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32"/>
  </p:notesMasterIdLst>
  <p:sldIdLst>
    <p:sldId id="256" r:id="rId2"/>
    <p:sldId id="258" r:id="rId3"/>
    <p:sldId id="261" r:id="rId4"/>
    <p:sldId id="259" r:id="rId5"/>
    <p:sldId id="300" r:id="rId6"/>
    <p:sldId id="301" r:id="rId7"/>
    <p:sldId id="278" r:id="rId8"/>
    <p:sldId id="309" r:id="rId9"/>
    <p:sldId id="269" r:id="rId10"/>
    <p:sldId id="271" r:id="rId11"/>
    <p:sldId id="273" r:id="rId12"/>
    <p:sldId id="287" r:id="rId13"/>
    <p:sldId id="280" r:id="rId14"/>
    <p:sldId id="282" r:id="rId15"/>
    <p:sldId id="303" r:id="rId16"/>
    <p:sldId id="288" r:id="rId17"/>
    <p:sldId id="311" r:id="rId18"/>
    <p:sldId id="312" r:id="rId19"/>
    <p:sldId id="304" r:id="rId20"/>
    <p:sldId id="290" r:id="rId21"/>
    <p:sldId id="305" r:id="rId22"/>
    <p:sldId id="310" r:id="rId23"/>
    <p:sldId id="307" r:id="rId24"/>
    <p:sldId id="297" r:id="rId25"/>
    <p:sldId id="298" r:id="rId26"/>
    <p:sldId id="296" r:id="rId27"/>
    <p:sldId id="308" r:id="rId28"/>
    <p:sldId id="284" r:id="rId29"/>
    <p:sldId id="277" r:id="rId30"/>
    <p:sldId id="28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528" autoAdjust="0"/>
  </p:normalViewPr>
  <p:slideViewPr>
    <p:cSldViewPr snapToGrid="0" snapToObjects="1">
      <p:cViewPr varScale="1">
        <p:scale>
          <a:sx n="72" d="100"/>
          <a:sy n="72" d="100"/>
        </p:scale>
        <p:origin x="-114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502F4F-AF82-584C-A863-D3DDBEDA698B}" type="datetimeFigureOut">
              <a:rPr lang="en-US" smtClean="0"/>
              <a:t>7/13/18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AA021D-44F2-3C42-9673-3D5B7C28C2D2}" type="slidenum">
              <a:rPr lang="en-US" smtClean="0"/>
              <a:t>‹#›</a:t>
            </a:fld>
            <a:endParaRPr lang="en-US"/>
          </a:p>
        </p:txBody>
      </p:sp>
    </p:spTree>
    <p:extLst>
      <p:ext uri="{BB962C8B-B14F-4D97-AF65-F5344CB8AC3E}">
        <p14:creationId xmlns:p14="http://schemas.microsoft.com/office/powerpoint/2010/main" val="27010337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not get were you were trying to go </a:t>
            </a:r>
            <a:r>
              <a:rPr lang="mr-IN" dirty="0" smtClean="0"/>
              <a:t>…</a:t>
            </a:r>
            <a:r>
              <a:rPr lang="en-US" dirty="0" smtClean="0"/>
              <a:t> </a:t>
            </a:r>
          </a:p>
          <a:p>
            <a:endParaRPr lang="en-US" dirty="0" smtClean="0"/>
          </a:p>
          <a:p>
            <a:r>
              <a:rPr lang="en-US" dirty="0" smtClean="0"/>
              <a:t>For</a:t>
            </a:r>
            <a:r>
              <a:rPr lang="en-US" baseline="0" dirty="0" smtClean="0"/>
              <a:t> me ... part of what differentiates a road trip from an adventure is not just that there is a car involved or long distances, but it has to be a shared adventure ...</a:t>
            </a:r>
          </a:p>
          <a:p>
            <a:endParaRPr lang="en-US" baseline="0" dirty="0" smtClean="0"/>
          </a:p>
          <a:p>
            <a:r>
              <a:rPr lang="mr-IN" baseline="0" dirty="0" smtClean="0"/>
              <a:t>…</a:t>
            </a:r>
            <a:r>
              <a:rPr lang="en-US" baseline="0" dirty="0" smtClean="0"/>
              <a:t> go beyond pleasantries and run out </a:t>
            </a:r>
            <a:r>
              <a:rPr lang="en-US" baseline="0" dirty="0" err="1" smtClean="0"/>
              <a:t>preformulated</a:t>
            </a:r>
            <a:r>
              <a:rPr lang="en-US" baseline="0" dirty="0" smtClean="0"/>
              <a:t> thoughts </a:t>
            </a:r>
            <a:r>
              <a:rPr lang="mr-IN" baseline="0" dirty="0" smtClean="0"/>
              <a:t>…</a:t>
            </a:r>
            <a:r>
              <a:rPr lang="en-US" baseline="0" dirty="0" smtClean="0"/>
              <a:t>. learn to get along people </a:t>
            </a:r>
            <a:r>
              <a:rPr lang="mr-IN" baseline="0" dirty="0" smtClean="0"/>
              <a:t>…</a:t>
            </a:r>
            <a:r>
              <a:rPr lang="en-US" baseline="0" dirty="0" smtClean="0"/>
              <a:t> Its a time to really listen and think new thoughts.</a:t>
            </a:r>
            <a:endParaRPr lang="en-US" dirty="0" smtClean="0"/>
          </a:p>
        </p:txBody>
      </p:sp>
      <p:sp>
        <p:nvSpPr>
          <p:cNvPr id="4" name="Slide Number Placeholder 3"/>
          <p:cNvSpPr>
            <a:spLocks noGrp="1"/>
          </p:cNvSpPr>
          <p:nvPr>
            <p:ph type="sldNum" sz="quarter" idx="10"/>
          </p:nvPr>
        </p:nvSpPr>
        <p:spPr/>
        <p:txBody>
          <a:bodyPr/>
          <a:lstStyle/>
          <a:p>
            <a:fld id="{73AA021D-44F2-3C42-9673-3D5B7C28C2D2}" type="slidenum">
              <a:rPr lang="en-US" smtClean="0"/>
              <a:t>4</a:t>
            </a:fld>
            <a:endParaRPr lang="en-US"/>
          </a:p>
        </p:txBody>
      </p:sp>
    </p:spTree>
    <p:extLst>
      <p:ext uri="{BB962C8B-B14F-4D97-AF65-F5344CB8AC3E}">
        <p14:creationId xmlns:p14="http://schemas.microsoft.com/office/powerpoint/2010/main" val="414772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079"/>
          <p:cNvSpPr>
            <a:spLocks noGrp="1" noChangeArrowheads="1"/>
          </p:cNvSpPr>
          <p:nvPr>
            <p:ph type="sldNum" sz="quarter" idx="5"/>
          </p:nvPr>
        </p:nvSpPr>
        <p:spPr>
          <a:ln/>
        </p:spPr>
        <p:txBody>
          <a:bodyPr/>
          <a:lstStyle/>
          <a:p>
            <a:fld id="{639D41BB-6A77-5D46-9CB7-B0A00A5ABEBE}" type="slidenum">
              <a:rPr lang="en-US"/>
              <a:pPr/>
              <a:t>9</a:t>
            </a:fld>
            <a:endParaRPr lang="en-US"/>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r>
              <a:rPr lang="en-US"/>
              <a:t>Mention Scales, location of ARM site, what am I doing ? , Why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AB158-2AF0-174D-9603-8F504637B822}" type="slidenum">
              <a:rPr lang="en-US"/>
              <a:pPr/>
              <a:t>13</a:t>
            </a:fld>
            <a:endParaRPr lang="en-US"/>
          </a:p>
        </p:txBody>
      </p:sp>
      <p:sp>
        <p:nvSpPr>
          <p:cNvPr id="86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AB158-2AF0-174D-9603-8F504637B822}" type="slidenum">
              <a:rPr lang="en-US"/>
              <a:pPr/>
              <a:t>14</a:t>
            </a:fld>
            <a:endParaRPr lang="en-US"/>
          </a:p>
        </p:txBody>
      </p:sp>
      <p:sp>
        <p:nvSpPr>
          <p:cNvPr id="86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This</a:t>
            </a:r>
            <a:r>
              <a:rPr lang="en-US" baseline="0" dirty="0" smtClean="0"/>
              <a:t> simple case demonstrates that a 3D retrieval can produce significant improvement in LWP &amp; Re retrievals.  Here the clouds is 2x2x1 km in size with a LWP of 80 g/m2 and Re of 5 microns.   There is no vertical variation in the cloud properties.  Sun is to the North with an angle to zenith of 45 degrees.</a:t>
            </a:r>
          </a:p>
          <a:p>
            <a:endParaRPr lang="en-US" baseline="0" dirty="0" smtClean="0"/>
          </a:p>
          <a:p>
            <a:r>
              <a:rPr lang="en-US" baseline="0" dirty="0" smtClean="0"/>
              <a:t>The questions we are trying to address now is whether this works for much more complicated 3D structures and “real” observations from PODEX (and possibly SEAC4RS).   </a:t>
            </a:r>
          </a:p>
          <a:p>
            <a:endParaRPr lang="en-US" baseline="0" dirty="0" smtClean="0"/>
          </a:p>
          <a:p>
            <a:r>
              <a:rPr lang="en-US" baseline="0" dirty="0" smtClean="0"/>
              <a:t>Based on simple test cases, we know the answer will depend to some degree on resolution of the input imagery AND that polarization may be helpful.  Experience also suggest that retrievals of cloud-top-height structure (which we hope to obtain from stereo-imagery) will be important.</a:t>
            </a:r>
          </a:p>
          <a:p>
            <a:endParaRPr lang="en-US" baseline="0" dirty="0" smtClean="0"/>
          </a:p>
          <a:p>
            <a:r>
              <a:rPr lang="en-US" baseline="0" dirty="0" smtClean="0"/>
              <a:t>We are currently setting up the retrieval to work with the MYSTIC 3D Monte Carlo RT code which is capable of polarization calculations, and also testing on much more complex clouds from LES simulations … while we await actual observations.</a:t>
            </a:r>
          </a:p>
          <a:p>
            <a:r>
              <a:rPr lang="en-US" baseline="0" dirty="0" smtClean="0"/>
              <a:t> </a:t>
            </a:r>
          </a:p>
          <a:p>
            <a:endParaRPr lang="en-US" baseline="0" dirty="0" smtClean="0"/>
          </a:p>
          <a:p>
            <a:pPr marL="228600" indent="-228600">
              <a:buNone/>
            </a:pPr>
            <a:r>
              <a:rPr lang="en-US" baseline="0" dirty="0" smtClean="0"/>
              <a:t>   </a:t>
            </a:r>
          </a:p>
        </p:txBody>
      </p:sp>
      <p:sp>
        <p:nvSpPr>
          <p:cNvPr id="4" name="Slide Number Placeholder 3"/>
          <p:cNvSpPr>
            <a:spLocks noGrp="1"/>
          </p:cNvSpPr>
          <p:nvPr>
            <p:ph type="sldNum" sz="quarter" idx="10"/>
          </p:nvPr>
        </p:nvSpPr>
        <p:spPr/>
        <p:txBody>
          <a:bodyPr/>
          <a:lstStyle/>
          <a:p>
            <a:fld id="{A60A5027-2829-C448-9B9E-60B1FE18AA3A}"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3A0DC-5A86-7B4B-B29B-2D9A5CB805D0}" type="slidenum">
              <a:rPr lang="en-US"/>
              <a:pPr/>
              <a:t>29</a:t>
            </a:fld>
            <a:endParaRPr lang="en-US"/>
          </a:p>
        </p:txBody>
      </p:sp>
      <p:sp>
        <p:nvSpPr>
          <p:cNvPr id="82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5347" name="Rectangle 3"/>
          <p:cNvSpPr>
            <a:spLocks noGrp="1" noChangeArrowheads="1"/>
          </p:cNvSpPr>
          <p:nvPr>
            <p:ph type="body" idx="1"/>
          </p:nvPr>
        </p:nvSpPr>
        <p:spPr/>
        <p:txBody>
          <a:bodyPr/>
          <a:lstStyle/>
          <a:p>
            <a:r>
              <a:rPr lang="en-US"/>
              <a:t>Re = 10 in forward calcuations …. 18 % of retrieved pixels &gt; 30 at 355 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079"/>
          <p:cNvSpPr>
            <a:spLocks noGrp="1" noChangeArrowheads="1"/>
          </p:cNvSpPr>
          <p:nvPr>
            <p:ph type="sldNum" sz="quarter" idx="5"/>
          </p:nvPr>
        </p:nvSpPr>
        <p:spPr>
          <a:ln/>
        </p:spPr>
        <p:txBody>
          <a:bodyPr/>
          <a:lstStyle/>
          <a:p>
            <a:fld id="{3B8A4438-9708-7F4E-8005-B62858E2FFAC}" type="slidenum">
              <a:rPr lang="en-US"/>
              <a:pPr/>
              <a:t>30</a:t>
            </a:fld>
            <a:endParaRPr lang="en-US"/>
          </a:p>
        </p:txBody>
      </p:sp>
      <p:sp>
        <p:nvSpPr>
          <p:cNvPr id="6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p:txBody>
          <a:bodyPr/>
          <a:lstStyle/>
          <a:p>
            <a:r>
              <a:rPr lang="en-US"/>
              <a:t>Velocity ~ 13 m/s </a:t>
            </a:r>
            <a:r>
              <a:rPr lang="en-US">
                <a:sym typeface="Wingdings" charset="0"/>
              </a:rPr>
              <a:t> 260 meter resolution</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C7A1F3-E933-3A44-B8D2-6C7BC198FE66}"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7A1F3-E933-3A44-B8D2-6C7BC198FE66}" type="datetimeFigureOut">
              <a:rPr lang="en-US" smtClean="0"/>
              <a:t>7/13/18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D1C7A1F3-E933-3A44-B8D2-6C7BC198FE66}" type="datetimeFigureOut">
              <a:rPr lang="en-US" smtClean="0"/>
              <a:t>7/13/18</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7B9F8B0-1E64-CC44-919A-DCCD625AA63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C7A1F3-E933-3A44-B8D2-6C7BC198FE66}"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C7A1F3-E933-3A44-B8D2-6C7BC198FE66}"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C7A1F3-E933-3A44-B8D2-6C7BC198FE66}"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1C7A1F3-E933-3A44-B8D2-6C7BC198FE66}"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C7A1F3-E933-3A44-B8D2-6C7BC198FE66}" type="datetimeFigureOut">
              <a:rPr lang="en-US" smtClean="0"/>
              <a:t>7/13/18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C7A1F3-E933-3A44-B8D2-6C7BC198FE66}" type="datetimeFigureOut">
              <a:rPr lang="en-US" smtClean="0"/>
              <a:t>7/13/18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1C7A1F3-E933-3A44-B8D2-6C7BC198FE66}" type="datetimeFigureOut">
              <a:rPr lang="en-US" smtClean="0"/>
              <a:t>7/13/18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1C7A1F3-E933-3A44-B8D2-6C7BC198FE66}" type="datetimeFigureOut">
              <a:rPr lang="en-US" smtClean="0"/>
              <a:t>7/13/18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9F8B0-1E64-CC44-919A-DCCD625AA63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7A1F3-E933-3A44-B8D2-6C7BC198FE66}" type="datetimeFigureOut">
              <a:rPr lang="en-US" smtClean="0"/>
              <a:t>7/13/18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9F8B0-1E64-CC44-919A-DCCD625AA63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D1C7A1F3-E933-3A44-B8D2-6C7BC198FE66}" type="datetimeFigureOut">
              <a:rPr lang="en-US" smtClean="0"/>
              <a:t>7/13/18</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7B9F8B0-1E64-CC44-919A-DCCD625AA63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D1C7A1F3-E933-3A44-B8D2-6C7BC198FE66}" type="datetimeFigureOut">
              <a:rPr lang="en-US" smtClean="0"/>
              <a:t>7/13/18</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7B9F8B0-1E64-CC44-919A-DCCD625AA63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6.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Relationship Id="rId3" Type="http://schemas.openxmlformats.org/officeDocument/2006/relationships/image" Target="../media/image28.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Relationship Id="rId3" Type="http://schemas.openxmlformats.org/officeDocument/2006/relationships/image" Target="../media/image29.t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tif"/><Relationship Id="rId3" Type="http://schemas.openxmlformats.org/officeDocument/2006/relationships/image" Target="../media/image31.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tif"/><Relationship Id="rId3" Type="http://schemas.openxmlformats.org/officeDocument/2006/relationships/image" Target="../media/image33.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Relationship Id="rId3" Type="http://schemas.openxmlformats.org/officeDocument/2006/relationships/image" Target="../media/image35.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Relationship Id="rId3" Type="http://schemas.openxmlformats.org/officeDocument/2006/relationships/image" Target="../media/image36.tif"/></Relationships>
</file>

<file path=ppt/slides/_rels/slide24.xml.rels><?xml version="1.0" encoding="UTF-8" standalone="yes"?>
<Relationships xmlns="http://schemas.openxmlformats.org/package/2006/relationships"><Relationship Id="rId3" Type="http://schemas.openxmlformats.org/officeDocument/2006/relationships/image" Target="../media/image38.tif"/><Relationship Id="rId4" Type="http://schemas.openxmlformats.org/officeDocument/2006/relationships/image" Target="../media/image39.tif"/><Relationship Id="rId1" Type="http://schemas.openxmlformats.org/officeDocument/2006/relationships/slideLayout" Target="../slideLayouts/slideLayout8.xml"/><Relationship Id="rId2" Type="http://schemas.openxmlformats.org/officeDocument/2006/relationships/image" Target="../media/image37.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ti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3.png"/><Relationship Id="rId5" Type="http://schemas.openxmlformats.org/officeDocument/2006/relationships/oleObject" Target="../embeddings/oleObject2.bin"/><Relationship Id="rId6"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Road Trip</a:t>
            </a:r>
            <a:r>
              <a:rPr lang="en-US" dirty="0" smtClean="0">
                <a:effectLst/>
              </a:rPr>
              <a:t> </a:t>
            </a:r>
            <a:endParaRPr lang="en-US" dirty="0"/>
          </a:p>
        </p:txBody>
      </p:sp>
    </p:spTree>
    <p:extLst>
      <p:ext uri="{BB962C8B-B14F-4D97-AF65-F5344CB8AC3E}">
        <p14:creationId xmlns:p14="http://schemas.microsoft.com/office/powerpoint/2010/main" val="19138175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a:xfrm>
            <a:off x="685800" y="160140"/>
            <a:ext cx="7772400" cy="1143000"/>
          </a:xfrm>
        </p:spPr>
        <p:txBody>
          <a:bodyPr/>
          <a:lstStyle/>
          <a:p>
            <a:r>
              <a:rPr lang="en-US" sz="3200" dirty="0"/>
              <a:t>Simulations &amp; MISR Nadir Measurement</a:t>
            </a:r>
          </a:p>
        </p:txBody>
      </p:sp>
      <p:pic>
        <p:nvPicPr>
          <p:cNvPr id="60419" name="Picture 1027" descr="E:\roj\MISR\MISR_meeting_May_2002\SHDOM_2D_n_MISR_comparison_0.6K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1149153"/>
            <a:ext cx="5484812"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75037" y="2079094"/>
            <a:ext cx="1396085" cy="369332"/>
          </a:xfrm>
          <a:prstGeom prst="rect">
            <a:avLst/>
          </a:prstGeom>
          <a:noFill/>
        </p:spPr>
        <p:txBody>
          <a:bodyPr wrap="none" rtlCol="0">
            <a:spAutoFit/>
          </a:bodyPr>
          <a:lstStyle/>
          <a:p>
            <a:r>
              <a:rPr lang="en-US" dirty="0" smtClean="0"/>
              <a:t>+0.6 K Tb31</a:t>
            </a:r>
            <a:endParaRPr lang="en-US" dirty="0"/>
          </a:p>
        </p:txBody>
      </p:sp>
    </p:spTree>
    <p:extLst>
      <p:ext uri="{BB962C8B-B14F-4D97-AF65-F5344CB8AC3E}">
        <p14:creationId xmlns:p14="http://schemas.microsoft.com/office/powerpoint/2010/main" val="15101373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81000"/>
            <a:ext cx="7772400" cy="1143000"/>
          </a:xfrm>
        </p:spPr>
        <p:txBody>
          <a:bodyPr/>
          <a:lstStyle/>
          <a:p>
            <a:r>
              <a:rPr lang="en-US" sz="3600" dirty="0"/>
              <a:t>Relative Difference (Blue Band)</a:t>
            </a:r>
            <a:r>
              <a:rPr lang="en-US" sz="3200" dirty="0"/>
              <a:t/>
            </a:r>
            <a:br>
              <a:rPr lang="en-US" sz="3200" dirty="0"/>
            </a:br>
            <a:endParaRPr lang="en-US" sz="3200" dirty="0"/>
          </a:p>
        </p:txBody>
      </p:sp>
      <p:pic>
        <p:nvPicPr>
          <p:cNvPr id="35847" name="Picture 7" descr="E:\roj\MISR\MISR_meeting_May_2002\SHDOM_2D_n_MISR_blue_band_0.6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1149153"/>
            <a:ext cx="5484812" cy="548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667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5848"/>
            <a:ext cx="7612063" cy="1417638"/>
          </a:xfrm>
        </p:spPr>
        <p:txBody>
          <a:bodyPr/>
          <a:lstStyle/>
          <a:p>
            <a:r>
              <a:rPr lang="en-US" sz="4000" dirty="0" smtClean="0"/>
              <a:t>Coincident </a:t>
            </a:r>
            <a:r>
              <a:rPr lang="en-US" sz="4000" dirty="0" err="1" smtClean="0"/>
              <a:t>AirMISR</a:t>
            </a:r>
            <a:r>
              <a:rPr lang="en-US" sz="4000" dirty="0" smtClean="0"/>
              <a:t> Image</a:t>
            </a:r>
            <a:endParaRPr lang="en-US" sz="4000" dirty="0"/>
          </a:p>
        </p:txBody>
      </p:sp>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1" y="1203732"/>
            <a:ext cx="6080138" cy="552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550322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srcRect t="5316" b="6207"/>
          <a:stretch>
            <a:fillRect/>
          </a:stretch>
        </p:blipFill>
        <p:spPr bwMode="auto">
          <a:xfrm>
            <a:off x="1255131" y="364641"/>
            <a:ext cx="6633738" cy="6128719"/>
          </a:xfrm>
          <a:prstGeom prst="rect">
            <a:avLst/>
          </a:prstGeom>
          <a:noFill/>
          <a:ln w="9525">
            <a:noFill/>
            <a:miter lim="800000"/>
            <a:headEnd/>
            <a:tailEnd/>
          </a:ln>
        </p:spPr>
      </p:pic>
    </p:spTree>
    <p:extLst>
      <p:ext uri="{BB962C8B-B14F-4D97-AF65-F5344CB8AC3E}">
        <p14:creationId xmlns:p14="http://schemas.microsoft.com/office/powerpoint/2010/main" val="32332283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9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784" y="152466"/>
            <a:ext cx="6564433" cy="655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438845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048001" y="457200"/>
            <a:ext cx="2209799" cy="461665"/>
          </a:xfrm>
          <a:prstGeom prst="rect">
            <a:avLst/>
          </a:prstGeom>
          <a:solidFill>
            <a:srgbClr val="FFFFFF"/>
          </a:solidFill>
        </p:spPr>
        <p:txBody>
          <a:bodyPr wrap="square" rtlCol="0">
            <a:spAutoFit/>
          </a:bodyPr>
          <a:lstStyle/>
          <a:p>
            <a:r>
              <a:rPr lang="en-US" sz="1200" dirty="0" smtClean="0"/>
              <a:t> 1D</a:t>
            </a:r>
          </a:p>
          <a:p>
            <a:r>
              <a:rPr lang="en-US" sz="1200" dirty="0" smtClean="0"/>
              <a:t>retrieval</a:t>
            </a:r>
            <a:endParaRPr lang="en-US" sz="1200" dirty="0"/>
          </a:p>
        </p:txBody>
      </p:sp>
      <p:pic>
        <p:nvPicPr>
          <p:cNvPr id="69" name="Picture 68" descr="Interations_250m.tif"/>
          <p:cNvPicPr>
            <a:picLocks noChangeAspect="1"/>
          </p:cNvPicPr>
          <p:nvPr/>
        </p:nvPicPr>
        <p:blipFill rotWithShape="1">
          <a:blip r:embed="rId3">
            <a:extLst>
              <a:ext uri="{28A0092B-C50C-407E-A947-70E740481C1C}">
                <a14:useLocalDpi xmlns:a14="http://schemas.microsoft.com/office/drawing/2010/main" val="0"/>
              </a:ext>
            </a:extLst>
          </a:blip>
          <a:srcRect l="3226" t="8937" r="52054" b="82961"/>
          <a:stretch/>
        </p:blipFill>
        <p:spPr>
          <a:xfrm>
            <a:off x="76200" y="5149994"/>
            <a:ext cx="3271305" cy="1631806"/>
          </a:xfrm>
          <a:prstGeom prst="rect">
            <a:avLst/>
          </a:prstGeom>
        </p:spPr>
      </p:pic>
      <p:pic>
        <p:nvPicPr>
          <p:cNvPr id="61" name="Picture 60" descr="Interations_250m.tif"/>
          <p:cNvPicPr>
            <a:picLocks noChangeAspect="1"/>
          </p:cNvPicPr>
          <p:nvPr/>
        </p:nvPicPr>
        <p:blipFill rotWithShape="1">
          <a:blip r:embed="rId3">
            <a:extLst>
              <a:ext uri="{28A0092B-C50C-407E-A947-70E740481C1C}">
                <a14:useLocalDpi xmlns:a14="http://schemas.microsoft.com/office/drawing/2010/main" val="0"/>
              </a:ext>
            </a:extLst>
          </a:blip>
          <a:srcRect l="50000" t="90725" r="3062" b="1173"/>
          <a:stretch/>
        </p:blipFill>
        <p:spPr>
          <a:xfrm>
            <a:off x="3729191" y="5149994"/>
            <a:ext cx="3433609" cy="1631806"/>
          </a:xfrm>
          <a:prstGeom prst="rect">
            <a:avLst/>
          </a:prstGeom>
        </p:spPr>
      </p:pic>
      <p:pic>
        <p:nvPicPr>
          <p:cNvPr id="2" name="Picture 1" descr="Interations_250m.tif"/>
          <p:cNvPicPr>
            <a:picLocks noChangeAspect="1"/>
          </p:cNvPicPr>
          <p:nvPr/>
        </p:nvPicPr>
        <p:blipFill rotWithShape="1">
          <a:blip r:embed="rId3">
            <a:extLst>
              <a:ext uri="{28A0092B-C50C-407E-A947-70E740481C1C}">
                <a14:useLocalDpi xmlns:a14="http://schemas.microsoft.com/office/drawing/2010/main" val="0"/>
              </a:ext>
            </a:extLst>
          </a:blip>
          <a:srcRect l="50000" t="8901" r="3062" b="82997"/>
          <a:stretch/>
        </p:blipFill>
        <p:spPr>
          <a:xfrm>
            <a:off x="3729192" y="44594"/>
            <a:ext cx="3433609" cy="1631806"/>
          </a:xfrm>
          <a:prstGeom prst="rect">
            <a:avLst/>
          </a:prstGeom>
        </p:spPr>
      </p:pic>
      <p:cxnSp>
        <p:nvCxnSpPr>
          <p:cNvPr id="10" name="Straight Arrow Connector 9"/>
          <p:cNvCxnSpPr/>
          <p:nvPr/>
        </p:nvCxnSpPr>
        <p:spPr>
          <a:xfrm>
            <a:off x="457200" y="3943529"/>
            <a:ext cx="7260" cy="12362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40661" y="4029922"/>
            <a:ext cx="2507340" cy="600164"/>
          </a:xfrm>
          <a:prstGeom prst="rect">
            <a:avLst/>
          </a:prstGeom>
          <a:noFill/>
        </p:spPr>
        <p:txBody>
          <a:bodyPr wrap="square" rtlCol="0">
            <a:spAutoFit/>
          </a:bodyPr>
          <a:lstStyle/>
          <a:p>
            <a:r>
              <a:rPr lang="en-US" sz="1100" dirty="0" smtClean="0">
                <a:solidFill>
                  <a:schemeClr val="bg1"/>
                </a:solidFill>
              </a:rPr>
              <a:t>3D calculation of visible/SWIR reflectance from the “True” cloud field is used as input to the retrieval</a:t>
            </a:r>
            <a:r>
              <a:rPr lang="en-US" sz="1100" dirty="0" smtClean="0"/>
              <a:t>.  </a:t>
            </a:r>
            <a:endParaRPr lang="en-US" sz="1100" dirty="0"/>
          </a:p>
        </p:txBody>
      </p:sp>
      <p:cxnSp>
        <p:nvCxnSpPr>
          <p:cNvPr id="23" name="Straight Connector 22"/>
          <p:cNvCxnSpPr/>
          <p:nvPr/>
        </p:nvCxnSpPr>
        <p:spPr>
          <a:xfrm>
            <a:off x="2819400" y="5717384"/>
            <a:ext cx="6358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1168834" y="3429398"/>
            <a:ext cx="4574382" cy="1589"/>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455230" y="1143000"/>
            <a:ext cx="354771"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7133202" y="1430139"/>
            <a:ext cx="410599"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7285603" y="76200"/>
            <a:ext cx="1905000" cy="1200329"/>
          </a:xfrm>
          <a:prstGeom prst="rect">
            <a:avLst/>
          </a:prstGeom>
          <a:noFill/>
        </p:spPr>
        <p:txBody>
          <a:bodyPr wrap="square" rtlCol="0">
            <a:spAutoFit/>
          </a:bodyPr>
          <a:lstStyle/>
          <a:p>
            <a:r>
              <a:rPr lang="en-US" sz="1200" dirty="0" smtClean="0">
                <a:solidFill>
                  <a:schemeClr val="bg1"/>
                </a:solidFill>
              </a:rPr>
              <a:t>Note:  1D retrieval of LWP and Re does not match the True LWP/Re.   This large error is entirely due to neglecting 3D structure.</a:t>
            </a:r>
            <a:endParaRPr lang="en-US" sz="1200" dirty="0">
              <a:solidFill>
                <a:schemeClr val="bg1"/>
              </a:solidFill>
            </a:endParaRPr>
          </a:p>
        </p:txBody>
      </p:sp>
      <p:cxnSp>
        <p:nvCxnSpPr>
          <p:cNvPr id="47" name="Straight Arrow Connector 46"/>
          <p:cNvCxnSpPr>
            <a:endCxn id="45" idx="1"/>
          </p:cNvCxnSpPr>
          <p:nvPr/>
        </p:nvCxnSpPr>
        <p:spPr>
          <a:xfrm flipV="1">
            <a:off x="7133202" y="676365"/>
            <a:ext cx="152401" cy="9439"/>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7658840" y="1630094"/>
            <a:ext cx="793750" cy="276999"/>
          </a:xfrm>
          <a:prstGeom prst="rect">
            <a:avLst/>
          </a:prstGeom>
          <a:solidFill>
            <a:schemeClr val="bg1"/>
          </a:solidFill>
          <a:ln>
            <a:solidFill>
              <a:schemeClr val="bg1"/>
            </a:solidFill>
          </a:ln>
        </p:spPr>
        <p:txBody>
          <a:bodyPr wrap="square" rtlCol="0">
            <a:spAutoFit/>
          </a:bodyPr>
          <a:lstStyle/>
          <a:p>
            <a:r>
              <a:rPr lang="en-US" sz="1200" dirty="0" smtClean="0"/>
              <a:t>3D Calc.</a:t>
            </a:r>
          </a:p>
        </p:txBody>
      </p:sp>
      <p:cxnSp>
        <p:nvCxnSpPr>
          <p:cNvPr id="71" name="Straight Connector 70"/>
          <p:cNvCxnSpPr/>
          <p:nvPr/>
        </p:nvCxnSpPr>
        <p:spPr>
          <a:xfrm flipH="1">
            <a:off x="7174081" y="4330004"/>
            <a:ext cx="40708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7488851" y="4447181"/>
            <a:ext cx="248842" cy="795"/>
          </a:xfrm>
          <a:prstGeom prst="line">
            <a:avLst/>
          </a:prstGeom>
          <a:ln>
            <a:solidFill>
              <a:srgbClr val="C6B178"/>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620001" y="4495801"/>
            <a:ext cx="0" cy="83819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7315201" y="5486400"/>
            <a:ext cx="1828799" cy="1200329"/>
          </a:xfrm>
          <a:prstGeom prst="rect">
            <a:avLst/>
          </a:prstGeom>
          <a:noFill/>
        </p:spPr>
        <p:txBody>
          <a:bodyPr wrap="square" rtlCol="0">
            <a:spAutoFit/>
          </a:bodyPr>
          <a:lstStyle/>
          <a:p>
            <a:r>
              <a:rPr lang="en-US" sz="1200" dirty="0" smtClean="0">
                <a:solidFill>
                  <a:srgbClr val="FFFFFF"/>
                </a:solidFill>
              </a:rPr>
              <a:t>After a few iterations,</a:t>
            </a:r>
          </a:p>
          <a:p>
            <a:r>
              <a:rPr lang="en-US" sz="1200" dirty="0" smtClean="0">
                <a:solidFill>
                  <a:srgbClr val="FFFFFF"/>
                </a:solidFill>
              </a:rPr>
              <a:t>The retrieval is much</a:t>
            </a:r>
          </a:p>
          <a:p>
            <a:r>
              <a:rPr lang="en-US" sz="1200" dirty="0" smtClean="0">
                <a:solidFill>
                  <a:srgbClr val="FFFFFF"/>
                </a:solidFill>
              </a:rPr>
              <a:t>Improved. </a:t>
            </a:r>
          </a:p>
          <a:p>
            <a:endParaRPr lang="en-US" sz="1200" dirty="0">
              <a:solidFill>
                <a:srgbClr val="FFFFFF"/>
              </a:solidFill>
            </a:endParaRPr>
          </a:p>
          <a:p>
            <a:r>
              <a:rPr lang="en-US" sz="1200" dirty="0" smtClean="0">
                <a:solidFill>
                  <a:srgbClr val="3366FF"/>
                </a:solidFill>
              </a:rPr>
              <a:t>How well does this work for “real” clouds ?</a:t>
            </a:r>
            <a:endParaRPr lang="en-US" sz="1200" dirty="0">
              <a:solidFill>
                <a:srgbClr val="3366FF"/>
              </a:solidFill>
            </a:endParaRPr>
          </a:p>
        </p:txBody>
      </p:sp>
      <p:cxnSp>
        <p:nvCxnSpPr>
          <p:cNvPr id="85" name="Straight Arrow Connector 84"/>
          <p:cNvCxnSpPr/>
          <p:nvPr/>
        </p:nvCxnSpPr>
        <p:spPr>
          <a:xfrm flipV="1">
            <a:off x="7123436" y="6135937"/>
            <a:ext cx="152399" cy="24830"/>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7147480" y="5407821"/>
            <a:ext cx="472521" cy="256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0" name="Picture 39" descr="Interations_250m.tif"/>
          <p:cNvPicPr>
            <a:picLocks noChangeAspect="1"/>
          </p:cNvPicPr>
          <p:nvPr/>
        </p:nvPicPr>
        <p:blipFill rotWithShape="1">
          <a:blip r:embed="rId3">
            <a:extLst>
              <a:ext uri="{28A0092B-C50C-407E-A947-70E740481C1C}">
                <a14:useLocalDpi xmlns:a14="http://schemas.microsoft.com/office/drawing/2010/main" val="0"/>
              </a:ext>
            </a:extLst>
          </a:blip>
          <a:srcRect l="2131" t="17240" r="50931" b="74658"/>
          <a:stretch/>
        </p:blipFill>
        <p:spPr>
          <a:xfrm>
            <a:off x="3687844" y="1753579"/>
            <a:ext cx="3433609" cy="1631806"/>
          </a:xfrm>
          <a:prstGeom prst="rect">
            <a:avLst/>
          </a:prstGeom>
        </p:spPr>
      </p:pic>
      <p:cxnSp>
        <p:nvCxnSpPr>
          <p:cNvPr id="46" name="Straight Arrow Connector 45"/>
          <p:cNvCxnSpPr/>
          <p:nvPr/>
        </p:nvCxnSpPr>
        <p:spPr>
          <a:xfrm>
            <a:off x="7543801" y="1449387"/>
            <a:ext cx="0" cy="722193"/>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7147479" y="2169992"/>
            <a:ext cx="396322" cy="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pic>
        <p:nvPicPr>
          <p:cNvPr id="51" name="Picture 50" descr="Interations_250m.tif"/>
          <p:cNvPicPr>
            <a:picLocks noChangeAspect="1"/>
          </p:cNvPicPr>
          <p:nvPr/>
        </p:nvPicPr>
        <p:blipFill rotWithShape="1">
          <a:blip r:embed="rId3">
            <a:extLst>
              <a:ext uri="{28A0092B-C50C-407E-A947-70E740481C1C}">
                <a14:useLocalDpi xmlns:a14="http://schemas.microsoft.com/office/drawing/2010/main" val="0"/>
              </a:ext>
            </a:extLst>
          </a:blip>
          <a:srcRect l="49533" t="17403" r="3529" b="74495"/>
          <a:stretch/>
        </p:blipFill>
        <p:spPr>
          <a:xfrm>
            <a:off x="3699593" y="3461585"/>
            <a:ext cx="3433609" cy="1631806"/>
          </a:xfrm>
          <a:prstGeom prst="rect">
            <a:avLst/>
          </a:prstGeom>
        </p:spPr>
      </p:pic>
      <p:cxnSp>
        <p:nvCxnSpPr>
          <p:cNvPr id="56" name="Straight Arrow Connector 55"/>
          <p:cNvCxnSpPr/>
          <p:nvPr/>
        </p:nvCxnSpPr>
        <p:spPr>
          <a:xfrm>
            <a:off x="7170563" y="3036427"/>
            <a:ext cx="410599"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7657208" y="2743200"/>
            <a:ext cx="1410592" cy="1200329"/>
          </a:xfrm>
          <a:prstGeom prst="rect">
            <a:avLst/>
          </a:prstGeom>
          <a:solidFill>
            <a:schemeClr val="bg1"/>
          </a:solidFill>
          <a:ln>
            <a:solidFill>
              <a:schemeClr val="bg1"/>
            </a:solidFill>
          </a:ln>
        </p:spPr>
        <p:txBody>
          <a:bodyPr wrap="square" rtlCol="0">
            <a:spAutoFit/>
          </a:bodyPr>
          <a:lstStyle/>
          <a:p>
            <a:r>
              <a:rPr lang="en-US" sz="1200" dirty="0" smtClean="0"/>
              <a:t>Update LWP and Re based on difference between True and 3D Calculated radiances</a:t>
            </a:r>
            <a:endParaRPr lang="en-US" sz="1200" dirty="0"/>
          </a:p>
        </p:txBody>
      </p:sp>
      <p:cxnSp>
        <p:nvCxnSpPr>
          <p:cNvPr id="59" name="Straight Arrow Connector 58"/>
          <p:cNvCxnSpPr/>
          <p:nvPr/>
        </p:nvCxnSpPr>
        <p:spPr>
          <a:xfrm>
            <a:off x="7581162" y="3038015"/>
            <a:ext cx="0" cy="722193"/>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121453" y="3758620"/>
            <a:ext cx="459709" cy="1588"/>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581402" y="1761439"/>
            <a:ext cx="3601341" cy="3388556"/>
          </a:xfrm>
          <a:prstGeom prst="rect">
            <a:avLst/>
          </a:prstGeom>
          <a:noFill/>
          <a:ln w="38100"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cxnSp>
        <p:nvCxnSpPr>
          <p:cNvPr id="62" name="Straight Connector 61"/>
          <p:cNvCxnSpPr/>
          <p:nvPr/>
        </p:nvCxnSpPr>
        <p:spPr>
          <a:xfrm rot="5400000">
            <a:off x="7505697" y="5294313"/>
            <a:ext cx="226220" cy="795"/>
          </a:xfrm>
          <a:prstGeom prst="line">
            <a:avLst/>
          </a:prstGeom>
          <a:ln>
            <a:solidFill>
              <a:srgbClr val="C6B178"/>
            </a:solidFill>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7811240" y="4267200"/>
            <a:ext cx="1180361" cy="830997"/>
          </a:xfrm>
          <a:prstGeom prst="rect">
            <a:avLst/>
          </a:prstGeom>
          <a:solidFill>
            <a:schemeClr val="bg1"/>
          </a:solidFill>
          <a:ln>
            <a:solidFill>
              <a:schemeClr val="bg1"/>
            </a:solidFill>
          </a:ln>
        </p:spPr>
        <p:txBody>
          <a:bodyPr wrap="square" rtlCol="0">
            <a:spAutoFit/>
          </a:bodyPr>
          <a:lstStyle/>
          <a:p>
            <a:r>
              <a:rPr lang="en-US" sz="1200" dirty="0" smtClean="0"/>
              <a:t>Repeat 3D Calculation and LWP/RE update  ….</a:t>
            </a:r>
            <a:endParaRPr lang="en-US" sz="1200" dirty="0"/>
          </a:p>
        </p:txBody>
      </p:sp>
      <p:pic>
        <p:nvPicPr>
          <p:cNvPr id="68" name="Picture 67" descr="Interations_250m.tif"/>
          <p:cNvPicPr>
            <a:picLocks noChangeAspect="1"/>
          </p:cNvPicPr>
          <p:nvPr/>
        </p:nvPicPr>
        <p:blipFill rotWithShape="1">
          <a:blip r:embed="rId3">
            <a:extLst>
              <a:ext uri="{28A0092B-C50C-407E-A947-70E740481C1C}">
                <a14:useLocalDpi xmlns:a14="http://schemas.microsoft.com/office/drawing/2010/main" val="0"/>
              </a:ext>
            </a:extLst>
          </a:blip>
          <a:srcRect l="50453" t="1074" r="4827" b="90824"/>
          <a:stretch/>
        </p:blipFill>
        <p:spPr>
          <a:xfrm>
            <a:off x="76200" y="2311723"/>
            <a:ext cx="3271305" cy="1631806"/>
          </a:xfrm>
          <a:prstGeom prst="rect">
            <a:avLst/>
          </a:prstGeom>
        </p:spPr>
      </p:pic>
      <p:sp>
        <p:nvSpPr>
          <p:cNvPr id="74" name="TextBox 73"/>
          <p:cNvSpPr txBox="1"/>
          <p:nvPr/>
        </p:nvSpPr>
        <p:spPr>
          <a:xfrm>
            <a:off x="202564" y="59240"/>
            <a:ext cx="3073631" cy="2292935"/>
          </a:xfrm>
          <a:prstGeom prst="rect">
            <a:avLst/>
          </a:prstGeom>
          <a:noFill/>
          <a:ln>
            <a:noFill/>
          </a:ln>
        </p:spPr>
        <p:txBody>
          <a:bodyPr wrap="square" rtlCol="0">
            <a:spAutoFit/>
          </a:bodyPr>
          <a:lstStyle/>
          <a:p>
            <a:endParaRPr lang="en-US" sz="1100" dirty="0">
              <a:solidFill>
                <a:schemeClr val="bg1"/>
              </a:solidFill>
            </a:endParaRPr>
          </a:p>
          <a:p>
            <a:r>
              <a:rPr lang="en-US" sz="2400" dirty="0" smtClean="0">
                <a:solidFill>
                  <a:schemeClr val="bg1"/>
                </a:solidFill>
              </a:rPr>
              <a:t>Consider </a:t>
            </a:r>
            <a:r>
              <a:rPr lang="en-US" sz="2400" dirty="0">
                <a:solidFill>
                  <a:schemeClr val="bg1"/>
                </a:solidFill>
              </a:rPr>
              <a:t>a simple rectangular cloud</a:t>
            </a:r>
          </a:p>
          <a:p>
            <a:r>
              <a:rPr lang="en-US" sz="2400" dirty="0">
                <a:solidFill>
                  <a:schemeClr val="bg1"/>
                </a:solidFill>
              </a:rPr>
              <a:t>with constant liquid water path (LWP) &amp; </a:t>
            </a:r>
            <a:r>
              <a:rPr lang="en-US" sz="2400" dirty="0" smtClean="0">
                <a:solidFill>
                  <a:schemeClr val="bg1"/>
                </a:solidFill>
              </a:rPr>
              <a:t>Effective radius (</a:t>
            </a:r>
            <a:r>
              <a:rPr lang="en-US" sz="2400" dirty="0">
                <a:solidFill>
                  <a:schemeClr val="bg1"/>
                </a:solidFill>
              </a:rPr>
              <a:t>Re) </a:t>
            </a:r>
          </a:p>
          <a:p>
            <a:pPr>
              <a:buNone/>
            </a:pPr>
            <a:endParaRPr lang="en-US" sz="1200" dirty="0" smtClean="0">
              <a:solidFill>
                <a:schemeClr val="bg1"/>
              </a:solidFill>
            </a:endParaRPr>
          </a:p>
        </p:txBody>
      </p:sp>
      <p:sp>
        <p:nvSpPr>
          <p:cNvPr id="36" name="32-Point Star 35"/>
          <p:cNvSpPr/>
          <p:nvPr/>
        </p:nvSpPr>
        <p:spPr>
          <a:xfrm>
            <a:off x="1507863" y="4685820"/>
            <a:ext cx="464460" cy="457200"/>
          </a:xfrm>
          <a:prstGeom prst="star32">
            <a:avLst>
              <a:gd name="adj" fmla="val 0"/>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solidFill>
                <a:srgbClr val="FFFFFF"/>
              </a:solidFill>
            </a:endParaRPr>
          </a:p>
        </p:txBody>
      </p:sp>
    </p:spTree>
    <p:extLst>
      <p:ext uri="{BB962C8B-B14F-4D97-AF65-F5344CB8AC3E}">
        <p14:creationId xmlns:p14="http://schemas.microsoft.com/office/powerpoint/2010/main" val="35354810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068" y="982156"/>
            <a:ext cx="6063932" cy="5588085"/>
          </a:xfrm>
          <a:prstGeom prst="rect">
            <a:avLst/>
          </a:prstGeom>
        </p:spPr>
      </p:pic>
      <p:pic>
        <p:nvPicPr>
          <p:cNvPr id="4" name="Picture 3" descr="Input_radiances_25m.tif"/>
          <p:cNvPicPr>
            <a:picLocks noChangeAspect="1"/>
          </p:cNvPicPr>
          <p:nvPr/>
        </p:nvPicPr>
        <p:blipFill rotWithShape="1">
          <a:blip r:embed="rId3">
            <a:extLst>
              <a:ext uri="{28A0092B-C50C-407E-A947-70E740481C1C}">
                <a14:useLocalDpi xmlns:a14="http://schemas.microsoft.com/office/drawing/2010/main" val="0"/>
              </a:ext>
            </a:extLst>
          </a:blip>
          <a:srcRect l="3811" t="6770" r="49206" b="7512"/>
          <a:stretch/>
        </p:blipFill>
        <p:spPr>
          <a:xfrm>
            <a:off x="86472" y="990600"/>
            <a:ext cx="3080068" cy="2831436"/>
          </a:xfrm>
          <a:prstGeom prst="rect">
            <a:avLst/>
          </a:prstGeom>
        </p:spPr>
      </p:pic>
      <p:sp>
        <p:nvSpPr>
          <p:cNvPr id="5" name="TextBox 4"/>
          <p:cNvSpPr txBox="1"/>
          <p:nvPr/>
        </p:nvSpPr>
        <p:spPr>
          <a:xfrm>
            <a:off x="288607" y="207247"/>
            <a:ext cx="7387838" cy="646331"/>
          </a:xfrm>
          <a:prstGeom prst="rect">
            <a:avLst/>
          </a:prstGeom>
          <a:noFill/>
          <a:ln>
            <a:noFill/>
          </a:ln>
        </p:spPr>
        <p:txBody>
          <a:bodyPr wrap="square" rtlCol="0">
            <a:spAutoFit/>
          </a:bodyPr>
          <a:lstStyle/>
          <a:p>
            <a:r>
              <a:rPr lang="en-US" sz="3600" dirty="0" smtClean="0">
                <a:solidFill>
                  <a:srgbClr val="FFFFFF"/>
                </a:solidFill>
              </a:rPr>
              <a:t>LES Example - Shallow Cumulus </a:t>
            </a:r>
            <a:r>
              <a:rPr lang="en-US" sz="2000" dirty="0" smtClean="0">
                <a:solidFill>
                  <a:srgbClr val="FFFFFF"/>
                </a:solidFill>
              </a:rPr>
              <a:t> </a:t>
            </a:r>
            <a:endParaRPr lang="en-US" sz="3200" dirty="0" smtClean="0">
              <a:solidFill>
                <a:srgbClr val="FFFFFF"/>
              </a:solidFill>
            </a:endParaRPr>
          </a:p>
        </p:txBody>
      </p:sp>
    </p:spTree>
    <p:extLst>
      <p:ext uri="{BB962C8B-B14F-4D97-AF65-F5344CB8AC3E}">
        <p14:creationId xmlns:p14="http://schemas.microsoft.com/office/powerpoint/2010/main" val="3086107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1784"/>
          <a:stretch/>
        </p:blipFill>
        <p:spPr>
          <a:xfrm>
            <a:off x="48102" y="982156"/>
            <a:ext cx="2923698" cy="5588085"/>
          </a:xfrm>
          <a:prstGeom prst="rect">
            <a:avLst/>
          </a:prstGeom>
        </p:spPr>
      </p:pic>
      <p:sp>
        <p:nvSpPr>
          <p:cNvPr id="5" name="TextBox 4"/>
          <p:cNvSpPr txBox="1"/>
          <p:nvPr/>
        </p:nvSpPr>
        <p:spPr>
          <a:xfrm>
            <a:off x="3022657" y="207247"/>
            <a:ext cx="6062738" cy="584776"/>
          </a:xfrm>
          <a:prstGeom prst="rect">
            <a:avLst/>
          </a:prstGeom>
          <a:noFill/>
          <a:ln>
            <a:noFill/>
          </a:ln>
        </p:spPr>
        <p:txBody>
          <a:bodyPr wrap="square" rtlCol="0">
            <a:spAutoFit/>
          </a:bodyPr>
          <a:lstStyle/>
          <a:p>
            <a:r>
              <a:rPr lang="en-US" sz="3200" dirty="0" smtClean="0">
                <a:solidFill>
                  <a:srgbClr val="FFFFFF"/>
                </a:solidFill>
              </a:rPr>
              <a:t>1D Retrieval (Nakajima-King)</a:t>
            </a:r>
            <a:endParaRPr lang="en-US" sz="2800" dirty="0" smtClean="0">
              <a:solidFill>
                <a:srgbClr val="FFFFFF"/>
              </a:solidFill>
            </a:endParaRPr>
          </a:p>
        </p:txBody>
      </p:sp>
      <p:pic>
        <p:nvPicPr>
          <p:cNvPr id="6" name="Picture 5" descr="1D_microphysics_25m.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657" y="982156"/>
            <a:ext cx="6062738" cy="5586984"/>
          </a:xfrm>
          <a:prstGeom prst="rect">
            <a:avLst/>
          </a:prstGeom>
        </p:spPr>
      </p:pic>
      <p:sp>
        <p:nvSpPr>
          <p:cNvPr id="7" name="TextBox 6"/>
          <p:cNvSpPr txBox="1"/>
          <p:nvPr/>
        </p:nvSpPr>
        <p:spPr>
          <a:xfrm>
            <a:off x="94608" y="212775"/>
            <a:ext cx="2877192" cy="584776"/>
          </a:xfrm>
          <a:prstGeom prst="rect">
            <a:avLst/>
          </a:prstGeom>
          <a:noFill/>
          <a:ln>
            <a:noFill/>
          </a:ln>
        </p:spPr>
        <p:txBody>
          <a:bodyPr wrap="square" rtlCol="0">
            <a:spAutoFit/>
          </a:bodyPr>
          <a:lstStyle/>
          <a:p>
            <a:r>
              <a:rPr lang="en-US" sz="3200" dirty="0">
                <a:solidFill>
                  <a:srgbClr val="FFFFFF"/>
                </a:solidFill>
              </a:rPr>
              <a:t> </a:t>
            </a:r>
            <a:r>
              <a:rPr lang="en-US" sz="3200" dirty="0" smtClean="0">
                <a:solidFill>
                  <a:srgbClr val="FFFFFF"/>
                </a:solidFill>
              </a:rPr>
              <a:t>LES</a:t>
            </a:r>
            <a:endParaRPr lang="en-US" sz="2800" dirty="0" smtClean="0">
              <a:solidFill>
                <a:srgbClr val="FFFFFF"/>
              </a:solidFill>
            </a:endParaRPr>
          </a:p>
        </p:txBody>
      </p:sp>
    </p:spTree>
    <p:extLst>
      <p:ext uri="{BB962C8B-B14F-4D97-AF65-F5344CB8AC3E}">
        <p14:creationId xmlns:p14="http://schemas.microsoft.com/office/powerpoint/2010/main" val="19695206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_microphysics_25m_pass_04.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51" y="1021063"/>
            <a:ext cx="6062737" cy="5586984"/>
          </a:xfrm>
          <a:prstGeom prst="rect">
            <a:avLst/>
          </a:prstGeom>
        </p:spPr>
      </p:pic>
      <p:sp>
        <p:nvSpPr>
          <p:cNvPr id="8" name="TextBox 7"/>
          <p:cNvSpPr txBox="1"/>
          <p:nvPr/>
        </p:nvSpPr>
        <p:spPr>
          <a:xfrm>
            <a:off x="218051" y="207247"/>
            <a:ext cx="8867344" cy="584776"/>
          </a:xfrm>
          <a:prstGeom prst="rect">
            <a:avLst/>
          </a:prstGeom>
          <a:noFill/>
          <a:ln>
            <a:noFill/>
          </a:ln>
        </p:spPr>
        <p:txBody>
          <a:bodyPr wrap="square" rtlCol="0">
            <a:spAutoFit/>
          </a:bodyPr>
          <a:lstStyle/>
          <a:p>
            <a:r>
              <a:rPr lang="en-US" sz="3200" dirty="0" smtClean="0">
                <a:solidFill>
                  <a:srgbClr val="FFFFFF"/>
                </a:solidFill>
              </a:rPr>
              <a:t>3D Retrieval (2 wavelength) </a:t>
            </a:r>
            <a:r>
              <a:rPr lang="mr-IN" sz="3200" dirty="0" smtClean="0">
                <a:solidFill>
                  <a:srgbClr val="FFFFFF"/>
                </a:solidFill>
              </a:rPr>
              <a:t>…</a:t>
            </a:r>
            <a:r>
              <a:rPr lang="en-US" sz="3200" dirty="0" smtClean="0">
                <a:solidFill>
                  <a:srgbClr val="FFFFFF"/>
                </a:solidFill>
              </a:rPr>
              <a:t> </a:t>
            </a:r>
            <a:endParaRPr lang="en-US" sz="2800" dirty="0" smtClean="0">
              <a:solidFill>
                <a:srgbClr val="FFFFFF"/>
              </a:solidFill>
            </a:endParaRPr>
          </a:p>
        </p:txBody>
      </p:sp>
    </p:spTree>
    <p:extLst>
      <p:ext uri="{BB962C8B-B14F-4D97-AF65-F5344CB8AC3E}">
        <p14:creationId xmlns:p14="http://schemas.microsoft.com/office/powerpoint/2010/main" val="34928482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D_microphysics_25m_pass_04.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51" y="1021063"/>
            <a:ext cx="6062737" cy="5586984"/>
          </a:xfrm>
          <a:prstGeom prst="rect">
            <a:avLst/>
          </a:prstGeom>
        </p:spPr>
      </p:pic>
      <p:pic>
        <p:nvPicPr>
          <p:cNvPr id="7" name="Picture 6" descr="3D_microphysics_cross-section_25m_pass_04.tif"/>
          <p:cNvPicPr>
            <a:picLocks noChangeAspect="1"/>
          </p:cNvPicPr>
          <p:nvPr/>
        </p:nvPicPr>
        <p:blipFill rotWithShape="1">
          <a:blip r:embed="rId3" cstate="print">
            <a:extLst>
              <a:ext uri="{28A0092B-C50C-407E-A947-70E740481C1C}">
                <a14:useLocalDpi xmlns:a14="http://schemas.microsoft.com/office/drawing/2010/main" val="0"/>
              </a:ext>
            </a:extLst>
          </a:blip>
          <a:srcRect l="-1" r="49010"/>
          <a:stretch/>
        </p:blipFill>
        <p:spPr>
          <a:xfrm>
            <a:off x="5900140" y="1021063"/>
            <a:ext cx="3091460" cy="5586984"/>
          </a:xfrm>
          <a:prstGeom prst="rect">
            <a:avLst/>
          </a:prstGeom>
        </p:spPr>
      </p:pic>
      <p:sp>
        <p:nvSpPr>
          <p:cNvPr id="8" name="TextBox 7"/>
          <p:cNvSpPr txBox="1"/>
          <p:nvPr/>
        </p:nvSpPr>
        <p:spPr>
          <a:xfrm>
            <a:off x="218051" y="207247"/>
            <a:ext cx="8867344" cy="584776"/>
          </a:xfrm>
          <a:prstGeom prst="rect">
            <a:avLst/>
          </a:prstGeom>
          <a:noFill/>
          <a:ln>
            <a:noFill/>
          </a:ln>
        </p:spPr>
        <p:txBody>
          <a:bodyPr wrap="square" rtlCol="0">
            <a:spAutoFit/>
          </a:bodyPr>
          <a:lstStyle/>
          <a:p>
            <a:r>
              <a:rPr lang="en-US" sz="3200" dirty="0" smtClean="0">
                <a:solidFill>
                  <a:srgbClr val="FFFFFF"/>
                </a:solidFill>
              </a:rPr>
              <a:t>3D Retrieval (2 wavelength) </a:t>
            </a:r>
            <a:r>
              <a:rPr lang="mr-IN" sz="3200" dirty="0" smtClean="0">
                <a:solidFill>
                  <a:srgbClr val="FFFFFF"/>
                </a:solidFill>
              </a:rPr>
              <a:t>…</a:t>
            </a:r>
            <a:r>
              <a:rPr lang="en-US" sz="3200" dirty="0" smtClean="0">
                <a:solidFill>
                  <a:srgbClr val="FFFFFF"/>
                </a:solidFill>
              </a:rPr>
              <a:t> </a:t>
            </a:r>
            <a:r>
              <a:rPr lang="en-US" sz="3200" dirty="0" smtClean="0">
                <a:solidFill>
                  <a:srgbClr val="FFFFFF"/>
                </a:solidFill>
              </a:rPr>
              <a:t>Perfect Vertical</a:t>
            </a:r>
            <a:endParaRPr lang="en-US" sz="2800" dirty="0" smtClean="0">
              <a:solidFill>
                <a:srgbClr val="FFFFFF"/>
              </a:solidFill>
            </a:endParaRPr>
          </a:p>
        </p:txBody>
      </p:sp>
    </p:spTree>
    <p:extLst>
      <p:ext uri="{BB962C8B-B14F-4D97-AF65-F5344CB8AC3E}">
        <p14:creationId xmlns:p14="http://schemas.microsoft.com/office/powerpoint/2010/main" val="41870847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1848" y="174815"/>
            <a:ext cx="4196944" cy="6502775"/>
          </a:xfrm>
          <a:prstGeom prst="rect">
            <a:avLst/>
          </a:prstGeom>
        </p:spPr>
      </p:pic>
    </p:spTree>
    <p:extLst>
      <p:ext uri="{BB962C8B-B14F-4D97-AF65-F5344CB8AC3E}">
        <p14:creationId xmlns:p14="http://schemas.microsoft.com/office/powerpoint/2010/main" val="18440783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D_microphysics_25m_pass_05.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6" y="1024128"/>
            <a:ext cx="6062737" cy="5586984"/>
          </a:xfrm>
          <a:prstGeom prst="rect">
            <a:avLst/>
          </a:prstGeom>
        </p:spPr>
      </p:pic>
      <p:pic>
        <p:nvPicPr>
          <p:cNvPr id="9" name="Picture 8" descr="3D_microphysics_cross-section_25m_pass_05.tif"/>
          <p:cNvPicPr>
            <a:picLocks noChangeAspect="1"/>
          </p:cNvPicPr>
          <p:nvPr/>
        </p:nvPicPr>
        <p:blipFill rotWithShape="1">
          <a:blip r:embed="rId3" cstate="print">
            <a:extLst>
              <a:ext uri="{28A0092B-C50C-407E-A947-70E740481C1C}">
                <a14:useLocalDpi xmlns:a14="http://schemas.microsoft.com/office/drawing/2010/main" val="0"/>
              </a:ext>
            </a:extLst>
          </a:blip>
          <a:srcRect r="50058"/>
          <a:stretch/>
        </p:blipFill>
        <p:spPr>
          <a:xfrm>
            <a:off x="5897881" y="1024128"/>
            <a:ext cx="3027828" cy="5586984"/>
          </a:xfrm>
          <a:prstGeom prst="rect">
            <a:avLst/>
          </a:prstGeom>
        </p:spPr>
      </p:pic>
      <p:sp>
        <p:nvSpPr>
          <p:cNvPr id="11" name="TextBox 10"/>
          <p:cNvSpPr txBox="1"/>
          <p:nvPr/>
        </p:nvSpPr>
        <p:spPr>
          <a:xfrm>
            <a:off x="218051" y="207247"/>
            <a:ext cx="8867344" cy="584776"/>
          </a:xfrm>
          <a:prstGeom prst="rect">
            <a:avLst/>
          </a:prstGeom>
          <a:noFill/>
          <a:ln>
            <a:noFill/>
          </a:ln>
        </p:spPr>
        <p:txBody>
          <a:bodyPr wrap="square" rtlCol="0">
            <a:spAutoFit/>
          </a:bodyPr>
          <a:lstStyle/>
          <a:p>
            <a:r>
              <a:rPr lang="en-US" sz="3200" dirty="0" smtClean="0">
                <a:solidFill>
                  <a:srgbClr val="FFFFFF"/>
                </a:solidFill>
              </a:rPr>
              <a:t>3D Retrieval (2 wavelength)</a:t>
            </a:r>
            <a:endParaRPr lang="en-US" sz="2800" dirty="0" smtClean="0">
              <a:solidFill>
                <a:srgbClr val="FFFFFF"/>
              </a:solidFill>
            </a:endParaRPr>
          </a:p>
        </p:txBody>
      </p:sp>
    </p:spTree>
    <p:extLst>
      <p:ext uri="{BB962C8B-B14F-4D97-AF65-F5344CB8AC3E}">
        <p14:creationId xmlns:p14="http://schemas.microsoft.com/office/powerpoint/2010/main" val="11975595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p:cNvSpPr>
            <a:spLocks noGrp="1" noRot="1" noChangeArrowheads="1"/>
          </p:cNvSpPr>
          <p:nvPr>
            <p:ph type="title"/>
          </p:nvPr>
        </p:nvSpPr>
        <p:spPr/>
        <p:txBody>
          <a:bodyPr/>
          <a:lstStyle/>
          <a:p>
            <a:endParaRPr lang="en-US"/>
          </a:p>
        </p:txBody>
      </p:sp>
      <p:sp>
        <p:nvSpPr>
          <p:cNvPr id="22531" name="Rectangle 3" descr="IMGP2146"/>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 name="TextBox 3"/>
          <p:cNvSpPr txBox="1"/>
          <p:nvPr/>
        </p:nvSpPr>
        <p:spPr>
          <a:xfrm>
            <a:off x="1993290" y="2745117"/>
            <a:ext cx="6512976" cy="2092881"/>
          </a:xfrm>
          <a:prstGeom prst="rect">
            <a:avLst/>
          </a:prstGeom>
          <a:noFill/>
        </p:spPr>
        <p:txBody>
          <a:bodyPr wrap="square" rtlCol="0">
            <a:spAutoFit/>
          </a:bodyPr>
          <a:lstStyle/>
          <a:p>
            <a:r>
              <a:rPr lang="en-US" sz="2800" dirty="0" smtClean="0"/>
              <a:t>Road Trip = a journey of </a:t>
            </a:r>
            <a:r>
              <a:rPr lang="en-US" sz="2800" i="1" dirty="0" smtClean="0"/>
              <a:t>self</a:t>
            </a:r>
            <a:r>
              <a:rPr lang="en-US" sz="2800" dirty="0" smtClean="0"/>
              <a:t> discovery</a:t>
            </a:r>
          </a:p>
          <a:p>
            <a:endParaRPr lang="en-US" sz="2800" dirty="0"/>
          </a:p>
          <a:p>
            <a:r>
              <a:rPr lang="en-US" sz="2800" dirty="0" smtClean="0"/>
              <a:t>	Tom, it has been a pleasure to </a:t>
            </a:r>
          </a:p>
          <a:p>
            <a:r>
              <a:rPr lang="en-US" sz="2800" dirty="0"/>
              <a:t> </a:t>
            </a:r>
            <a:r>
              <a:rPr lang="en-US" sz="2800" dirty="0" smtClean="0"/>
              <a:t>                be on this journey with you.</a:t>
            </a:r>
          </a:p>
          <a:p>
            <a:endParaRPr lang="en-US" dirty="0">
              <a:solidFill>
                <a:srgbClr val="FFFFFF"/>
              </a:solidFill>
            </a:endParaRPr>
          </a:p>
        </p:txBody>
      </p:sp>
    </p:spTree>
    <p:extLst>
      <p:ext uri="{BB962C8B-B14F-4D97-AF65-F5344CB8AC3E}">
        <p14:creationId xmlns:p14="http://schemas.microsoft.com/office/powerpoint/2010/main" val="69442703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xmlns:p14="http://schemas.microsoft.com/office/powerpoint/2010/main" spd="slow" advTm="7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1784"/>
          <a:stretch/>
        </p:blipFill>
        <p:spPr>
          <a:xfrm>
            <a:off x="48102" y="982156"/>
            <a:ext cx="2923698" cy="5588085"/>
          </a:xfrm>
          <a:prstGeom prst="rect">
            <a:avLst/>
          </a:prstGeom>
        </p:spPr>
      </p:pic>
      <p:sp>
        <p:nvSpPr>
          <p:cNvPr id="5" name="TextBox 4"/>
          <p:cNvSpPr txBox="1"/>
          <p:nvPr/>
        </p:nvSpPr>
        <p:spPr>
          <a:xfrm>
            <a:off x="3022657" y="207247"/>
            <a:ext cx="6062738" cy="584776"/>
          </a:xfrm>
          <a:prstGeom prst="rect">
            <a:avLst/>
          </a:prstGeom>
          <a:noFill/>
          <a:ln>
            <a:noFill/>
          </a:ln>
        </p:spPr>
        <p:txBody>
          <a:bodyPr wrap="square" rtlCol="0">
            <a:spAutoFit/>
          </a:bodyPr>
          <a:lstStyle/>
          <a:p>
            <a:r>
              <a:rPr lang="en-US" sz="3200" dirty="0" smtClean="0">
                <a:solidFill>
                  <a:srgbClr val="FFFFFF"/>
                </a:solidFill>
              </a:rPr>
              <a:t>3D Retrieval (fixed Re)</a:t>
            </a:r>
            <a:endParaRPr lang="en-US" sz="2800" dirty="0" smtClean="0">
              <a:solidFill>
                <a:srgbClr val="FFFFFF"/>
              </a:solidFill>
            </a:endParaRPr>
          </a:p>
        </p:txBody>
      </p:sp>
      <p:sp>
        <p:nvSpPr>
          <p:cNvPr id="7" name="TextBox 6"/>
          <p:cNvSpPr txBox="1"/>
          <p:nvPr/>
        </p:nvSpPr>
        <p:spPr>
          <a:xfrm>
            <a:off x="94608" y="212775"/>
            <a:ext cx="2740170" cy="584776"/>
          </a:xfrm>
          <a:prstGeom prst="rect">
            <a:avLst/>
          </a:prstGeom>
          <a:noFill/>
          <a:ln>
            <a:noFill/>
          </a:ln>
        </p:spPr>
        <p:txBody>
          <a:bodyPr wrap="square" rtlCol="0">
            <a:spAutoFit/>
          </a:bodyPr>
          <a:lstStyle/>
          <a:p>
            <a:r>
              <a:rPr lang="en-US" sz="3200" dirty="0">
                <a:solidFill>
                  <a:srgbClr val="FFFFFF"/>
                </a:solidFill>
              </a:rPr>
              <a:t> </a:t>
            </a:r>
            <a:r>
              <a:rPr lang="en-US" sz="3200" dirty="0" smtClean="0">
                <a:solidFill>
                  <a:srgbClr val="FFFFFF"/>
                </a:solidFill>
              </a:rPr>
              <a:t>LES</a:t>
            </a:r>
            <a:endParaRPr lang="en-US" sz="2800" dirty="0" smtClean="0">
              <a:solidFill>
                <a:srgbClr val="FFFFFF"/>
              </a:solidFill>
            </a:endParaRPr>
          </a:p>
        </p:txBody>
      </p:sp>
      <p:pic>
        <p:nvPicPr>
          <p:cNvPr id="6" name="Picture 5" descr="3D_microphysics_25m_pass_00.tif"/>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22657" y="982156"/>
            <a:ext cx="6062738" cy="5586984"/>
          </a:xfrm>
          <a:prstGeom prst="rect">
            <a:avLst/>
          </a:prstGeom>
        </p:spPr>
      </p:pic>
    </p:spTree>
    <p:extLst>
      <p:ext uri="{BB962C8B-B14F-4D97-AF65-F5344CB8AC3E}">
        <p14:creationId xmlns:p14="http://schemas.microsoft.com/office/powerpoint/2010/main" val="806348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1784"/>
          <a:stretch/>
        </p:blipFill>
        <p:spPr>
          <a:xfrm>
            <a:off x="48102" y="982156"/>
            <a:ext cx="2923698" cy="5588085"/>
          </a:xfrm>
          <a:prstGeom prst="rect">
            <a:avLst/>
          </a:prstGeom>
        </p:spPr>
      </p:pic>
      <p:sp>
        <p:nvSpPr>
          <p:cNvPr id="5" name="TextBox 4"/>
          <p:cNvSpPr txBox="1"/>
          <p:nvPr/>
        </p:nvSpPr>
        <p:spPr>
          <a:xfrm>
            <a:off x="3022657" y="207247"/>
            <a:ext cx="6062738" cy="584776"/>
          </a:xfrm>
          <a:prstGeom prst="rect">
            <a:avLst/>
          </a:prstGeom>
          <a:noFill/>
          <a:ln>
            <a:noFill/>
          </a:ln>
        </p:spPr>
        <p:txBody>
          <a:bodyPr wrap="square" rtlCol="0">
            <a:spAutoFit/>
          </a:bodyPr>
          <a:lstStyle/>
          <a:p>
            <a:r>
              <a:rPr lang="en-US" sz="3200" dirty="0" smtClean="0">
                <a:solidFill>
                  <a:srgbClr val="FFFFFF"/>
                </a:solidFill>
              </a:rPr>
              <a:t>1D Retrieval (fixed Re)</a:t>
            </a:r>
          </a:p>
        </p:txBody>
      </p:sp>
      <p:sp>
        <p:nvSpPr>
          <p:cNvPr id="7" name="TextBox 6"/>
          <p:cNvSpPr txBox="1"/>
          <p:nvPr/>
        </p:nvSpPr>
        <p:spPr>
          <a:xfrm>
            <a:off x="94608" y="212775"/>
            <a:ext cx="2740170" cy="584776"/>
          </a:xfrm>
          <a:prstGeom prst="rect">
            <a:avLst/>
          </a:prstGeom>
          <a:noFill/>
          <a:ln>
            <a:noFill/>
          </a:ln>
        </p:spPr>
        <p:txBody>
          <a:bodyPr wrap="square" rtlCol="0">
            <a:spAutoFit/>
          </a:bodyPr>
          <a:lstStyle/>
          <a:p>
            <a:r>
              <a:rPr lang="en-US" sz="3200" dirty="0">
                <a:solidFill>
                  <a:srgbClr val="FFFFFF"/>
                </a:solidFill>
              </a:rPr>
              <a:t> </a:t>
            </a:r>
            <a:r>
              <a:rPr lang="en-US" sz="3200" dirty="0" smtClean="0">
                <a:solidFill>
                  <a:srgbClr val="FFFFFF"/>
                </a:solidFill>
              </a:rPr>
              <a:t>LES</a:t>
            </a:r>
          </a:p>
        </p:txBody>
      </p:sp>
      <p:pic>
        <p:nvPicPr>
          <p:cNvPr id="8" name="Picture 7" descr="1D_microphysics_fixed_Re_25m.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657" y="982156"/>
            <a:ext cx="6062738" cy="5586984"/>
          </a:xfrm>
          <a:prstGeom prst="rect">
            <a:avLst/>
          </a:prstGeom>
        </p:spPr>
      </p:pic>
    </p:spTree>
    <p:extLst>
      <p:ext uri="{BB962C8B-B14F-4D97-AF65-F5344CB8AC3E}">
        <p14:creationId xmlns:p14="http://schemas.microsoft.com/office/powerpoint/2010/main" val="17071157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467"/>
          <a:stretch/>
        </p:blipFill>
        <p:spPr bwMode="auto">
          <a:xfrm>
            <a:off x="307866" y="97464"/>
            <a:ext cx="5078115" cy="4599374"/>
          </a:xfrm>
          <a:prstGeom prst="rect">
            <a:avLst/>
          </a:prstGeom>
          <a:ln>
            <a:noFill/>
          </a:ln>
          <a:extLst>
            <a:ext uri="{53640926-AAD7-44d8-BBD7-CCE9431645EC}">
              <a14:shadowObscured xmlns:a14="http://schemas.microsoft.com/office/drawing/2010/main"/>
            </a:ext>
          </a:extLst>
        </p:spPr>
      </p:pic>
      <p:pic>
        <p:nvPicPr>
          <p:cNvPr id="3" name="Picture 2" descr="Input_radiances_50m.tif"/>
          <p:cNvPicPr>
            <a:picLocks noChangeAspect="1"/>
          </p:cNvPicPr>
          <p:nvPr/>
        </p:nvPicPr>
        <p:blipFill rotWithShape="1">
          <a:blip r:embed="rId3" cstate="print">
            <a:extLst>
              <a:ext uri="{28A0092B-C50C-407E-A947-70E740481C1C}">
                <a14:useLocalDpi xmlns:a14="http://schemas.microsoft.com/office/drawing/2010/main" val="0"/>
              </a:ext>
            </a:extLst>
          </a:blip>
          <a:srcRect t="7696" r="49274" b="4560"/>
          <a:stretch/>
        </p:blipFill>
        <p:spPr>
          <a:xfrm>
            <a:off x="5471801" y="1000820"/>
            <a:ext cx="3511440" cy="3107606"/>
          </a:xfrm>
          <a:prstGeom prst="rect">
            <a:avLst/>
          </a:prstGeom>
        </p:spPr>
      </p:pic>
      <p:cxnSp>
        <p:nvCxnSpPr>
          <p:cNvPr id="4" name="Straight Connector 3"/>
          <p:cNvCxnSpPr/>
          <p:nvPr/>
        </p:nvCxnSpPr>
        <p:spPr>
          <a:xfrm flipH="1">
            <a:off x="1773911" y="1381680"/>
            <a:ext cx="4326730" cy="911862"/>
          </a:xfrm>
          <a:prstGeom prst="line">
            <a:avLst/>
          </a:prstGeom>
          <a:ln w="38100" cmpd="sng">
            <a:solidFill>
              <a:schemeClr val="accent6">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flipV="1">
            <a:off x="1697711" y="2598342"/>
            <a:ext cx="4402930" cy="1069339"/>
          </a:xfrm>
          <a:prstGeom prst="line">
            <a:avLst/>
          </a:prstGeom>
          <a:ln w="38100" cmpd="sng">
            <a:solidFill>
              <a:schemeClr val="accent6">
                <a:lumMod val="50000"/>
              </a:schemeClr>
            </a:solidFill>
            <a:prstDash val="dash"/>
          </a:ln>
        </p:spPr>
        <p:style>
          <a:lnRef idx="2">
            <a:schemeClr val="accent1"/>
          </a:lnRef>
          <a:fillRef idx="0">
            <a:schemeClr val="accent1"/>
          </a:fillRef>
          <a:effectRef idx="1">
            <a:schemeClr val="accent1"/>
          </a:effectRef>
          <a:fontRef idx="minor">
            <a:schemeClr val="tx1"/>
          </a:fontRef>
        </p:style>
      </p:cxnSp>
      <p:pic>
        <p:nvPicPr>
          <p:cNvPr id="14" name="Picture 13" descr="CIT_position_OLYMPEX_Patch_A1_V01.tif"/>
          <p:cNvPicPr>
            <a:picLocks noChangeAspect="1"/>
          </p:cNvPicPr>
          <p:nvPr/>
        </p:nvPicPr>
        <p:blipFill rotWithShape="1">
          <a:blip r:embed="rId4">
            <a:extLst>
              <a:ext uri="{28A0092B-C50C-407E-A947-70E740481C1C}">
                <a14:useLocalDpi xmlns:a14="http://schemas.microsoft.com/office/drawing/2010/main" val="0"/>
              </a:ext>
            </a:extLst>
          </a:blip>
          <a:srcRect l="2767" t="4947" r="7878" b="65336"/>
          <a:stretch/>
        </p:blipFill>
        <p:spPr>
          <a:xfrm>
            <a:off x="1402484" y="4748321"/>
            <a:ext cx="6127904" cy="2035803"/>
          </a:xfrm>
          <a:prstGeom prst="rect">
            <a:avLst/>
          </a:prstGeom>
        </p:spPr>
      </p:pic>
    </p:spTree>
    <p:extLst>
      <p:ext uri="{BB962C8B-B14F-4D97-AF65-F5344CB8AC3E}">
        <p14:creationId xmlns:p14="http://schemas.microsoft.com/office/powerpoint/2010/main" val="1985086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T_microphysics_profile_OLYMPEX_Patch_A1_V01.tif"/>
          <p:cNvPicPr>
            <a:picLocks noChangeAspect="1"/>
          </p:cNvPicPr>
          <p:nvPr/>
        </p:nvPicPr>
        <p:blipFill rotWithShape="1">
          <a:blip r:embed="rId2">
            <a:extLst>
              <a:ext uri="{28A0092B-C50C-407E-A947-70E740481C1C}">
                <a14:useLocalDpi xmlns:a14="http://schemas.microsoft.com/office/drawing/2010/main" val="0"/>
              </a:ext>
            </a:extLst>
          </a:blip>
          <a:srcRect l="7826" r="8829"/>
          <a:stretch/>
        </p:blipFill>
        <p:spPr>
          <a:xfrm>
            <a:off x="545107" y="291738"/>
            <a:ext cx="8002452" cy="6396250"/>
          </a:xfrm>
          <a:prstGeom prst="rect">
            <a:avLst/>
          </a:prstGeom>
        </p:spPr>
      </p:pic>
    </p:spTree>
    <p:extLst>
      <p:ext uri="{BB962C8B-B14F-4D97-AF65-F5344CB8AC3E}">
        <p14:creationId xmlns:p14="http://schemas.microsoft.com/office/powerpoint/2010/main" val="1420434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Point Star 7"/>
          <p:cNvSpPr/>
          <p:nvPr/>
        </p:nvSpPr>
        <p:spPr>
          <a:xfrm>
            <a:off x="5386920" y="5737165"/>
            <a:ext cx="293075" cy="2235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eflectance_bias_line_plot_50m.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072" y="474285"/>
            <a:ext cx="5486400" cy="5486400"/>
          </a:xfrm>
          <a:prstGeom prst="rect">
            <a:avLst/>
          </a:prstGeom>
        </p:spPr>
      </p:pic>
    </p:spTree>
    <p:extLst>
      <p:ext uri="{BB962C8B-B14F-4D97-AF65-F5344CB8AC3E}">
        <p14:creationId xmlns:p14="http://schemas.microsoft.com/office/powerpoint/2010/main" val="1616645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rophysics_line_plot_50m.tif"/>
          <p:cNvPicPr>
            <a:picLocks noChangeAspect="1"/>
          </p:cNvPicPr>
          <p:nvPr/>
        </p:nvPicPr>
        <p:blipFill rotWithShape="1">
          <a:blip r:embed="rId2" cstate="print">
            <a:extLst>
              <a:ext uri="{28A0092B-C50C-407E-A947-70E740481C1C}">
                <a14:useLocalDpi xmlns:a14="http://schemas.microsoft.com/office/drawing/2010/main" val="0"/>
              </a:ext>
            </a:extLst>
          </a:blip>
          <a:srcRect b="51865"/>
          <a:stretch/>
        </p:blipFill>
        <p:spPr>
          <a:xfrm>
            <a:off x="360439" y="1096007"/>
            <a:ext cx="5486400" cy="2640897"/>
          </a:xfrm>
          <a:prstGeom prst="rect">
            <a:avLst/>
          </a:prstGeom>
        </p:spPr>
      </p:pic>
      <p:pic>
        <p:nvPicPr>
          <p:cNvPr id="4" name="Picture 3" descr="Microphysics_line_plot_50m.tif"/>
          <p:cNvPicPr>
            <a:picLocks noChangeAspect="1"/>
          </p:cNvPicPr>
          <p:nvPr/>
        </p:nvPicPr>
        <p:blipFill rotWithShape="1">
          <a:blip r:embed="rId2" cstate="print">
            <a:extLst>
              <a:ext uri="{28A0092B-C50C-407E-A947-70E740481C1C}">
                <a14:useLocalDpi xmlns:a14="http://schemas.microsoft.com/office/drawing/2010/main" val="0"/>
              </a:ext>
            </a:extLst>
          </a:blip>
          <a:srcRect t="50586" b="5092"/>
          <a:stretch/>
        </p:blipFill>
        <p:spPr>
          <a:xfrm>
            <a:off x="360439" y="3877121"/>
            <a:ext cx="5486400" cy="2431724"/>
          </a:xfrm>
          <a:prstGeom prst="rect">
            <a:avLst/>
          </a:prstGeom>
        </p:spPr>
      </p:pic>
      <p:sp>
        <p:nvSpPr>
          <p:cNvPr id="8" name="5-Point Star 7"/>
          <p:cNvSpPr/>
          <p:nvPr/>
        </p:nvSpPr>
        <p:spPr>
          <a:xfrm>
            <a:off x="5386920" y="5737165"/>
            <a:ext cx="293075" cy="22352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716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7" name="Object 3"/>
          <p:cNvGraphicFramePr>
            <a:graphicFrameLocks noChangeAspect="1"/>
          </p:cNvGraphicFramePr>
          <p:nvPr>
            <p:extLst>
              <p:ext uri="{D42A27DB-BD31-4B8C-83A1-F6EECF244321}">
                <p14:modId xmlns:p14="http://schemas.microsoft.com/office/powerpoint/2010/main" val="418678322"/>
              </p:ext>
            </p:extLst>
          </p:nvPr>
        </p:nvGraphicFramePr>
        <p:xfrm>
          <a:off x="455613" y="1141413"/>
          <a:ext cx="4060825" cy="4064000"/>
        </p:xfrm>
        <a:graphic>
          <a:graphicData uri="http://schemas.openxmlformats.org/presentationml/2006/ole">
            <mc:AlternateContent xmlns:mc="http://schemas.openxmlformats.org/markup-compatibility/2006">
              <mc:Choice xmlns:v="urn:schemas-microsoft-com:vml" Requires="v">
                <p:oleObj spid="_x0000_s31776" name="Photo Editor Photo" r:id="rId3" imgW="8573697" imgH="8580952" progId="MSPhotoEd.3">
                  <p:embed/>
                </p:oleObj>
              </mc:Choice>
              <mc:Fallback>
                <p:oleObj name="Photo Editor Photo" r:id="rId3" imgW="8573697" imgH="858095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141413"/>
                        <a:ext cx="406082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45507858"/>
              </p:ext>
            </p:extLst>
          </p:nvPr>
        </p:nvGraphicFramePr>
        <p:xfrm>
          <a:off x="4570413" y="1141413"/>
          <a:ext cx="4064000" cy="4064000"/>
        </p:xfrm>
        <a:graphic>
          <a:graphicData uri="http://schemas.openxmlformats.org/presentationml/2006/ole">
            <mc:AlternateContent xmlns:mc="http://schemas.openxmlformats.org/markup-compatibility/2006">
              <mc:Choice xmlns:v="urn:schemas-microsoft-com:vml" Requires="v">
                <p:oleObj spid="_x0000_s31777" name="Photo Editor Photo" r:id="rId5" imgW="8573697" imgH="8573697" progId="MSPhotoEd.3">
                  <p:embed/>
                </p:oleObj>
              </mc:Choice>
              <mc:Fallback>
                <p:oleObj name="Photo Editor Photo" r:id="rId5" imgW="8573697" imgH="8573697"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0413" y="1141413"/>
                        <a:ext cx="4064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50" name="Text Box 6"/>
          <p:cNvSpPr txBox="1">
            <a:spLocks noChangeArrowheads="1"/>
          </p:cNvSpPr>
          <p:nvPr/>
        </p:nvSpPr>
        <p:spPr bwMode="auto">
          <a:xfrm>
            <a:off x="1610869" y="598240"/>
            <a:ext cx="1402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err="1">
                <a:solidFill>
                  <a:srgbClr val="FFFFFF"/>
                </a:solidFill>
              </a:rPr>
              <a:t>AirMISR</a:t>
            </a:r>
            <a:endParaRPr lang="en-US" sz="2400" dirty="0">
              <a:solidFill>
                <a:srgbClr val="FFFFFF"/>
              </a:solidFill>
            </a:endParaRPr>
          </a:p>
        </p:txBody>
      </p:sp>
      <p:sp>
        <p:nvSpPr>
          <p:cNvPr id="6151" name="Text Box 7"/>
          <p:cNvSpPr txBox="1">
            <a:spLocks noChangeArrowheads="1"/>
          </p:cNvSpPr>
          <p:nvPr/>
        </p:nvSpPr>
        <p:spPr bwMode="auto">
          <a:xfrm>
            <a:off x="5218381" y="637630"/>
            <a:ext cx="29113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FFFFFF"/>
                </a:solidFill>
              </a:rPr>
              <a:t>MISR (Same region)</a:t>
            </a:r>
          </a:p>
        </p:txBody>
      </p:sp>
    </p:spTree>
    <p:extLst>
      <p:ext uri="{BB962C8B-B14F-4D97-AF65-F5344CB8AC3E}">
        <p14:creationId xmlns:p14="http://schemas.microsoft.com/office/powerpoint/2010/main" val="2673102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365125"/>
            <a:ext cx="272415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33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188" y="425450"/>
            <a:ext cx="2705100"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33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725" y="415925"/>
            <a:ext cx="2632075"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3306" name="Rectangle 10"/>
          <p:cNvSpPr>
            <a:spLocks noChangeArrowheads="1"/>
          </p:cNvSpPr>
          <p:nvPr/>
        </p:nvSpPr>
        <p:spPr bwMode="auto">
          <a:xfrm>
            <a:off x="612775" y="3910013"/>
            <a:ext cx="77724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a:lnSpc>
                <a:spcPct val="80000"/>
              </a:lnSpc>
              <a:spcBef>
                <a:spcPct val="20000"/>
              </a:spcBef>
            </a:pPr>
            <a:r>
              <a:rPr lang="en-US" sz="2000" b="0">
                <a:solidFill>
                  <a:schemeClr val="bg1"/>
                </a:solidFill>
              </a:rPr>
              <a:t>From Marshak et al . (2006) :</a:t>
            </a:r>
          </a:p>
          <a:p>
            <a:pPr marL="609600" indent="-609600">
              <a:lnSpc>
                <a:spcPct val="80000"/>
              </a:lnSpc>
              <a:spcBef>
                <a:spcPct val="20000"/>
              </a:spcBef>
              <a:buFontTx/>
              <a:buChar char="•"/>
            </a:pPr>
            <a:r>
              <a:rPr lang="en-US" sz="2000" b="0">
                <a:solidFill>
                  <a:schemeClr val="bg1"/>
                </a:solidFill>
              </a:rPr>
              <a:t>With respect to the plane-parallel approximation, shadowing tends to increase re more than illumination decreases it; this results in an overall bias toward larger re.</a:t>
            </a:r>
          </a:p>
          <a:p>
            <a:pPr marL="609600" indent="-609600">
              <a:lnSpc>
                <a:spcPct val="80000"/>
              </a:lnSpc>
              <a:spcBef>
                <a:spcPct val="20000"/>
              </a:spcBef>
              <a:buFontTx/>
              <a:buChar char="•"/>
            </a:pPr>
            <a:r>
              <a:rPr lang="en-US" sz="2000" b="0">
                <a:solidFill>
                  <a:schemeClr val="bg1"/>
                </a:solidFill>
              </a:rPr>
              <a:t>Ignoring shadowing in 1-D retrievals results in substantial overestimation of re that often goes in pair with underestimation of tau. </a:t>
            </a:r>
          </a:p>
          <a:p>
            <a:pPr marL="609600" indent="-609600">
              <a:lnSpc>
                <a:spcPct val="80000"/>
              </a:lnSpc>
              <a:spcBef>
                <a:spcPct val="20000"/>
              </a:spcBef>
              <a:buFontTx/>
              <a:buChar char="•"/>
            </a:pPr>
            <a:r>
              <a:rPr lang="en-US" sz="2000" b="0">
                <a:solidFill>
                  <a:schemeClr val="bg1"/>
                </a:solidFill>
              </a:rPr>
              <a:t>Subpixel clear sky contamination and low surface albedo at 2.13 mm contribute to small nadir reflectance and thus large re.</a:t>
            </a:r>
          </a:p>
        </p:txBody>
      </p:sp>
    </p:spTree>
    <p:extLst>
      <p:ext uri="{BB962C8B-B14F-4D97-AF65-F5344CB8AC3E}">
        <p14:creationId xmlns:p14="http://schemas.microsoft.com/office/powerpoint/2010/main" val="41989780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634961" y="525433"/>
            <a:ext cx="6463128" cy="646331"/>
          </a:xfrm>
          <a:prstGeom prst="rect">
            <a:avLst/>
          </a:prstGeom>
          <a:noFill/>
        </p:spPr>
        <p:txBody>
          <a:bodyPr wrap="none" rtlCol="0">
            <a:spAutoFit/>
          </a:bodyPr>
          <a:lstStyle/>
          <a:p>
            <a:r>
              <a:rPr lang="en-US" sz="3600" dirty="0" smtClean="0">
                <a:solidFill>
                  <a:schemeClr val="bg1"/>
                </a:solidFill>
              </a:rPr>
              <a:t>What makes a good road trip ?</a:t>
            </a:r>
            <a:endParaRPr lang="en-US" sz="3600" dirty="0">
              <a:solidFill>
                <a:schemeClr val="bg1"/>
              </a:solidFill>
            </a:endParaRPr>
          </a:p>
        </p:txBody>
      </p:sp>
    </p:spTree>
    <p:extLst>
      <p:ext uri="{BB962C8B-B14F-4D97-AF65-F5344CB8AC3E}">
        <p14:creationId xmlns:p14="http://schemas.microsoft.com/office/powerpoint/2010/main" val="10515109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81000"/>
            <a:ext cx="7772400" cy="1143000"/>
          </a:xfrm>
        </p:spPr>
        <p:txBody>
          <a:bodyPr/>
          <a:lstStyle/>
          <a:p>
            <a:r>
              <a:rPr lang="en-US" sz="3200" dirty="0"/>
              <a:t>1D/2D Radiative Transfer Code Inputs</a:t>
            </a:r>
          </a:p>
        </p:txBody>
      </p:sp>
      <p:sp>
        <p:nvSpPr>
          <p:cNvPr id="56323" name="Rectangle 3"/>
          <p:cNvSpPr>
            <a:spLocks noGrp="1" noChangeArrowheads="1"/>
          </p:cNvSpPr>
          <p:nvPr>
            <p:ph type="body" idx="1"/>
          </p:nvPr>
        </p:nvSpPr>
        <p:spPr>
          <a:xfrm>
            <a:off x="751485" y="1875139"/>
            <a:ext cx="7772400" cy="4114800"/>
          </a:xfrm>
        </p:spPr>
        <p:txBody>
          <a:bodyPr>
            <a:noAutofit/>
          </a:bodyPr>
          <a:lstStyle/>
          <a:p>
            <a:pPr>
              <a:spcBef>
                <a:spcPts val="1000"/>
              </a:spcBef>
            </a:pPr>
            <a:r>
              <a:rPr lang="en-US" sz="2000" dirty="0"/>
              <a:t>FSSP/1 DC – size of cloud particles (Re, sigma)</a:t>
            </a:r>
          </a:p>
          <a:p>
            <a:pPr>
              <a:spcBef>
                <a:spcPts val="1000"/>
              </a:spcBef>
            </a:pPr>
            <a:r>
              <a:rPr lang="en-US" sz="2000" dirty="0"/>
              <a:t>Microwave Radiometer </a:t>
            </a:r>
          </a:p>
          <a:p>
            <a:pPr lvl="1">
              <a:spcBef>
                <a:spcPts val="1000"/>
              </a:spcBef>
            </a:pPr>
            <a:r>
              <a:rPr lang="en-US" sz="2000" dirty="0"/>
              <a:t>Total column liquid water and water vapor </a:t>
            </a:r>
          </a:p>
          <a:p>
            <a:pPr lvl="1">
              <a:spcBef>
                <a:spcPts val="1000"/>
              </a:spcBef>
            </a:pPr>
            <a:r>
              <a:rPr lang="en-US" sz="2000" dirty="0"/>
              <a:t>Reprocessed using forward model iterative approach at  20 second resolution</a:t>
            </a:r>
          </a:p>
          <a:p>
            <a:pPr>
              <a:spcBef>
                <a:spcPts val="1000"/>
              </a:spcBef>
            </a:pPr>
            <a:r>
              <a:rPr lang="en-US" sz="2000" dirty="0"/>
              <a:t>Radar Wind Profiler – cloud velocity</a:t>
            </a:r>
          </a:p>
          <a:p>
            <a:pPr>
              <a:spcBef>
                <a:spcPts val="1000"/>
              </a:spcBef>
            </a:pPr>
            <a:r>
              <a:rPr lang="en-US" sz="2000" dirty="0" err="1"/>
              <a:t>Radiosonde</a:t>
            </a:r>
            <a:r>
              <a:rPr lang="en-US" sz="2000" dirty="0"/>
              <a:t> - profiles of temp., pressure, and RH</a:t>
            </a:r>
            <a:endParaRPr lang="en-US" sz="2800" dirty="0"/>
          </a:p>
          <a:p>
            <a:pPr>
              <a:spcBef>
                <a:spcPts val="1000"/>
              </a:spcBef>
            </a:pPr>
            <a:r>
              <a:rPr lang="en-US" sz="2000" dirty="0"/>
              <a:t>Radar / </a:t>
            </a:r>
            <a:r>
              <a:rPr lang="en-US" sz="2000" dirty="0" err="1"/>
              <a:t>Lidar</a:t>
            </a:r>
            <a:r>
              <a:rPr lang="en-US" sz="2000" dirty="0"/>
              <a:t> – cloud boundaries</a:t>
            </a:r>
          </a:p>
          <a:p>
            <a:pPr>
              <a:spcBef>
                <a:spcPts val="1000"/>
              </a:spcBef>
            </a:pPr>
            <a:r>
              <a:rPr lang="en-US" sz="2000" dirty="0"/>
              <a:t>ASD spectrometer – surface albedo</a:t>
            </a:r>
          </a:p>
          <a:p>
            <a:pPr>
              <a:spcBef>
                <a:spcPts val="1000"/>
              </a:spcBef>
            </a:pPr>
            <a:r>
              <a:rPr lang="en-US" sz="2000" dirty="0"/>
              <a:t>Ozone – Climatological </a:t>
            </a:r>
            <a:r>
              <a:rPr lang="en-US" sz="2000" dirty="0" smtClean="0"/>
              <a:t>value</a:t>
            </a:r>
            <a:endParaRPr lang="en-US" sz="2000" dirty="0"/>
          </a:p>
          <a:p>
            <a:pPr>
              <a:spcBef>
                <a:spcPts val="1000"/>
              </a:spcBef>
            </a:pPr>
            <a:r>
              <a:rPr lang="en-US" sz="2000" dirty="0"/>
              <a:t>Simulation Resolution ~ </a:t>
            </a:r>
            <a:r>
              <a:rPr lang="en-US" sz="2000" dirty="0" err="1"/>
              <a:t>V</a:t>
            </a:r>
            <a:r>
              <a:rPr lang="en-US" sz="2000" dirty="0" err="1">
                <a:latin typeface="Symbol" charset="0"/>
              </a:rPr>
              <a:t>D</a:t>
            </a:r>
            <a:r>
              <a:rPr lang="en-US" sz="2000" dirty="0" err="1"/>
              <a:t>t</a:t>
            </a:r>
            <a:r>
              <a:rPr lang="en-US" sz="2000" dirty="0">
                <a:latin typeface="Symbol" charset="0"/>
              </a:rPr>
              <a:t> ~ (13 </a:t>
            </a:r>
            <a:r>
              <a:rPr lang="en-US" sz="2000" dirty="0"/>
              <a:t>m/s)(20 s) = 260 m</a:t>
            </a:r>
            <a:r>
              <a:rPr lang="en-US" sz="2000" dirty="0">
                <a:latin typeface="Symbol" charset="0"/>
              </a:rPr>
              <a:t> </a:t>
            </a:r>
            <a:endParaRPr lang="en-US" sz="2800" dirty="0"/>
          </a:p>
        </p:txBody>
      </p:sp>
    </p:spTree>
    <p:extLst>
      <p:ext uri="{BB962C8B-B14F-4D97-AF65-F5344CB8AC3E}">
        <p14:creationId xmlns:p14="http://schemas.microsoft.com/office/powerpoint/2010/main" val="42060626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P0684.JPG"/>
          <p:cNvPicPr>
            <a:picLocks noChangeAspect="1"/>
          </p:cNvPicPr>
          <p:nvPr/>
        </p:nvPicPr>
        <p:blipFill rotWithShape="1">
          <a:blip r:embed="rId3">
            <a:extLst>
              <a:ext uri="{28A0092B-C50C-407E-A947-70E740481C1C}">
                <a14:useLocalDpi xmlns:a14="http://schemas.microsoft.com/office/drawing/2010/main" val="0"/>
              </a:ext>
            </a:extLst>
          </a:blip>
          <a:srcRect b="3621"/>
          <a:stretch/>
        </p:blipFill>
        <p:spPr>
          <a:xfrm rot="5400000">
            <a:off x="-106546" y="124179"/>
            <a:ext cx="6857999" cy="6609642"/>
          </a:xfrm>
          <a:prstGeom prst="rect">
            <a:avLst/>
          </a:prstGeom>
        </p:spPr>
      </p:pic>
      <p:sp>
        <p:nvSpPr>
          <p:cNvPr id="3" name="TextBox 2"/>
          <p:cNvSpPr txBox="1"/>
          <p:nvPr/>
        </p:nvSpPr>
        <p:spPr>
          <a:xfrm>
            <a:off x="4641790" y="1889424"/>
            <a:ext cx="4181992" cy="3816430"/>
          </a:xfrm>
          <a:prstGeom prst="rect">
            <a:avLst/>
          </a:prstGeom>
          <a:blipFill rotWithShape="1">
            <a:blip r:embed="rId4"/>
            <a:tile tx="0" ty="0" sx="100000" sy="100000" flip="none" algn="tl"/>
          </a:blipFill>
        </p:spPr>
        <p:txBody>
          <a:bodyPr wrap="square" rtlCol="0">
            <a:spAutoFit/>
          </a:bodyPr>
          <a:lstStyle/>
          <a:p>
            <a:r>
              <a:rPr lang="en-US" sz="2800" dirty="0" smtClean="0"/>
              <a:t>Fun Destination</a:t>
            </a:r>
          </a:p>
          <a:p>
            <a:endParaRPr lang="en-US" sz="2800" dirty="0" smtClean="0"/>
          </a:p>
          <a:p>
            <a:r>
              <a:rPr lang="en-US" sz="2800" dirty="0" smtClean="0"/>
              <a:t>Companions </a:t>
            </a:r>
          </a:p>
          <a:p>
            <a:endParaRPr lang="en-US" sz="2800" dirty="0"/>
          </a:p>
          <a:p>
            <a:r>
              <a:rPr lang="en-US" sz="2800" dirty="0" smtClean="0"/>
              <a:t>Long enough to create real conversations </a:t>
            </a:r>
          </a:p>
          <a:p>
            <a:endParaRPr lang="en-US" sz="2800" dirty="0"/>
          </a:p>
          <a:p>
            <a:r>
              <a:rPr lang="en-US" sz="2800" dirty="0" smtClean="0"/>
              <a:t>The unexpected</a:t>
            </a:r>
          </a:p>
          <a:p>
            <a:endParaRPr lang="en-US" dirty="0">
              <a:solidFill>
                <a:srgbClr val="FFFFFF"/>
              </a:solidFill>
            </a:endParaRPr>
          </a:p>
        </p:txBody>
      </p:sp>
      <p:sp>
        <p:nvSpPr>
          <p:cNvPr id="4" name="Oval Callout 3"/>
          <p:cNvSpPr/>
          <p:nvPr/>
        </p:nvSpPr>
        <p:spPr>
          <a:xfrm>
            <a:off x="4009227" y="284610"/>
            <a:ext cx="4532315" cy="1050866"/>
          </a:xfrm>
          <a:prstGeom prst="wedgeEllipseCallout">
            <a:avLst>
              <a:gd name="adj1" fmla="val -49335"/>
              <a:gd name="adj2"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Snacks</a:t>
            </a:r>
            <a:endParaRPr lang="en-US" sz="4800" dirty="0"/>
          </a:p>
        </p:txBody>
      </p:sp>
    </p:spTree>
    <p:extLst>
      <p:ext uri="{BB962C8B-B14F-4D97-AF65-F5344CB8AC3E}">
        <p14:creationId xmlns:p14="http://schemas.microsoft.com/office/powerpoint/2010/main" val="3150135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Rot="1" noChangeArrowheads="1"/>
          </p:cNvSpPr>
          <p:nvPr>
            <p:ph type="title"/>
          </p:nvPr>
        </p:nvSpPr>
        <p:spPr/>
        <p:txBody>
          <a:bodyPr/>
          <a:lstStyle/>
          <a:p>
            <a:endParaRPr lang="en-US"/>
          </a:p>
        </p:txBody>
      </p:sp>
      <p:sp>
        <p:nvSpPr>
          <p:cNvPr id="29699" name="Rectangle 3" descr="IMGP2077"/>
          <p:cNvSpPr>
            <a:spLocks noGrp="1" noChangeAspect="1" noChangeArrowheads="1"/>
          </p:cNvSpPr>
          <p:nvPr isPhoto="1"/>
        </p:nvSpPr>
        <p:spPr bwMode="auto">
          <a:xfrm>
            <a:off x="3739320" y="2782435"/>
            <a:ext cx="5316479" cy="3987359"/>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3" name="Picture 2" descr="IMG_6210.JPG"/>
          <p:cNvPicPr>
            <a:picLocks noChangeAspect="1"/>
          </p:cNvPicPr>
          <p:nvPr/>
        </p:nvPicPr>
        <p:blipFill rotWithShape="1">
          <a:blip r:embed="rId3">
            <a:extLst>
              <a:ext uri="{28A0092B-C50C-407E-A947-70E740481C1C}">
                <a14:useLocalDpi xmlns:a14="http://schemas.microsoft.com/office/drawing/2010/main" val="0"/>
              </a:ext>
            </a:extLst>
          </a:blip>
          <a:srcRect t="21282"/>
          <a:stretch/>
        </p:blipFill>
        <p:spPr>
          <a:xfrm>
            <a:off x="101701" y="673914"/>
            <a:ext cx="4961612" cy="2929238"/>
          </a:xfrm>
          <a:prstGeom prst="rect">
            <a:avLst/>
          </a:prstGeom>
        </p:spPr>
      </p:pic>
      <p:pic>
        <p:nvPicPr>
          <p:cNvPr id="4" name="Picture 3" descr="Indian_Paintbru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313" y="182923"/>
            <a:ext cx="3827520" cy="2870640"/>
          </a:xfrm>
          <a:prstGeom prst="rect">
            <a:avLst/>
          </a:prstGeom>
        </p:spPr>
      </p:pic>
      <p:sp>
        <p:nvSpPr>
          <p:cNvPr id="8" name="Rectangle 3" descr="IMGP2457"/>
          <p:cNvSpPr>
            <a:spLocks noGrp="1" noChangeAspect="1" noChangeArrowheads="1"/>
          </p:cNvSpPr>
          <p:nvPr isPhoto="1"/>
        </p:nvSpPr>
        <p:spPr bwMode="auto">
          <a:xfrm>
            <a:off x="348657" y="3545872"/>
            <a:ext cx="4233806" cy="317535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92212573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xmlns:p14="http://schemas.microsoft.com/office/powerpoint/2010/main" spd="slow" advTm="7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hidden="1"/>
          <p:cNvSpPr>
            <a:spLocks noGrp="1" noRot="1" noChangeArrowheads="1"/>
          </p:cNvSpPr>
          <p:nvPr>
            <p:ph type="title"/>
          </p:nvPr>
        </p:nvSpPr>
        <p:spPr/>
        <p:txBody>
          <a:bodyPr/>
          <a:lstStyle/>
          <a:p>
            <a:endParaRPr lang="en-US"/>
          </a:p>
        </p:txBody>
      </p:sp>
      <p:sp>
        <p:nvSpPr>
          <p:cNvPr id="54275" name="Rectangle 3" descr="IMGP2087"/>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205546960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xmlns:p14="http://schemas.microsoft.com/office/powerpoint/2010/main" spd="slow" advTm="7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01-misrvw1.jpg                                                 00001939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08660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CC6600"/>
                </a:solidFill>
                <a:miter lim="800000"/>
                <a:headEnd/>
                <a:tailEnd/>
              </a14:hiddenLine>
            </a:ext>
          </a:extLst>
        </p:spPr>
      </p:pic>
      <p:sp>
        <p:nvSpPr>
          <p:cNvPr id="40963" name="Text Box 3"/>
          <p:cNvSpPr txBox="1">
            <a:spLocks noChangeArrowheads="1"/>
          </p:cNvSpPr>
          <p:nvPr/>
        </p:nvSpPr>
        <p:spPr bwMode="auto">
          <a:xfrm>
            <a:off x="4191000" y="4648200"/>
            <a:ext cx="4953000" cy="2016125"/>
          </a:xfrm>
          <a:prstGeom prst="rect">
            <a:avLst/>
          </a:prstGeom>
          <a:blipFill rotWithShape="1">
            <a:blip r:embed="rId3"/>
            <a:tile tx="0" ty="0" sx="100000" sy="100000" flip="none" algn="tl"/>
          </a:blipFill>
          <a:ln>
            <a:noFill/>
          </a:ln>
          <a:effectLst/>
        </p:spPr>
        <p:txBody>
          <a:bodyPr>
            <a:spAutoFit/>
          </a:bodyPr>
          <a:lstStyle/>
          <a:p>
            <a:pPr eaLnBrk="0" hangingPunct="0"/>
            <a:r>
              <a:rPr lang="en-US" sz="1600" b="1" dirty="0">
                <a:latin typeface="Helvetica" charset="0"/>
              </a:rPr>
              <a:t>400-km swath,</a:t>
            </a:r>
          </a:p>
          <a:p>
            <a:pPr eaLnBrk="0" hangingPunct="0"/>
            <a:r>
              <a:rPr lang="en-US" sz="1600" b="1" dirty="0">
                <a:latin typeface="Helvetica" charset="0"/>
              </a:rPr>
              <a:t>4 wavelengths (446, 558, 672, 866 nm)</a:t>
            </a:r>
          </a:p>
          <a:p>
            <a:pPr eaLnBrk="0" hangingPunct="0"/>
            <a:endParaRPr lang="en-US" sz="1600" b="1" dirty="0">
              <a:latin typeface="Helvetica" charset="0"/>
            </a:endParaRPr>
          </a:p>
          <a:p>
            <a:pPr eaLnBrk="0" hangingPunct="0"/>
            <a:r>
              <a:rPr lang="en-US" sz="1600" b="1" dirty="0">
                <a:latin typeface="Helvetica" charset="0"/>
              </a:rPr>
              <a:t>Contiguous zonal coverage:</a:t>
            </a:r>
          </a:p>
          <a:p>
            <a:pPr eaLnBrk="0" hangingPunct="0"/>
            <a:r>
              <a:rPr lang="en-US" sz="1400" b="1" dirty="0">
                <a:latin typeface="Helvetica" charset="0"/>
              </a:rPr>
              <a:t>9 days at equator / 2 days at poles</a:t>
            </a:r>
            <a:endParaRPr lang="en-US" sz="1600" b="1" dirty="0">
              <a:latin typeface="Helvetica" charset="0"/>
            </a:endParaRPr>
          </a:p>
          <a:p>
            <a:pPr eaLnBrk="0" hangingPunct="0"/>
            <a:endParaRPr lang="en-US" sz="1600" b="1" dirty="0">
              <a:latin typeface="Helvetica" charset="0"/>
            </a:endParaRPr>
          </a:p>
          <a:p>
            <a:pPr eaLnBrk="0" hangingPunct="0"/>
            <a:r>
              <a:rPr lang="en-US" sz="1600" b="1" dirty="0">
                <a:latin typeface="Helvetica" charset="0"/>
              </a:rPr>
              <a:t>275 m - 1.1 km sampling</a:t>
            </a:r>
          </a:p>
          <a:p>
            <a:pPr eaLnBrk="0" hangingPunct="0"/>
            <a:r>
              <a:rPr lang="en-US" sz="1600" b="1" dirty="0">
                <a:latin typeface="Helvetica" charset="0"/>
              </a:rPr>
              <a:t>7 minutes to observe each scene at all 9 angles</a:t>
            </a:r>
          </a:p>
        </p:txBody>
      </p:sp>
      <p:sp>
        <p:nvSpPr>
          <p:cNvPr id="40965" name="Text Box 5"/>
          <p:cNvSpPr txBox="1">
            <a:spLocks noChangeArrowheads="1"/>
          </p:cNvSpPr>
          <p:nvPr/>
        </p:nvSpPr>
        <p:spPr bwMode="auto">
          <a:xfrm>
            <a:off x="3489325" y="6508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5" name="TextBox 4"/>
          <p:cNvSpPr txBox="1"/>
          <p:nvPr/>
        </p:nvSpPr>
        <p:spPr>
          <a:xfrm>
            <a:off x="723557" y="525433"/>
            <a:ext cx="1327557" cy="646331"/>
          </a:xfrm>
          <a:prstGeom prst="rect">
            <a:avLst/>
          </a:prstGeom>
          <a:noFill/>
        </p:spPr>
        <p:txBody>
          <a:bodyPr wrap="none" rtlCol="0">
            <a:spAutoFit/>
          </a:bodyPr>
          <a:lstStyle/>
          <a:p>
            <a:r>
              <a:rPr lang="en-US" sz="3600" dirty="0" smtClean="0">
                <a:solidFill>
                  <a:schemeClr val="bg1"/>
                </a:solidFill>
              </a:rPr>
              <a:t>MISR</a:t>
            </a:r>
            <a:endParaRPr lang="en-US" sz="3600" dirty="0">
              <a:solidFill>
                <a:schemeClr val="bg1"/>
              </a:solidFill>
            </a:endParaRPr>
          </a:p>
        </p:txBody>
      </p:sp>
    </p:spTree>
    <p:extLst>
      <p:ext uri="{BB962C8B-B14F-4D97-AF65-F5344CB8AC3E}">
        <p14:creationId xmlns:p14="http://schemas.microsoft.com/office/powerpoint/2010/main" val="6746154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82" name="Group 2"/>
          <p:cNvGrpSpPr>
            <a:grpSpLocks/>
          </p:cNvGrpSpPr>
          <p:nvPr/>
        </p:nvGrpSpPr>
        <p:grpSpPr bwMode="auto">
          <a:xfrm>
            <a:off x="457200" y="2209800"/>
            <a:ext cx="4343400" cy="2287588"/>
            <a:chOff x="1244" y="2072"/>
            <a:chExt cx="2752" cy="1441"/>
          </a:xfrm>
        </p:grpSpPr>
        <p:sp>
          <p:nvSpPr>
            <p:cNvPr id="737283" name="AutoShape 3"/>
            <p:cNvSpPr>
              <a:spLocks noChangeAspect="1" noChangeArrowheads="1"/>
            </p:cNvSpPr>
            <p:nvPr/>
          </p:nvSpPr>
          <p:spPr bwMode="auto">
            <a:xfrm>
              <a:off x="1244" y="2072"/>
              <a:ext cx="2752" cy="144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37284" name="Group 4"/>
            <p:cNvGrpSpPr>
              <a:grpSpLocks/>
            </p:cNvGrpSpPr>
            <p:nvPr/>
          </p:nvGrpSpPr>
          <p:grpSpPr bwMode="auto">
            <a:xfrm>
              <a:off x="2247" y="2674"/>
              <a:ext cx="395" cy="203"/>
              <a:chOff x="4638" y="2002"/>
              <a:chExt cx="1768" cy="1225"/>
            </a:xfrm>
          </p:grpSpPr>
          <p:sp>
            <p:nvSpPr>
              <p:cNvPr id="737285" name="Freeform 5"/>
              <p:cNvSpPr>
                <a:spLocks/>
              </p:cNvSpPr>
              <p:nvPr/>
            </p:nvSpPr>
            <p:spPr bwMode="auto">
              <a:xfrm>
                <a:off x="4638" y="2002"/>
                <a:ext cx="1606" cy="937"/>
              </a:xfrm>
              <a:custGeom>
                <a:avLst/>
                <a:gdLst>
                  <a:gd name="T0" fmla="*/ 1533 w 1605"/>
                  <a:gd name="T1" fmla="*/ 683 h 937"/>
                  <a:gd name="T2" fmla="*/ 1591 w 1605"/>
                  <a:gd name="T3" fmla="*/ 597 h 937"/>
                  <a:gd name="T4" fmla="*/ 1603 w 1605"/>
                  <a:gd name="T5" fmla="*/ 487 h 937"/>
                  <a:gd name="T6" fmla="*/ 1556 w 1605"/>
                  <a:gd name="T7" fmla="*/ 400 h 937"/>
                  <a:gd name="T8" fmla="*/ 1460 w 1605"/>
                  <a:gd name="T9" fmla="*/ 374 h 937"/>
                  <a:gd name="T10" fmla="*/ 1395 w 1605"/>
                  <a:gd name="T11" fmla="*/ 367 h 937"/>
                  <a:gd name="T12" fmla="*/ 1362 w 1605"/>
                  <a:gd name="T13" fmla="*/ 375 h 937"/>
                  <a:gd name="T14" fmla="*/ 1344 w 1605"/>
                  <a:gd name="T15" fmla="*/ 402 h 937"/>
                  <a:gd name="T16" fmla="*/ 1373 w 1605"/>
                  <a:gd name="T17" fmla="*/ 392 h 937"/>
                  <a:gd name="T18" fmla="*/ 1415 w 1605"/>
                  <a:gd name="T19" fmla="*/ 332 h 937"/>
                  <a:gd name="T20" fmla="*/ 1423 w 1605"/>
                  <a:gd name="T21" fmla="*/ 279 h 937"/>
                  <a:gd name="T22" fmla="*/ 1405 w 1605"/>
                  <a:gd name="T23" fmla="*/ 232 h 937"/>
                  <a:gd name="T24" fmla="*/ 1368 w 1605"/>
                  <a:gd name="T25" fmla="*/ 197 h 937"/>
                  <a:gd name="T26" fmla="*/ 1322 w 1605"/>
                  <a:gd name="T27" fmla="*/ 177 h 937"/>
                  <a:gd name="T28" fmla="*/ 1272 w 1605"/>
                  <a:gd name="T29" fmla="*/ 174 h 937"/>
                  <a:gd name="T30" fmla="*/ 1227 w 1605"/>
                  <a:gd name="T31" fmla="*/ 192 h 937"/>
                  <a:gd name="T32" fmla="*/ 1211 w 1605"/>
                  <a:gd name="T33" fmla="*/ 157 h 937"/>
                  <a:gd name="T34" fmla="*/ 1179 w 1605"/>
                  <a:gd name="T35" fmla="*/ 79 h 937"/>
                  <a:gd name="T36" fmla="*/ 1112 w 1605"/>
                  <a:gd name="T37" fmla="*/ 27 h 937"/>
                  <a:gd name="T38" fmla="*/ 1024 w 1605"/>
                  <a:gd name="T39" fmla="*/ 2 h 937"/>
                  <a:gd name="T40" fmla="*/ 926 w 1605"/>
                  <a:gd name="T41" fmla="*/ 4 h 937"/>
                  <a:gd name="T42" fmla="*/ 831 w 1605"/>
                  <a:gd name="T43" fmla="*/ 29 h 937"/>
                  <a:gd name="T44" fmla="*/ 753 w 1605"/>
                  <a:gd name="T45" fmla="*/ 75 h 937"/>
                  <a:gd name="T46" fmla="*/ 703 w 1605"/>
                  <a:gd name="T47" fmla="*/ 145 h 937"/>
                  <a:gd name="T48" fmla="*/ 667 w 1605"/>
                  <a:gd name="T49" fmla="*/ 172 h 937"/>
                  <a:gd name="T50" fmla="*/ 602 w 1605"/>
                  <a:gd name="T51" fmla="*/ 187 h 937"/>
                  <a:gd name="T52" fmla="*/ 550 w 1605"/>
                  <a:gd name="T53" fmla="*/ 250 h 937"/>
                  <a:gd name="T54" fmla="*/ 544 w 1605"/>
                  <a:gd name="T55" fmla="*/ 347 h 937"/>
                  <a:gd name="T56" fmla="*/ 537 w 1605"/>
                  <a:gd name="T57" fmla="*/ 374 h 937"/>
                  <a:gd name="T58" fmla="*/ 476 w 1605"/>
                  <a:gd name="T59" fmla="*/ 332 h 937"/>
                  <a:gd name="T60" fmla="*/ 414 w 1605"/>
                  <a:gd name="T61" fmla="*/ 307 h 937"/>
                  <a:gd name="T62" fmla="*/ 358 w 1605"/>
                  <a:gd name="T63" fmla="*/ 300 h 937"/>
                  <a:gd name="T64" fmla="*/ 308 w 1605"/>
                  <a:gd name="T65" fmla="*/ 312 h 937"/>
                  <a:gd name="T66" fmla="*/ 268 w 1605"/>
                  <a:gd name="T67" fmla="*/ 340 h 937"/>
                  <a:gd name="T68" fmla="*/ 243 w 1605"/>
                  <a:gd name="T69" fmla="*/ 387 h 937"/>
                  <a:gd name="T70" fmla="*/ 238 w 1605"/>
                  <a:gd name="T71" fmla="*/ 450 h 937"/>
                  <a:gd name="T72" fmla="*/ 180 w 1605"/>
                  <a:gd name="T73" fmla="*/ 487 h 937"/>
                  <a:gd name="T74" fmla="*/ 85 w 1605"/>
                  <a:gd name="T75" fmla="*/ 515 h 937"/>
                  <a:gd name="T76" fmla="*/ 27 w 1605"/>
                  <a:gd name="T77" fmla="*/ 574 h 937"/>
                  <a:gd name="T78" fmla="*/ 2 w 1605"/>
                  <a:gd name="T79" fmla="*/ 648 h 937"/>
                  <a:gd name="T80" fmla="*/ 5 w 1605"/>
                  <a:gd name="T81" fmla="*/ 728 h 937"/>
                  <a:gd name="T82" fmla="*/ 37 w 1605"/>
                  <a:gd name="T83" fmla="*/ 802 h 937"/>
                  <a:gd name="T84" fmla="*/ 90 w 1605"/>
                  <a:gd name="T85" fmla="*/ 855 h 937"/>
                  <a:gd name="T86" fmla="*/ 161 w 1605"/>
                  <a:gd name="T87" fmla="*/ 875 h 937"/>
                  <a:gd name="T88" fmla="*/ 226 w 1605"/>
                  <a:gd name="T89" fmla="*/ 888 h 937"/>
                  <a:gd name="T90" fmla="*/ 283 w 1605"/>
                  <a:gd name="T91" fmla="*/ 915 h 937"/>
                  <a:gd name="T92" fmla="*/ 348 w 1605"/>
                  <a:gd name="T93" fmla="*/ 932 h 937"/>
                  <a:gd name="T94" fmla="*/ 419 w 1605"/>
                  <a:gd name="T95" fmla="*/ 937 h 937"/>
                  <a:gd name="T96" fmla="*/ 491 w 1605"/>
                  <a:gd name="T97" fmla="*/ 935 h 937"/>
                  <a:gd name="T98" fmla="*/ 557 w 1605"/>
                  <a:gd name="T99" fmla="*/ 923 h 937"/>
                  <a:gd name="T100" fmla="*/ 615 w 1605"/>
                  <a:gd name="T101" fmla="*/ 908 h 937"/>
                  <a:gd name="T102" fmla="*/ 658 w 1605"/>
                  <a:gd name="T103" fmla="*/ 887 h 937"/>
                  <a:gd name="T104" fmla="*/ 707 w 1605"/>
                  <a:gd name="T105" fmla="*/ 877 h 937"/>
                  <a:gd name="T106" fmla="*/ 816 w 1605"/>
                  <a:gd name="T107" fmla="*/ 887 h 937"/>
                  <a:gd name="T108" fmla="*/ 966 w 1605"/>
                  <a:gd name="T109" fmla="*/ 900 h 937"/>
                  <a:gd name="T110" fmla="*/ 1134 w 1605"/>
                  <a:gd name="T111" fmla="*/ 908 h 937"/>
                  <a:gd name="T112" fmla="*/ 1297 w 1605"/>
                  <a:gd name="T113" fmla="*/ 907 h 937"/>
                  <a:gd name="T114" fmla="*/ 1430 w 1605"/>
                  <a:gd name="T115" fmla="*/ 885 h 937"/>
                  <a:gd name="T116" fmla="*/ 1511 w 1605"/>
                  <a:gd name="T117" fmla="*/ 838 h 937"/>
                  <a:gd name="T118" fmla="*/ 1520 w 1605"/>
                  <a:gd name="T119" fmla="*/ 75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937">
                    <a:moveTo>
                      <a:pt x="1488" y="703"/>
                    </a:moveTo>
                    <a:lnTo>
                      <a:pt x="1533" y="683"/>
                    </a:lnTo>
                    <a:lnTo>
                      <a:pt x="1568" y="647"/>
                    </a:lnTo>
                    <a:lnTo>
                      <a:pt x="1591" y="597"/>
                    </a:lnTo>
                    <a:lnTo>
                      <a:pt x="1605" y="542"/>
                    </a:lnTo>
                    <a:lnTo>
                      <a:pt x="1603" y="487"/>
                    </a:lnTo>
                    <a:lnTo>
                      <a:pt x="1588" y="437"/>
                    </a:lnTo>
                    <a:lnTo>
                      <a:pt x="1556" y="400"/>
                    </a:lnTo>
                    <a:lnTo>
                      <a:pt x="1510" y="380"/>
                    </a:lnTo>
                    <a:lnTo>
                      <a:pt x="1460" y="374"/>
                    </a:lnTo>
                    <a:lnTo>
                      <a:pt x="1422" y="369"/>
                    </a:lnTo>
                    <a:lnTo>
                      <a:pt x="1395" y="367"/>
                    </a:lnTo>
                    <a:lnTo>
                      <a:pt x="1375" y="369"/>
                    </a:lnTo>
                    <a:lnTo>
                      <a:pt x="1362" y="375"/>
                    </a:lnTo>
                    <a:lnTo>
                      <a:pt x="1352" y="387"/>
                    </a:lnTo>
                    <a:lnTo>
                      <a:pt x="1344" y="402"/>
                    </a:lnTo>
                    <a:lnTo>
                      <a:pt x="1337" y="424"/>
                    </a:lnTo>
                    <a:lnTo>
                      <a:pt x="1373" y="392"/>
                    </a:lnTo>
                    <a:lnTo>
                      <a:pt x="1398" y="362"/>
                    </a:lnTo>
                    <a:lnTo>
                      <a:pt x="1415" y="332"/>
                    </a:lnTo>
                    <a:lnTo>
                      <a:pt x="1422" y="305"/>
                    </a:lnTo>
                    <a:lnTo>
                      <a:pt x="1423" y="279"/>
                    </a:lnTo>
                    <a:lnTo>
                      <a:pt x="1417" y="254"/>
                    </a:lnTo>
                    <a:lnTo>
                      <a:pt x="1405" y="232"/>
                    </a:lnTo>
                    <a:lnTo>
                      <a:pt x="1388" y="214"/>
                    </a:lnTo>
                    <a:lnTo>
                      <a:pt x="1368" y="197"/>
                    </a:lnTo>
                    <a:lnTo>
                      <a:pt x="1345" y="185"/>
                    </a:lnTo>
                    <a:lnTo>
                      <a:pt x="1322" y="177"/>
                    </a:lnTo>
                    <a:lnTo>
                      <a:pt x="1297" y="174"/>
                    </a:lnTo>
                    <a:lnTo>
                      <a:pt x="1272" y="174"/>
                    </a:lnTo>
                    <a:lnTo>
                      <a:pt x="1249" y="180"/>
                    </a:lnTo>
                    <a:lnTo>
                      <a:pt x="1227" y="192"/>
                    </a:lnTo>
                    <a:lnTo>
                      <a:pt x="1209" y="209"/>
                    </a:lnTo>
                    <a:lnTo>
                      <a:pt x="1211" y="157"/>
                    </a:lnTo>
                    <a:lnTo>
                      <a:pt x="1201" y="114"/>
                    </a:lnTo>
                    <a:lnTo>
                      <a:pt x="1179" y="79"/>
                    </a:lnTo>
                    <a:lnTo>
                      <a:pt x="1149" y="49"/>
                    </a:lnTo>
                    <a:lnTo>
                      <a:pt x="1112" y="27"/>
                    </a:lnTo>
                    <a:lnTo>
                      <a:pt x="1071" y="12"/>
                    </a:lnTo>
                    <a:lnTo>
                      <a:pt x="1024" y="2"/>
                    </a:lnTo>
                    <a:lnTo>
                      <a:pt x="976" y="0"/>
                    </a:lnTo>
                    <a:lnTo>
                      <a:pt x="926" y="4"/>
                    </a:lnTo>
                    <a:lnTo>
                      <a:pt x="878" y="14"/>
                    </a:lnTo>
                    <a:lnTo>
                      <a:pt x="831" y="29"/>
                    </a:lnTo>
                    <a:lnTo>
                      <a:pt x="790" y="50"/>
                    </a:lnTo>
                    <a:lnTo>
                      <a:pt x="753" y="75"/>
                    </a:lnTo>
                    <a:lnTo>
                      <a:pt x="723" y="109"/>
                    </a:lnTo>
                    <a:lnTo>
                      <a:pt x="703" y="145"/>
                    </a:lnTo>
                    <a:lnTo>
                      <a:pt x="693" y="187"/>
                    </a:lnTo>
                    <a:lnTo>
                      <a:pt x="667" y="172"/>
                    </a:lnTo>
                    <a:lnTo>
                      <a:pt x="635" y="172"/>
                    </a:lnTo>
                    <a:lnTo>
                      <a:pt x="602" y="187"/>
                    </a:lnTo>
                    <a:lnTo>
                      <a:pt x="574" y="214"/>
                    </a:lnTo>
                    <a:lnTo>
                      <a:pt x="550" y="250"/>
                    </a:lnTo>
                    <a:lnTo>
                      <a:pt x="540" y="295"/>
                    </a:lnTo>
                    <a:lnTo>
                      <a:pt x="544" y="347"/>
                    </a:lnTo>
                    <a:lnTo>
                      <a:pt x="565" y="402"/>
                    </a:lnTo>
                    <a:lnTo>
                      <a:pt x="537" y="374"/>
                    </a:lnTo>
                    <a:lnTo>
                      <a:pt x="506" y="350"/>
                    </a:lnTo>
                    <a:lnTo>
                      <a:pt x="476" y="332"/>
                    </a:lnTo>
                    <a:lnTo>
                      <a:pt x="446" y="317"/>
                    </a:lnTo>
                    <a:lnTo>
                      <a:pt x="414" y="307"/>
                    </a:lnTo>
                    <a:lnTo>
                      <a:pt x="386" y="302"/>
                    </a:lnTo>
                    <a:lnTo>
                      <a:pt x="358" y="300"/>
                    </a:lnTo>
                    <a:lnTo>
                      <a:pt x="331" y="304"/>
                    </a:lnTo>
                    <a:lnTo>
                      <a:pt x="308" y="312"/>
                    </a:lnTo>
                    <a:lnTo>
                      <a:pt x="286" y="324"/>
                    </a:lnTo>
                    <a:lnTo>
                      <a:pt x="268" y="340"/>
                    </a:lnTo>
                    <a:lnTo>
                      <a:pt x="254" y="362"/>
                    </a:lnTo>
                    <a:lnTo>
                      <a:pt x="243" y="387"/>
                    </a:lnTo>
                    <a:lnTo>
                      <a:pt x="238" y="417"/>
                    </a:lnTo>
                    <a:lnTo>
                      <a:pt x="238" y="450"/>
                    </a:lnTo>
                    <a:lnTo>
                      <a:pt x="243" y="489"/>
                    </a:lnTo>
                    <a:lnTo>
                      <a:pt x="180" y="487"/>
                    </a:lnTo>
                    <a:lnTo>
                      <a:pt x="128" y="497"/>
                    </a:lnTo>
                    <a:lnTo>
                      <a:pt x="85" y="515"/>
                    </a:lnTo>
                    <a:lnTo>
                      <a:pt x="52" y="540"/>
                    </a:lnTo>
                    <a:lnTo>
                      <a:pt x="27" y="574"/>
                    </a:lnTo>
                    <a:lnTo>
                      <a:pt x="10" y="608"/>
                    </a:lnTo>
                    <a:lnTo>
                      <a:pt x="2" y="648"/>
                    </a:lnTo>
                    <a:lnTo>
                      <a:pt x="0" y="688"/>
                    </a:lnTo>
                    <a:lnTo>
                      <a:pt x="5" y="728"/>
                    </a:lnTo>
                    <a:lnTo>
                      <a:pt x="18" y="767"/>
                    </a:lnTo>
                    <a:lnTo>
                      <a:pt x="37" y="802"/>
                    </a:lnTo>
                    <a:lnTo>
                      <a:pt x="60" y="832"/>
                    </a:lnTo>
                    <a:lnTo>
                      <a:pt x="90" y="855"/>
                    </a:lnTo>
                    <a:lnTo>
                      <a:pt x="123" y="870"/>
                    </a:lnTo>
                    <a:lnTo>
                      <a:pt x="161" y="875"/>
                    </a:lnTo>
                    <a:lnTo>
                      <a:pt x="205" y="870"/>
                    </a:lnTo>
                    <a:lnTo>
                      <a:pt x="226" y="888"/>
                    </a:lnTo>
                    <a:lnTo>
                      <a:pt x="253" y="903"/>
                    </a:lnTo>
                    <a:lnTo>
                      <a:pt x="283" y="915"/>
                    </a:lnTo>
                    <a:lnTo>
                      <a:pt x="314" y="925"/>
                    </a:lnTo>
                    <a:lnTo>
                      <a:pt x="348" y="932"/>
                    </a:lnTo>
                    <a:lnTo>
                      <a:pt x="384" y="935"/>
                    </a:lnTo>
                    <a:lnTo>
                      <a:pt x="419" y="937"/>
                    </a:lnTo>
                    <a:lnTo>
                      <a:pt x="456" y="937"/>
                    </a:lnTo>
                    <a:lnTo>
                      <a:pt x="491" y="935"/>
                    </a:lnTo>
                    <a:lnTo>
                      <a:pt x="525" y="930"/>
                    </a:lnTo>
                    <a:lnTo>
                      <a:pt x="557" y="923"/>
                    </a:lnTo>
                    <a:lnTo>
                      <a:pt x="589" y="917"/>
                    </a:lnTo>
                    <a:lnTo>
                      <a:pt x="615" y="908"/>
                    </a:lnTo>
                    <a:lnTo>
                      <a:pt x="639" y="898"/>
                    </a:lnTo>
                    <a:lnTo>
                      <a:pt x="658" y="887"/>
                    </a:lnTo>
                    <a:lnTo>
                      <a:pt x="673" y="875"/>
                    </a:lnTo>
                    <a:lnTo>
                      <a:pt x="707" y="877"/>
                    </a:lnTo>
                    <a:lnTo>
                      <a:pt x="755" y="880"/>
                    </a:lnTo>
                    <a:lnTo>
                      <a:pt x="816" y="887"/>
                    </a:lnTo>
                    <a:lnTo>
                      <a:pt x="888" y="893"/>
                    </a:lnTo>
                    <a:lnTo>
                      <a:pt x="966" y="900"/>
                    </a:lnTo>
                    <a:lnTo>
                      <a:pt x="1049" y="905"/>
                    </a:lnTo>
                    <a:lnTo>
                      <a:pt x="1134" y="908"/>
                    </a:lnTo>
                    <a:lnTo>
                      <a:pt x="1217" y="910"/>
                    </a:lnTo>
                    <a:lnTo>
                      <a:pt x="1297" y="907"/>
                    </a:lnTo>
                    <a:lnTo>
                      <a:pt x="1368" y="898"/>
                    </a:lnTo>
                    <a:lnTo>
                      <a:pt x="1430" y="885"/>
                    </a:lnTo>
                    <a:lnTo>
                      <a:pt x="1478" y="867"/>
                    </a:lnTo>
                    <a:lnTo>
                      <a:pt x="1511" y="838"/>
                    </a:lnTo>
                    <a:lnTo>
                      <a:pt x="1526" y="803"/>
                    </a:lnTo>
                    <a:lnTo>
                      <a:pt x="1520" y="758"/>
                    </a:lnTo>
                    <a:lnTo>
                      <a:pt x="1488" y="70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86" name="Freeform 6"/>
              <p:cNvSpPr>
                <a:spLocks/>
              </p:cNvSpPr>
              <p:nvPr/>
            </p:nvSpPr>
            <p:spPr bwMode="auto">
              <a:xfrm>
                <a:off x="4715" y="2042"/>
                <a:ext cx="1461" cy="832"/>
              </a:xfrm>
              <a:custGeom>
                <a:avLst/>
                <a:gdLst>
                  <a:gd name="T0" fmla="*/ 1395 w 1461"/>
                  <a:gd name="T1" fmla="*/ 648 h 832"/>
                  <a:gd name="T2" fmla="*/ 1448 w 1461"/>
                  <a:gd name="T3" fmla="*/ 572 h 832"/>
                  <a:gd name="T4" fmla="*/ 1461 w 1461"/>
                  <a:gd name="T5" fmla="*/ 470 h 832"/>
                  <a:gd name="T6" fmla="*/ 1423 w 1461"/>
                  <a:gd name="T7" fmla="*/ 394 h 832"/>
                  <a:gd name="T8" fmla="*/ 1340 w 1461"/>
                  <a:gd name="T9" fmla="*/ 370 h 832"/>
                  <a:gd name="T10" fmla="*/ 1283 w 1461"/>
                  <a:gd name="T11" fmla="*/ 364 h 832"/>
                  <a:gd name="T12" fmla="*/ 1247 w 1461"/>
                  <a:gd name="T13" fmla="*/ 364 h 832"/>
                  <a:gd name="T14" fmla="*/ 1210 w 1461"/>
                  <a:gd name="T15" fmla="*/ 374 h 832"/>
                  <a:gd name="T16" fmla="*/ 1217 w 1461"/>
                  <a:gd name="T17" fmla="*/ 360 h 832"/>
                  <a:gd name="T18" fmla="*/ 1252 w 1461"/>
                  <a:gd name="T19" fmla="*/ 315 h 832"/>
                  <a:gd name="T20" fmla="*/ 1258 w 1461"/>
                  <a:gd name="T21" fmla="*/ 272 h 832"/>
                  <a:gd name="T22" fmla="*/ 1243 w 1461"/>
                  <a:gd name="T23" fmla="*/ 237 h 832"/>
                  <a:gd name="T24" fmla="*/ 1212 w 1461"/>
                  <a:gd name="T25" fmla="*/ 210 h 832"/>
                  <a:gd name="T26" fmla="*/ 1172 w 1461"/>
                  <a:gd name="T27" fmla="*/ 194 h 832"/>
                  <a:gd name="T28" fmla="*/ 1129 w 1461"/>
                  <a:gd name="T29" fmla="*/ 192 h 832"/>
                  <a:gd name="T30" fmla="*/ 1089 w 1461"/>
                  <a:gd name="T31" fmla="*/ 205 h 832"/>
                  <a:gd name="T32" fmla="*/ 1077 w 1461"/>
                  <a:gd name="T33" fmla="*/ 167 h 832"/>
                  <a:gd name="T34" fmla="*/ 1054 w 1461"/>
                  <a:gd name="T35" fmla="*/ 84 h 832"/>
                  <a:gd name="T36" fmla="*/ 999 w 1461"/>
                  <a:gd name="T37" fmla="*/ 29 h 832"/>
                  <a:gd name="T38" fmla="*/ 922 w 1461"/>
                  <a:gd name="T39" fmla="*/ 4 h 832"/>
                  <a:gd name="T40" fmla="*/ 838 w 1461"/>
                  <a:gd name="T41" fmla="*/ 4 h 832"/>
                  <a:gd name="T42" fmla="*/ 754 w 1461"/>
                  <a:gd name="T43" fmla="*/ 30 h 832"/>
                  <a:gd name="T44" fmla="*/ 685 w 1461"/>
                  <a:gd name="T45" fmla="*/ 82 h 832"/>
                  <a:gd name="T46" fmla="*/ 640 w 1461"/>
                  <a:gd name="T47" fmla="*/ 155 h 832"/>
                  <a:gd name="T48" fmla="*/ 605 w 1461"/>
                  <a:gd name="T49" fmla="*/ 192 h 832"/>
                  <a:gd name="T50" fmla="*/ 545 w 1461"/>
                  <a:gd name="T51" fmla="*/ 212 h 832"/>
                  <a:gd name="T52" fmla="*/ 495 w 1461"/>
                  <a:gd name="T53" fmla="*/ 274 h 832"/>
                  <a:gd name="T54" fmla="*/ 485 w 1461"/>
                  <a:gd name="T55" fmla="*/ 359 h 832"/>
                  <a:gd name="T56" fmla="*/ 482 w 1461"/>
                  <a:gd name="T57" fmla="*/ 370 h 832"/>
                  <a:gd name="T58" fmla="*/ 435 w 1461"/>
                  <a:gd name="T59" fmla="*/ 322 h 832"/>
                  <a:gd name="T60" fmla="*/ 385 w 1461"/>
                  <a:gd name="T61" fmla="*/ 294 h 832"/>
                  <a:gd name="T62" fmla="*/ 339 w 1461"/>
                  <a:gd name="T63" fmla="*/ 284 h 832"/>
                  <a:gd name="T64" fmla="*/ 296 w 1461"/>
                  <a:gd name="T65" fmla="*/ 292 h 832"/>
                  <a:gd name="T66" fmla="*/ 262 w 1461"/>
                  <a:gd name="T67" fmla="*/ 315 h 832"/>
                  <a:gd name="T68" fmla="*/ 241 w 1461"/>
                  <a:gd name="T69" fmla="*/ 354 h 832"/>
                  <a:gd name="T70" fmla="*/ 234 w 1461"/>
                  <a:gd name="T71" fmla="*/ 405 h 832"/>
                  <a:gd name="T72" fmla="*/ 184 w 1461"/>
                  <a:gd name="T73" fmla="*/ 435 h 832"/>
                  <a:gd name="T74" fmla="*/ 98 w 1461"/>
                  <a:gd name="T75" fmla="*/ 460 h 832"/>
                  <a:gd name="T76" fmla="*/ 39 w 1461"/>
                  <a:gd name="T77" fmla="*/ 510 h 832"/>
                  <a:gd name="T78" fmla="*/ 6 w 1461"/>
                  <a:gd name="T79" fmla="*/ 577 h 832"/>
                  <a:gd name="T80" fmla="*/ 0 w 1461"/>
                  <a:gd name="T81" fmla="*/ 647 h 832"/>
                  <a:gd name="T82" fmla="*/ 16 w 1461"/>
                  <a:gd name="T83" fmla="*/ 712 h 832"/>
                  <a:gd name="T84" fmla="*/ 53 w 1461"/>
                  <a:gd name="T85" fmla="*/ 758 h 832"/>
                  <a:gd name="T86" fmla="*/ 111 w 1461"/>
                  <a:gd name="T87" fmla="*/ 777 h 832"/>
                  <a:gd name="T88" fmla="*/ 167 w 1461"/>
                  <a:gd name="T89" fmla="*/ 788 h 832"/>
                  <a:gd name="T90" fmla="*/ 221 w 1461"/>
                  <a:gd name="T91" fmla="*/ 810 h 832"/>
                  <a:gd name="T92" fmla="*/ 286 w 1461"/>
                  <a:gd name="T93" fmla="*/ 825 h 832"/>
                  <a:gd name="T94" fmla="*/ 357 w 1461"/>
                  <a:gd name="T95" fmla="*/ 832 h 832"/>
                  <a:gd name="T96" fmla="*/ 430 w 1461"/>
                  <a:gd name="T97" fmla="*/ 832 h 832"/>
                  <a:gd name="T98" fmla="*/ 500 w 1461"/>
                  <a:gd name="T99" fmla="*/ 825 h 832"/>
                  <a:gd name="T100" fmla="*/ 558 w 1461"/>
                  <a:gd name="T101" fmla="*/ 815 h 832"/>
                  <a:gd name="T102" fmla="*/ 600 w 1461"/>
                  <a:gd name="T103" fmla="*/ 798 h 832"/>
                  <a:gd name="T104" fmla="*/ 641 w 1461"/>
                  <a:gd name="T105" fmla="*/ 792 h 832"/>
                  <a:gd name="T106" fmla="*/ 741 w 1461"/>
                  <a:gd name="T107" fmla="*/ 800 h 832"/>
                  <a:gd name="T108" fmla="*/ 876 w 1461"/>
                  <a:gd name="T109" fmla="*/ 812 h 832"/>
                  <a:gd name="T110" fmla="*/ 1027 w 1461"/>
                  <a:gd name="T111" fmla="*/ 820 h 832"/>
                  <a:gd name="T112" fmla="*/ 1175 w 1461"/>
                  <a:gd name="T113" fmla="*/ 818 h 832"/>
                  <a:gd name="T114" fmla="*/ 1296 w 1461"/>
                  <a:gd name="T115" fmla="*/ 803 h 832"/>
                  <a:gd name="T116" fmla="*/ 1373 w 1461"/>
                  <a:gd name="T117" fmla="*/ 768 h 832"/>
                  <a:gd name="T118" fmla="*/ 1383 w 1461"/>
                  <a:gd name="T119" fmla="*/ 70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1" h="832">
                    <a:moveTo>
                      <a:pt x="1356" y="665"/>
                    </a:moveTo>
                    <a:lnTo>
                      <a:pt x="1395" y="648"/>
                    </a:lnTo>
                    <a:lnTo>
                      <a:pt x="1426" y="615"/>
                    </a:lnTo>
                    <a:lnTo>
                      <a:pt x="1448" y="572"/>
                    </a:lnTo>
                    <a:lnTo>
                      <a:pt x="1459" y="520"/>
                    </a:lnTo>
                    <a:lnTo>
                      <a:pt x="1461" y="470"/>
                    </a:lnTo>
                    <a:lnTo>
                      <a:pt x="1449" y="427"/>
                    </a:lnTo>
                    <a:lnTo>
                      <a:pt x="1423" y="394"/>
                    </a:lnTo>
                    <a:lnTo>
                      <a:pt x="1383" y="377"/>
                    </a:lnTo>
                    <a:lnTo>
                      <a:pt x="1340" y="370"/>
                    </a:lnTo>
                    <a:lnTo>
                      <a:pt x="1308" y="367"/>
                    </a:lnTo>
                    <a:lnTo>
                      <a:pt x="1283" y="364"/>
                    </a:lnTo>
                    <a:lnTo>
                      <a:pt x="1265" y="362"/>
                    </a:lnTo>
                    <a:lnTo>
                      <a:pt x="1247" y="364"/>
                    </a:lnTo>
                    <a:lnTo>
                      <a:pt x="1230" y="367"/>
                    </a:lnTo>
                    <a:lnTo>
                      <a:pt x="1210" y="374"/>
                    </a:lnTo>
                    <a:lnTo>
                      <a:pt x="1185" y="385"/>
                    </a:lnTo>
                    <a:lnTo>
                      <a:pt x="1217" y="360"/>
                    </a:lnTo>
                    <a:lnTo>
                      <a:pt x="1238" y="337"/>
                    </a:lnTo>
                    <a:lnTo>
                      <a:pt x="1252" y="315"/>
                    </a:lnTo>
                    <a:lnTo>
                      <a:pt x="1258" y="292"/>
                    </a:lnTo>
                    <a:lnTo>
                      <a:pt x="1258" y="272"/>
                    </a:lnTo>
                    <a:lnTo>
                      <a:pt x="1253" y="254"/>
                    </a:lnTo>
                    <a:lnTo>
                      <a:pt x="1243" y="237"/>
                    </a:lnTo>
                    <a:lnTo>
                      <a:pt x="1230" y="222"/>
                    </a:lnTo>
                    <a:lnTo>
                      <a:pt x="1212" y="210"/>
                    </a:lnTo>
                    <a:lnTo>
                      <a:pt x="1192" y="200"/>
                    </a:lnTo>
                    <a:lnTo>
                      <a:pt x="1172" y="194"/>
                    </a:lnTo>
                    <a:lnTo>
                      <a:pt x="1150" y="192"/>
                    </a:lnTo>
                    <a:lnTo>
                      <a:pt x="1129" y="192"/>
                    </a:lnTo>
                    <a:lnTo>
                      <a:pt x="1109" y="197"/>
                    </a:lnTo>
                    <a:lnTo>
                      <a:pt x="1089" y="205"/>
                    </a:lnTo>
                    <a:lnTo>
                      <a:pt x="1074" y="219"/>
                    </a:lnTo>
                    <a:lnTo>
                      <a:pt x="1077" y="167"/>
                    </a:lnTo>
                    <a:lnTo>
                      <a:pt x="1070" y="120"/>
                    </a:lnTo>
                    <a:lnTo>
                      <a:pt x="1054" y="84"/>
                    </a:lnTo>
                    <a:lnTo>
                      <a:pt x="1029" y="54"/>
                    </a:lnTo>
                    <a:lnTo>
                      <a:pt x="999" y="29"/>
                    </a:lnTo>
                    <a:lnTo>
                      <a:pt x="962" y="14"/>
                    </a:lnTo>
                    <a:lnTo>
                      <a:pt x="922" y="4"/>
                    </a:lnTo>
                    <a:lnTo>
                      <a:pt x="881" y="0"/>
                    </a:lnTo>
                    <a:lnTo>
                      <a:pt x="838" y="4"/>
                    </a:lnTo>
                    <a:lnTo>
                      <a:pt x="794" y="14"/>
                    </a:lnTo>
                    <a:lnTo>
                      <a:pt x="754" y="30"/>
                    </a:lnTo>
                    <a:lnTo>
                      <a:pt x="718" y="52"/>
                    </a:lnTo>
                    <a:lnTo>
                      <a:pt x="685" y="82"/>
                    </a:lnTo>
                    <a:lnTo>
                      <a:pt x="658" y="115"/>
                    </a:lnTo>
                    <a:lnTo>
                      <a:pt x="640" y="155"/>
                    </a:lnTo>
                    <a:lnTo>
                      <a:pt x="630" y="202"/>
                    </a:lnTo>
                    <a:lnTo>
                      <a:pt x="605" y="192"/>
                    </a:lnTo>
                    <a:lnTo>
                      <a:pt x="575" y="195"/>
                    </a:lnTo>
                    <a:lnTo>
                      <a:pt x="545" y="212"/>
                    </a:lnTo>
                    <a:lnTo>
                      <a:pt x="517" y="239"/>
                    </a:lnTo>
                    <a:lnTo>
                      <a:pt x="495" y="274"/>
                    </a:lnTo>
                    <a:lnTo>
                      <a:pt x="483" y="314"/>
                    </a:lnTo>
                    <a:lnTo>
                      <a:pt x="485" y="359"/>
                    </a:lnTo>
                    <a:lnTo>
                      <a:pt x="503" y="402"/>
                    </a:lnTo>
                    <a:lnTo>
                      <a:pt x="482" y="370"/>
                    </a:lnTo>
                    <a:lnTo>
                      <a:pt x="458" y="344"/>
                    </a:lnTo>
                    <a:lnTo>
                      <a:pt x="435" y="322"/>
                    </a:lnTo>
                    <a:lnTo>
                      <a:pt x="410" y="305"/>
                    </a:lnTo>
                    <a:lnTo>
                      <a:pt x="385" y="294"/>
                    </a:lnTo>
                    <a:lnTo>
                      <a:pt x="362" y="287"/>
                    </a:lnTo>
                    <a:lnTo>
                      <a:pt x="339" y="284"/>
                    </a:lnTo>
                    <a:lnTo>
                      <a:pt x="317" y="285"/>
                    </a:lnTo>
                    <a:lnTo>
                      <a:pt x="296" y="292"/>
                    </a:lnTo>
                    <a:lnTo>
                      <a:pt x="277" y="302"/>
                    </a:lnTo>
                    <a:lnTo>
                      <a:pt x="262" y="315"/>
                    </a:lnTo>
                    <a:lnTo>
                      <a:pt x="249" y="334"/>
                    </a:lnTo>
                    <a:lnTo>
                      <a:pt x="241" y="354"/>
                    </a:lnTo>
                    <a:lnTo>
                      <a:pt x="236" y="379"/>
                    </a:lnTo>
                    <a:lnTo>
                      <a:pt x="234" y="405"/>
                    </a:lnTo>
                    <a:lnTo>
                      <a:pt x="239" y="435"/>
                    </a:lnTo>
                    <a:lnTo>
                      <a:pt x="184" y="435"/>
                    </a:lnTo>
                    <a:lnTo>
                      <a:pt x="138" y="444"/>
                    </a:lnTo>
                    <a:lnTo>
                      <a:pt x="98" y="460"/>
                    </a:lnTo>
                    <a:lnTo>
                      <a:pt x="64" y="482"/>
                    </a:lnTo>
                    <a:lnTo>
                      <a:pt x="39" y="510"/>
                    </a:lnTo>
                    <a:lnTo>
                      <a:pt x="19" y="542"/>
                    </a:lnTo>
                    <a:lnTo>
                      <a:pt x="6" y="577"/>
                    </a:lnTo>
                    <a:lnTo>
                      <a:pt x="0" y="612"/>
                    </a:lnTo>
                    <a:lnTo>
                      <a:pt x="0" y="647"/>
                    </a:lnTo>
                    <a:lnTo>
                      <a:pt x="5" y="680"/>
                    </a:lnTo>
                    <a:lnTo>
                      <a:pt x="16" y="712"/>
                    </a:lnTo>
                    <a:lnTo>
                      <a:pt x="31" y="737"/>
                    </a:lnTo>
                    <a:lnTo>
                      <a:pt x="53" y="758"/>
                    </a:lnTo>
                    <a:lnTo>
                      <a:pt x="79" y="772"/>
                    </a:lnTo>
                    <a:lnTo>
                      <a:pt x="111" y="777"/>
                    </a:lnTo>
                    <a:lnTo>
                      <a:pt x="148" y="773"/>
                    </a:lnTo>
                    <a:lnTo>
                      <a:pt x="167" y="788"/>
                    </a:lnTo>
                    <a:lnTo>
                      <a:pt x="192" y="800"/>
                    </a:lnTo>
                    <a:lnTo>
                      <a:pt x="221" y="810"/>
                    </a:lnTo>
                    <a:lnTo>
                      <a:pt x="252" y="818"/>
                    </a:lnTo>
                    <a:lnTo>
                      <a:pt x="286" y="825"/>
                    </a:lnTo>
                    <a:lnTo>
                      <a:pt x="322" y="828"/>
                    </a:lnTo>
                    <a:lnTo>
                      <a:pt x="357" y="832"/>
                    </a:lnTo>
                    <a:lnTo>
                      <a:pt x="395" y="832"/>
                    </a:lnTo>
                    <a:lnTo>
                      <a:pt x="430" y="832"/>
                    </a:lnTo>
                    <a:lnTo>
                      <a:pt x="467" y="828"/>
                    </a:lnTo>
                    <a:lnTo>
                      <a:pt x="500" y="825"/>
                    </a:lnTo>
                    <a:lnTo>
                      <a:pt x="530" y="820"/>
                    </a:lnTo>
                    <a:lnTo>
                      <a:pt x="558" y="815"/>
                    </a:lnTo>
                    <a:lnTo>
                      <a:pt x="581" y="807"/>
                    </a:lnTo>
                    <a:lnTo>
                      <a:pt x="600" y="798"/>
                    </a:lnTo>
                    <a:lnTo>
                      <a:pt x="613" y="790"/>
                    </a:lnTo>
                    <a:lnTo>
                      <a:pt x="641" y="792"/>
                    </a:lnTo>
                    <a:lnTo>
                      <a:pt x="685" y="795"/>
                    </a:lnTo>
                    <a:lnTo>
                      <a:pt x="741" y="800"/>
                    </a:lnTo>
                    <a:lnTo>
                      <a:pt x="804" y="805"/>
                    </a:lnTo>
                    <a:lnTo>
                      <a:pt x="876" y="812"/>
                    </a:lnTo>
                    <a:lnTo>
                      <a:pt x="951" y="817"/>
                    </a:lnTo>
                    <a:lnTo>
                      <a:pt x="1027" y="820"/>
                    </a:lnTo>
                    <a:lnTo>
                      <a:pt x="1104" y="820"/>
                    </a:lnTo>
                    <a:lnTo>
                      <a:pt x="1175" y="818"/>
                    </a:lnTo>
                    <a:lnTo>
                      <a:pt x="1240" y="813"/>
                    </a:lnTo>
                    <a:lnTo>
                      <a:pt x="1296" y="803"/>
                    </a:lnTo>
                    <a:lnTo>
                      <a:pt x="1341" y="790"/>
                    </a:lnTo>
                    <a:lnTo>
                      <a:pt x="1373" y="768"/>
                    </a:lnTo>
                    <a:lnTo>
                      <a:pt x="1388" y="742"/>
                    </a:lnTo>
                    <a:lnTo>
                      <a:pt x="1383" y="707"/>
                    </a:lnTo>
                    <a:lnTo>
                      <a:pt x="1356" y="6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87" name="Freeform 7"/>
              <p:cNvSpPr>
                <a:spLocks/>
              </p:cNvSpPr>
              <p:nvPr/>
            </p:nvSpPr>
            <p:spPr bwMode="auto">
              <a:xfrm>
                <a:off x="5428" y="2506"/>
                <a:ext cx="978" cy="721"/>
              </a:xfrm>
              <a:custGeom>
                <a:avLst/>
                <a:gdLst>
                  <a:gd name="T0" fmla="*/ 731 w 978"/>
                  <a:gd name="T1" fmla="*/ 649 h 721"/>
                  <a:gd name="T2" fmla="*/ 698 w 978"/>
                  <a:gd name="T3" fmla="*/ 683 h 721"/>
                  <a:gd name="T4" fmla="*/ 653 w 978"/>
                  <a:gd name="T5" fmla="*/ 704 h 721"/>
                  <a:gd name="T6" fmla="*/ 598 w 978"/>
                  <a:gd name="T7" fmla="*/ 718 h 721"/>
                  <a:gd name="T8" fmla="*/ 539 w 978"/>
                  <a:gd name="T9" fmla="*/ 721 h 721"/>
                  <a:gd name="T10" fmla="*/ 475 w 978"/>
                  <a:gd name="T11" fmla="*/ 716 h 721"/>
                  <a:gd name="T12" fmla="*/ 414 w 978"/>
                  <a:gd name="T13" fmla="*/ 703 h 721"/>
                  <a:gd name="T14" fmla="*/ 357 w 978"/>
                  <a:gd name="T15" fmla="*/ 683 h 721"/>
                  <a:gd name="T16" fmla="*/ 271 w 978"/>
                  <a:gd name="T17" fmla="*/ 683 h 721"/>
                  <a:gd name="T18" fmla="*/ 171 w 978"/>
                  <a:gd name="T19" fmla="*/ 694 h 721"/>
                  <a:gd name="T20" fmla="*/ 100 w 978"/>
                  <a:gd name="T21" fmla="*/ 689 h 721"/>
                  <a:gd name="T22" fmla="*/ 53 w 978"/>
                  <a:gd name="T23" fmla="*/ 671 h 721"/>
                  <a:gd name="T24" fmla="*/ 25 w 978"/>
                  <a:gd name="T25" fmla="*/ 641 h 721"/>
                  <a:gd name="T26" fmla="*/ 10 w 978"/>
                  <a:gd name="T27" fmla="*/ 603 h 721"/>
                  <a:gd name="T28" fmla="*/ 3 w 978"/>
                  <a:gd name="T29" fmla="*/ 561 h 721"/>
                  <a:gd name="T30" fmla="*/ 2 w 978"/>
                  <a:gd name="T31" fmla="*/ 518 h 721"/>
                  <a:gd name="T32" fmla="*/ 3 w 978"/>
                  <a:gd name="T33" fmla="*/ 456 h 721"/>
                  <a:gd name="T34" fmla="*/ 40 w 978"/>
                  <a:gd name="T35" fmla="*/ 381 h 721"/>
                  <a:gd name="T36" fmla="*/ 103 w 978"/>
                  <a:gd name="T37" fmla="*/ 326 h 721"/>
                  <a:gd name="T38" fmla="*/ 178 w 978"/>
                  <a:gd name="T39" fmla="*/ 296 h 721"/>
                  <a:gd name="T40" fmla="*/ 193 w 978"/>
                  <a:gd name="T41" fmla="*/ 268 h 721"/>
                  <a:gd name="T42" fmla="*/ 178 w 978"/>
                  <a:gd name="T43" fmla="*/ 208 h 721"/>
                  <a:gd name="T44" fmla="*/ 193 w 978"/>
                  <a:gd name="T45" fmla="*/ 144 h 721"/>
                  <a:gd name="T46" fmla="*/ 234 w 978"/>
                  <a:gd name="T47" fmla="*/ 83 h 721"/>
                  <a:gd name="T48" fmla="*/ 294 w 978"/>
                  <a:gd name="T49" fmla="*/ 35 h 721"/>
                  <a:gd name="T50" fmla="*/ 366 w 978"/>
                  <a:gd name="T51" fmla="*/ 5 h 721"/>
                  <a:gd name="T52" fmla="*/ 444 w 978"/>
                  <a:gd name="T53" fmla="*/ 1 h 721"/>
                  <a:gd name="T54" fmla="*/ 522 w 978"/>
                  <a:gd name="T55" fmla="*/ 31 h 721"/>
                  <a:gd name="T56" fmla="*/ 590 w 978"/>
                  <a:gd name="T57" fmla="*/ 41 h 721"/>
                  <a:gd name="T58" fmla="*/ 660 w 978"/>
                  <a:gd name="T59" fmla="*/ 23 h 721"/>
                  <a:gd name="T60" fmla="*/ 730 w 978"/>
                  <a:gd name="T61" fmla="*/ 30 h 721"/>
                  <a:gd name="T62" fmla="*/ 796 w 978"/>
                  <a:gd name="T63" fmla="*/ 56 h 721"/>
                  <a:gd name="T64" fmla="*/ 851 w 978"/>
                  <a:gd name="T65" fmla="*/ 99 h 721"/>
                  <a:gd name="T66" fmla="*/ 888 w 978"/>
                  <a:gd name="T67" fmla="*/ 153 h 721"/>
                  <a:gd name="T68" fmla="*/ 899 w 978"/>
                  <a:gd name="T69" fmla="*/ 213 h 721"/>
                  <a:gd name="T70" fmla="*/ 881 w 978"/>
                  <a:gd name="T71" fmla="*/ 276 h 721"/>
                  <a:gd name="T72" fmla="*/ 893 w 978"/>
                  <a:gd name="T73" fmla="*/ 319 h 721"/>
                  <a:gd name="T74" fmla="*/ 946 w 978"/>
                  <a:gd name="T75" fmla="*/ 368 h 721"/>
                  <a:gd name="T76" fmla="*/ 973 w 978"/>
                  <a:gd name="T77" fmla="*/ 433 h 721"/>
                  <a:gd name="T78" fmla="*/ 978 w 978"/>
                  <a:gd name="T79" fmla="*/ 506 h 721"/>
                  <a:gd name="T80" fmla="*/ 961 w 978"/>
                  <a:gd name="T81" fmla="*/ 574 h 721"/>
                  <a:gd name="T82" fmla="*/ 923 w 978"/>
                  <a:gd name="T83" fmla="*/ 628 h 721"/>
                  <a:gd name="T84" fmla="*/ 864 w 978"/>
                  <a:gd name="T85" fmla="*/ 656 h 721"/>
                  <a:gd name="T86" fmla="*/ 786 w 978"/>
                  <a:gd name="T87" fmla="*/ 649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8" h="721">
                    <a:moveTo>
                      <a:pt x="741" y="629"/>
                    </a:moveTo>
                    <a:lnTo>
                      <a:pt x="731" y="649"/>
                    </a:lnTo>
                    <a:lnTo>
                      <a:pt x="716" y="668"/>
                    </a:lnTo>
                    <a:lnTo>
                      <a:pt x="698" y="683"/>
                    </a:lnTo>
                    <a:lnTo>
                      <a:pt x="678" y="694"/>
                    </a:lnTo>
                    <a:lnTo>
                      <a:pt x="653" y="704"/>
                    </a:lnTo>
                    <a:lnTo>
                      <a:pt x="627" y="713"/>
                    </a:lnTo>
                    <a:lnTo>
                      <a:pt x="598" y="718"/>
                    </a:lnTo>
                    <a:lnTo>
                      <a:pt x="570" y="721"/>
                    </a:lnTo>
                    <a:lnTo>
                      <a:pt x="539" y="721"/>
                    </a:lnTo>
                    <a:lnTo>
                      <a:pt x="507" y="719"/>
                    </a:lnTo>
                    <a:lnTo>
                      <a:pt x="475" y="716"/>
                    </a:lnTo>
                    <a:lnTo>
                      <a:pt x="445" y="711"/>
                    </a:lnTo>
                    <a:lnTo>
                      <a:pt x="414" y="703"/>
                    </a:lnTo>
                    <a:lnTo>
                      <a:pt x="386" y="694"/>
                    </a:lnTo>
                    <a:lnTo>
                      <a:pt x="357" y="683"/>
                    </a:lnTo>
                    <a:lnTo>
                      <a:pt x="332" y="669"/>
                    </a:lnTo>
                    <a:lnTo>
                      <a:pt x="271" y="683"/>
                    </a:lnTo>
                    <a:lnTo>
                      <a:pt x="216" y="691"/>
                    </a:lnTo>
                    <a:lnTo>
                      <a:pt x="171" y="694"/>
                    </a:lnTo>
                    <a:lnTo>
                      <a:pt x="133" y="694"/>
                    </a:lnTo>
                    <a:lnTo>
                      <a:pt x="100" y="689"/>
                    </a:lnTo>
                    <a:lnTo>
                      <a:pt x="75" y="681"/>
                    </a:lnTo>
                    <a:lnTo>
                      <a:pt x="53" y="671"/>
                    </a:lnTo>
                    <a:lnTo>
                      <a:pt x="36" y="656"/>
                    </a:lnTo>
                    <a:lnTo>
                      <a:pt x="25" y="641"/>
                    </a:lnTo>
                    <a:lnTo>
                      <a:pt x="16" y="623"/>
                    </a:lnTo>
                    <a:lnTo>
                      <a:pt x="10" y="603"/>
                    </a:lnTo>
                    <a:lnTo>
                      <a:pt x="7" y="581"/>
                    </a:lnTo>
                    <a:lnTo>
                      <a:pt x="3" y="561"/>
                    </a:lnTo>
                    <a:lnTo>
                      <a:pt x="3" y="539"/>
                    </a:lnTo>
                    <a:lnTo>
                      <a:pt x="2" y="518"/>
                    </a:lnTo>
                    <a:lnTo>
                      <a:pt x="0" y="496"/>
                    </a:lnTo>
                    <a:lnTo>
                      <a:pt x="3" y="456"/>
                    </a:lnTo>
                    <a:lnTo>
                      <a:pt x="16" y="418"/>
                    </a:lnTo>
                    <a:lnTo>
                      <a:pt x="40" y="381"/>
                    </a:lnTo>
                    <a:lnTo>
                      <a:pt x="70" y="351"/>
                    </a:lnTo>
                    <a:lnTo>
                      <a:pt x="103" y="326"/>
                    </a:lnTo>
                    <a:lnTo>
                      <a:pt x="141" y="308"/>
                    </a:lnTo>
                    <a:lnTo>
                      <a:pt x="178" y="296"/>
                    </a:lnTo>
                    <a:lnTo>
                      <a:pt x="214" y="294"/>
                    </a:lnTo>
                    <a:lnTo>
                      <a:pt x="193" y="268"/>
                    </a:lnTo>
                    <a:lnTo>
                      <a:pt x="181" y="239"/>
                    </a:lnTo>
                    <a:lnTo>
                      <a:pt x="178" y="208"/>
                    </a:lnTo>
                    <a:lnTo>
                      <a:pt x="183" y="176"/>
                    </a:lnTo>
                    <a:lnTo>
                      <a:pt x="193" y="144"/>
                    </a:lnTo>
                    <a:lnTo>
                      <a:pt x="211" y="113"/>
                    </a:lnTo>
                    <a:lnTo>
                      <a:pt x="234" y="83"/>
                    </a:lnTo>
                    <a:lnTo>
                      <a:pt x="263" y="58"/>
                    </a:lnTo>
                    <a:lnTo>
                      <a:pt x="294" y="35"/>
                    </a:lnTo>
                    <a:lnTo>
                      <a:pt x="327" y="16"/>
                    </a:lnTo>
                    <a:lnTo>
                      <a:pt x="366" y="5"/>
                    </a:lnTo>
                    <a:lnTo>
                      <a:pt x="404" y="0"/>
                    </a:lnTo>
                    <a:lnTo>
                      <a:pt x="444" y="1"/>
                    </a:lnTo>
                    <a:lnTo>
                      <a:pt x="482" y="11"/>
                    </a:lnTo>
                    <a:lnTo>
                      <a:pt x="522" y="31"/>
                    </a:lnTo>
                    <a:lnTo>
                      <a:pt x="559" y="61"/>
                    </a:lnTo>
                    <a:lnTo>
                      <a:pt x="590" y="41"/>
                    </a:lnTo>
                    <a:lnTo>
                      <a:pt x="625" y="30"/>
                    </a:lnTo>
                    <a:lnTo>
                      <a:pt x="660" y="23"/>
                    </a:lnTo>
                    <a:lnTo>
                      <a:pt x="695" y="23"/>
                    </a:lnTo>
                    <a:lnTo>
                      <a:pt x="730" y="30"/>
                    </a:lnTo>
                    <a:lnTo>
                      <a:pt x="765" y="41"/>
                    </a:lnTo>
                    <a:lnTo>
                      <a:pt x="796" y="56"/>
                    </a:lnTo>
                    <a:lnTo>
                      <a:pt x="826" y="76"/>
                    </a:lnTo>
                    <a:lnTo>
                      <a:pt x="851" y="99"/>
                    </a:lnTo>
                    <a:lnTo>
                      <a:pt x="871" y="124"/>
                    </a:lnTo>
                    <a:lnTo>
                      <a:pt x="888" y="153"/>
                    </a:lnTo>
                    <a:lnTo>
                      <a:pt x="898" y="183"/>
                    </a:lnTo>
                    <a:lnTo>
                      <a:pt x="899" y="213"/>
                    </a:lnTo>
                    <a:lnTo>
                      <a:pt x="894" y="244"/>
                    </a:lnTo>
                    <a:lnTo>
                      <a:pt x="881" y="276"/>
                    </a:lnTo>
                    <a:lnTo>
                      <a:pt x="858" y="306"/>
                    </a:lnTo>
                    <a:lnTo>
                      <a:pt x="893" y="319"/>
                    </a:lnTo>
                    <a:lnTo>
                      <a:pt x="923" y="341"/>
                    </a:lnTo>
                    <a:lnTo>
                      <a:pt x="946" y="368"/>
                    </a:lnTo>
                    <a:lnTo>
                      <a:pt x="963" y="399"/>
                    </a:lnTo>
                    <a:lnTo>
                      <a:pt x="973" y="433"/>
                    </a:lnTo>
                    <a:lnTo>
                      <a:pt x="978" y="469"/>
                    </a:lnTo>
                    <a:lnTo>
                      <a:pt x="978" y="506"/>
                    </a:lnTo>
                    <a:lnTo>
                      <a:pt x="973" y="541"/>
                    </a:lnTo>
                    <a:lnTo>
                      <a:pt x="961" y="574"/>
                    </a:lnTo>
                    <a:lnTo>
                      <a:pt x="944" y="603"/>
                    </a:lnTo>
                    <a:lnTo>
                      <a:pt x="923" y="628"/>
                    </a:lnTo>
                    <a:lnTo>
                      <a:pt x="896" y="646"/>
                    </a:lnTo>
                    <a:lnTo>
                      <a:pt x="864" y="656"/>
                    </a:lnTo>
                    <a:lnTo>
                      <a:pt x="828" y="658"/>
                    </a:lnTo>
                    <a:lnTo>
                      <a:pt x="786" y="649"/>
                    </a:lnTo>
                    <a:lnTo>
                      <a:pt x="741" y="62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88" name="Freeform 8"/>
              <p:cNvSpPr>
                <a:spLocks/>
              </p:cNvSpPr>
              <p:nvPr/>
            </p:nvSpPr>
            <p:spPr bwMode="auto">
              <a:xfrm>
                <a:off x="5484" y="2586"/>
                <a:ext cx="858" cy="601"/>
              </a:xfrm>
              <a:custGeom>
                <a:avLst/>
                <a:gdLst>
                  <a:gd name="T0" fmla="*/ 686 w 859"/>
                  <a:gd name="T1" fmla="*/ 514 h 601"/>
                  <a:gd name="T2" fmla="*/ 645 w 859"/>
                  <a:gd name="T3" fmla="*/ 541 h 601"/>
                  <a:gd name="T4" fmla="*/ 598 w 859"/>
                  <a:gd name="T5" fmla="*/ 568 h 601"/>
                  <a:gd name="T6" fmla="*/ 548 w 859"/>
                  <a:gd name="T7" fmla="*/ 588 h 601"/>
                  <a:gd name="T8" fmla="*/ 495 w 859"/>
                  <a:gd name="T9" fmla="*/ 599 h 601"/>
                  <a:gd name="T10" fmla="*/ 440 w 859"/>
                  <a:gd name="T11" fmla="*/ 598 h 601"/>
                  <a:gd name="T12" fmla="*/ 385 w 859"/>
                  <a:gd name="T13" fmla="*/ 581 h 601"/>
                  <a:gd name="T14" fmla="*/ 327 w 859"/>
                  <a:gd name="T15" fmla="*/ 543 h 601"/>
                  <a:gd name="T16" fmla="*/ 267 w 859"/>
                  <a:gd name="T17" fmla="*/ 524 h 601"/>
                  <a:gd name="T18" fmla="*/ 211 w 859"/>
                  <a:gd name="T19" fmla="*/ 539 h 601"/>
                  <a:gd name="T20" fmla="*/ 163 w 859"/>
                  <a:gd name="T21" fmla="*/ 549 h 601"/>
                  <a:gd name="T22" fmla="*/ 123 w 859"/>
                  <a:gd name="T23" fmla="*/ 556 h 601"/>
                  <a:gd name="T24" fmla="*/ 90 w 859"/>
                  <a:gd name="T25" fmla="*/ 558 h 601"/>
                  <a:gd name="T26" fmla="*/ 63 w 859"/>
                  <a:gd name="T27" fmla="*/ 553 h 601"/>
                  <a:gd name="T28" fmla="*/ 41 w 859"/>
                  <a:gd name="T29" fmla="*/ 543 h 601"/>
                  <a:gd name="T30" fmla="*/ 26 w 859"/>
                  <a:gd name="T31" fmla="*/ 526 h 601"/>
                  <a:gd name="T32" fmla="*/ 6 w 859"/>
                  <a:gd name="T33" fmla="*/ 479 h 601"/>
                  <a:gd name="T34" fmla="*/ 0 w 859"/>
                  <a:gd name="T35" fmla="*/ 418 h 601"/>
                  <a:gd name="T36" fmla="*/ 11 w 859"/>
                  <a:gd name="T37" fmla="*/ 369 h 601"/>
                  <a:gd name="T38" fmla="*/ 40 w 859"/>
                  <a:gd name="T39" fmla="*/ 329 h 601"/>
                  <a:gd name="T40" fmla="*/ 76 w 859"/>
                  <a:gd name="T41" fmla="*/ 301 h 601"/>
                  <a:gd name="T42" fmla="*/ 119 w 859"/>
                  <a:gd name="T43" fmla="*/ 279 h 601"/>
                  <a:gd name="T44" fmla="*/ 161 w 859"/>
                  <a:gd name="T45" fmla="*/ 268 h 601"/>
                  <a:gd name="T46" fmla="*/ 198 w 859"/>
                  <a:gd name="T47" fmla="*/ 264 h 601"/>
                  <a:gd name="T48" fmla="*/ 191 w 859"/>
                  <a:gd name="T49" fmla="*/ 228 h 601"/>
                  <a:gd name="T50" fmla="*/ 171 w 859"/>
                  <a:gd name="T51" fmla="*/ 158 h 601"/>
                  <a:gd name="T52" fmla="*/ 179 w 859"/>
                  <a:gd name="T53" fmla="*/ 99 h 601"/>
                  <a:gd name="T54" fmla="*/ 211 w 859"/>
                  <a:gd name="T55" fmla="*/ 53 h 601"/>
                  <a:gd name="T56" fmla="*/ 259 w 859"/>
                  <a:gd name="T57" fmla="*/ 21 h 601"/>
                  <a:gd name="T58" fmla="*/ 319 w 859"/>
                  <a:gd name="T59" fmla="*/ 8 h 601"/>
                  <a:gd name="T60" fmla="*/ 387 w 859"/>
                  <a:gd name="T61" fmla="*/ 14 h 601"/>
                  <a:gd name="T62" fmla="*/ 459 w 859"/>
                  <a:gd name="T63" fmla="*/ 46 h 601"/>
                  <a:gd name="T64" fmla="*/ 517 w 859"/>
                  <a:gd name="T65" fmla="*/ 43 h 601"/>
                  <a:gd name="T66" fmla="*/ 572 w 859"/>
                  <a:gd name="T67" fmla="*/ 8 h 601"/>
                  <a:gd name="T68" fmla="*/ 628 w 859"/>
                  <a:gd name="T69" fmla="*/ 0 h 601"/>
                  <a:gd name="T70" fmla="*/ 683 w 859"/>
                  <a:gd name="T71" fmla="*/ 13 h 601"/>
                  <a:gd name="T72" fmla="*/ 730 w 859"/>
                  <a:gd name="T73" fmla="*/ 41 h 601"/>
                  <a:gd name="T74" fmla="*/ 763 w 859"/>
                  <a:gd name="T75" fmla="*/ 81 h 601"/>
                  <a:gd name="T76" fmla="*/ 776 w 859"/>
                  <a:gd name="T77" fmla="*/ 128 h 601"/>
                  <a:gd name="T78" fmla="*/ 763 w 859"/>
                  <a:gd name="T79" fmla="*/ 178 h 601"/>
                  <a:gd name="T80" fmla="*/ 798 w 859"/>
                  <a:gd name="T81" fmla="*/ 231 h 601"/>
                  <a:gd name="T82" fmla="*/ 856 w 859"/>
                  <a:gd name="T83" fmla="*/ 343 h 601"/>
                  <a:gd name="T84" fmla="*/ 848 w 859"/>
                  <a:gd name="T85" fmla="*/ 466 h 601"/>
                  <a:gd name="T86" fmla="*/ 771 w 859"/>
                  <a:gd name="T87" fmla="*/ 52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9" h="601">
                    <a:moveTo>
                      <a:pt x="706" y="501"/>
                    </a:moveTo>
                    <a:lnTo>
                      <a:pt x="686" y="514"/>
                    </a:lnTo>
                    <a:lnTo>
                      <a:pt x="666" y="528"/>
                    </a:lnTo>
                    <a:lnTo>
                      <a:pt x="645" y="541"/>
                    </a:lnTo>
                    <a:lnTo>
                      <a:pt x="622" y="554"/>
                    </a:lnTo>
                    <a:lnTo>
                      <a:pt x="598" y="568"/>
                    </a:lnTo>
                    <a:lnTo>
                      <a:pt x="573" y="579"/>
                    </a:lnTo>
                    <a:lnTo>
                      <a:pt x="548" y="588"/>
                    </a:lnTo>
                    <a:lnTo>
                      <a:pt x="522" y="594"/>
                    </a:lnTo>
                    <a:lnTo>
                      <a:pt x="495" y="599"/>
                    </a:lnTo>
                    <a:lnTo>
                      <a:pt x="469" y="601"/>
                    </a:lnTo>
                    <a:lnTo>
                      <a:pt x="440" y="598"/>
                    </a:lnTo>
                    <a:lnTo>
                      <a:pt x="414" y="591"/>
                    </a:lnTo>
                    <a:lnTo>
                      <a:pt x="385" y="581"/>
                    </a:lnTo>
                    <a:lnTo>
                      <a:pt x="356" y="564"/>
                    </a:lnTo>
                    <a:lnTo>
                      <a:pt x="327" y="543"/>
                    </a:lnTo>
                    <a:lnTo>
                      <a:pt x="299" y="514"/>
                    </a:lnTo>
                    <a:lnTo>
                      <a:pt x="267" y="524"/>
                    </a:lnTo>
                    <a:lnTo>
                      <a:pt x="239" y="531"/>
                    </a:lnTo>
                    <a:lnTo>
                      <a:pt x="211" y="539"/>
                    </a:lnTo>
                    <a:lnTo>
                      <a:pt x="186" y="544"/>
                    </a:lnTo>
                    <a:lnTo>
                      <a:pt x="163" y="549"/>
                    </a:lnTo>
                    <a:lnTo>
                      <a:pt x="143" y="554"/>
                    </a:lnTo>
                    <a:lnTo>
                      <a:pt x="123" y="556"/>
                    </a:lnTo>
                    <a:lnTo>
                      <a:pt x="104" y="558"/>
                    </a:lnTo>
                    <a:lnTo>
                      <a:pt x="90" y="558"/>
                    </a:lnTo>
                    <a:lnTo>
                      <a:pt x="75" y="556"/>
                    </a:lnTo>
                    <a:lnTo>
                      <a:pt x="63" y="553"/>
                    </a:lnTo>
                    <a:lnTo>
                      <a:pt x="51" y="548"/>
                    </a:lnTo>
                    <a:lnTo>
                      <a:pt x="41" y="543"/>
                    </a:lnTo>
                    <a:lnTo>
                      <a:pt x="33" y="534"/>
                    </a:lnTo>
                    <a:lnTo>
                      <a:pt x="26" y="526"/>
                    </a:lnTo>
                    <a:lnTo>
                      <a:pt x="20" y="514"/>
                    </a:lnTo>
                    <a:lnTo>
                      <a:pt x="6" y="479"/>
                    </a:lnTo>
                    <a:lnTo>
                      <a:pt x="0" y="448"/>
                    </a:lnTo>
                    <a:lnTo>
                      <a:pt x="0" y="418"/>
                    </a:lnTo>
                    <a:lnTo>
                      <a:pt x="3" y="393"/>
                    </a:lnTo>
                    <a:lnTo>
                      <a:pt x="11" y="369"/>
                    </a:lnTo>
                    <a:lnTo>
                      <a:pt x="25" y="348"/>
                    </a:lnTo>
                    <a:lnTo>
                      <a:pt x="40" y="329"/>
                    </a:lnTo>
                    <a:lnTo>
                      <a:pt x="56" y="314"/>
                    </a:lnTo>
                    <a:lnTo>
                      <a:pt x="76" y="301"/>
                    </a:lnTo>
                    <a:lnTo>
                      <a:pt x="98" y="289"/>
                    </a:lnTo>
                    <a:lnTo>
                      <a:pt x="119" y="279"/>
                    </a:lnTo>
                    <a:lnTo>
                      <a:pt x="139" y="273"/>
                    </a:lnTo>
                    <a:lnTo>
                      <a:pt x="161" y="268"/>
                    </a:lnTo>
                    <a:lnTo>
                      <a:pt x="181" y="264"/>
                    </a:lnTo>
                    <a:lnTo>
                      <a:pt x="198" y="264"/>
                    </a:lnTo>
                    <a:lnTo>
                      <a:pt x="213" y="264"/>
                    </a:lnTo>
                    <a:lnTo>
                      <a:pt x="191" y="228"/>
                    </a:lnTo>
                    <a:lnTo>
                      <a:pt x="178" y="191"/>
                    </a:lnTo>
                    <a:lnTo>
                      <a:pt x="171" y="158"/>
                    </a:lnTo>
                    <a:lnTo>
                      <a:pt x="173" y="128"/>
                    </a:lnTo>
                    <a:lnTo>
                      <a:pt x="179" y="99"/>
                    </a:lnTo>
                    <a:lnTo>
                      <a:pt x="193" y="74"/>
                    </a:lnTo>
                    <a:lnTo>
                      <a:pt x="211" y="53"/>
                    </a:lnTo>
                    <a:lnTo>
                      <a:pt x="233" y="34"/>
                    </a:lnTo>
                    <a:lnTo>
                      <a:pt x="259" y="21"/>
                    </a:lnTo>
                    <a:lnTo>
                      <a:pt x="287" y="13"/>
                    </a:lnTo>
                    <a:lnTo>
                      <a:pt x="319" y="8"/>
                    </a:lnTo>
                    <a:lnTo>
                      <a:pt x="354" y="10"/>
                    </a:lnTo>
                    <a:lnTo>
                      <a:pt x="387" y="14"/>
                    </a:lnTo>
                    <a:lnTo>
                      <a:pt x="424" y="28"/>
                    </a:lnTo>
                    <a:lnTo>
                      <a:pt x="459" y="46"/>
                    </a:lnTo>
                    <a:lnTo>
                      <a:pt x="494" y="71"/>
                    </a:lnTo>
                    <a:lnTo>
                      <a:pt x="517" y="43"/>
                    </a:lnTo>
                    <a:lnTo>
                      <a:pt x="543" y="21"/>
                    </a:lnTo>
                    <a:lnTo>
                      <a:pt x="572" y="8"/>
                    </a:lnTo>
                    <a:lnTo>
                      <a:pt x="600" y="1"/>
                    </a:lnTo>
                    <a:lnTo>
                      <a:pt x="628" y="0"/>
                    </a:lnTo>
                    <a:lnTo>
                      <a:pt x="657" y="3"/>
                    </a:lnTo>
                    <a:lnTo>
                      <a:pt x="683" y="13"/>
                    </a:lnTo>
                    <a:lnTo>
                      <a:pt x="708" y="24"/>
                    </a:lnTo>
                    <a:lnTo>
                      <a:pt x="730" y="41"/>
                    </a:lnTo>
                    <a:lnTo>
                      <a:pt x="748" y="59"/>
                    </a:lnTo>
                    <a:lnTo>
                      <a:pt x="763" y="81"/>
                    </a:lnTo>
                    <a:lnTo>
                      <a:pt x="771" y="104"/>
                    </a:lnTo>
                    <a:lnTo>
                      <a:pt x="776" y="128"/>
                    </a:lnTo>
                    <a:lnTo>
                      <a:pt x="773" y="153"/>
                    </a:lnTo>
                    <a:lnTo>
                      <a:pt x="763" y="178"/>
                    </a:lnTo>
                    <a:lnTo>
                      <a:pt x="746" y="201"/>
                    </a:lnTo>
                    <a:lnTo>
                      <a:pt x="798" y="231"/>
                    </a:lnTo>
                    <a:lnTo>
                      <a:pt x="834" y="281"/>
                    </a:lnTo>
                    <a:lnTo>
                      <a:pt x="856" y="343"/>
                    </a:lnTo>
                    <a:lnTo>
                      <a:pt x="859" y="408"/>
                    </a:lnTo>
                    <a:lnTo>
                      <a:pt x="848" y="466"/>
                    </a:lnTo>
                    <a:lnTo>
                      <a:pt x="818" y="506"/>
                    </a:lnTo>
                    <a:lnTo>
                      <a:pt x="771" y="521"/>
                    </a:lnTo>
                    <a:lnTo>
                      <a:pt x="706" y="501"/>
                    </a:lnTo>
                    <a:close/>
                  </a:path>
                </a:pathLst>
              </a:custGeom>
              <a:solidFill>
                <a:srgbClr val="F2F4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37289" name="Group 9"/>
            <p:cNvGrpSpPr>
              <a:grpSpLocks/>
            </p:cNvGrpSpPr>
            <p:nvPr/>
          </p:nvGrpSpPr>
          <p:grpSpPr bwMode="auto">
            <a:xfrm>
              <a:off x="1409" y="2935"/>
              <a:ext cx="369" cy="238"/>
              <a:chOff x="3240" y="1188"/>
              <a:chExt cx="1673" cy="1354"/>
            </a:xfrm>
          </p:grpSpPr>
          <p:sp>
            <p:nvSpPr>
              <p:cNvPr id="737290" name="Freeform 10"/>
              <p:cNvSpPr>
                <a:spLocks/>
              </p:cNvSpPr>
              <p:nvPr/>
            </p:nvSpPr>
            <p:spPr bwMode="auto">
              <a:xfrm>
                <a:off x="3428" y="1348"/>
                <a:ext cx="214" cy="780"/>
              </a:xfrm>
              <a:custGeom>
                <a:avLst/>
                <a:gdLst>
                  <a:gd name="T0" fmla="*/ 31 w 214"/>
                  <a:gd name="T1" fmla="*/ 87 h 780"/>
                  <a:gd name="T2" fmla="*/ 64 w 214"/>
                  <a:gd name="T3" fmla="*/ 55 h 780"/>
                  <a:gd name="T4" fmla="*/ 98 w 214"/>
                  <a:gd name="T5" fmla="*/ 32 h 780"/>
                  <a:gd name="T6" fmla="*/ 115 w 214"/>
                  <a:gd name="T7" fmla="*/ 55 h 780"/>
                  <a:gd name="T8" fmla="*/ 113 w 214"/>
                  <a:gd name="T9" fmla="*/ 90 h 780"/>
                  <a:gd name="T10" fmla="*/ 105 w 214"/>
                  <a:gd name="T11" fmla="*/ 133 h 780"/>
                  <a:gd name="T12" fmla="*/ 91 w 214"/>
                  <a:gd name="T13" fmla="*/ 183 h 780"/>
                  <a:gd name="T14" fmla="*/ 74 w 214"/>
                  <a:gd name="T15" fmla="*/ 232 h 780"/>
                  <a:gd name="T16" fmla="*/ 57 w 214"/>
                  <a:gd name="T17" fmla="*/ 279 h 780"/>
                  <a:gd name="T18" fmla="*/ 41 w 214"/>
                  <a:gd name="T19" fmla="*/ 318 h 780"/>
                  <a:gd name="T20" fmla="*/ 41 w 214"/>
                  <a:gd name="T21" fmla="*/ 353 h 780"/>
                  <a:gd name="T22" fmla="*/ 82 w 214"/>
                  <a:gd name="T23" fmla="*/ 348 h 780"/>
                  <a:gd name="T24" fmla="*/ 116 w 214"/>
                  <a:gd name="T25" fmla="*/ 336 h 780"/>
                  <a:gd name="T26" fmla="*/ 98 w 214"/>
                  <a:gd name="T27" fmla="*/ 380 h 780"/>
                  <a:gd name="T28" fmla="*/ 87 w 214"/>
                  <a:gd name="T29" fmla="*/ 410 h 780"/>
                  <a:gd name="T30" fmla="*/ 74 w 214"/>
                  <a:gd name="T31" fmla="*/ 441 h 780"/>
                  <a:gd name="T32" fmla="*/ 60 w 214"/>
                  <a:gd name="T33" fmla="*/ 484 h 780"/>
                  <a:gd name="T34" fmla="*/ 82 w 214"/>
                  <a:gd name="T35" fmla="*/ 514 h 780"/>
                  <a:gd name="T36" fmla="*/ 124 w 214"/>
                  <a:gd name="T37" fmla="*/ 479 h 780"/>
                  <a:gd name="T38" fmla="*/ 144 w 214"/>
                  <a:gd name="T39" fmla="*/ 484 h 780"/>
                  <a:gd name="T40" fmla="*/ 144 w 214"/>
                  <a:gd name="T41" fmla="*/ 514 h 780"/>
                  <a:gd name="T42" fmla="*/ 116 w 214"/>
                  <a:gd name="T43" fmla="*/ 614 h 780"/>
                  <a:gd name="T44" fmla="*/ 161 w 214"/>
                  <a:gd name="T45" fmla="*/ 606 h 780"/>
                  <a:gd name="T46" fmla="*/ 186 w 214"/>
                  <a:gd name="T47" fmla="*/ 619 h 780"/>
                  <a:gd name="T48" fmla="*/ 172 w 214"/>
                  <a:gd name="T49" fmla="*/ 664 h 780"/>
                  <a:gd name="T50" fmla="*/ 138 w 214"/>
                  <a:gd name="T51" fmla="*/ 710 h 780"/>
                  <a:gd name="T52" fmla="*/ 108 w 214"/>
                  <a:gd name="T53" fmla="*/ 745 h 780"/>
                  <a:gd name="T54" fmla="*/ 122 w 214"/>
                  <a:gd name="T55" fmla="*/ 770 h 780"/>
                  <a:gd name="T56" fmla="*/ 154 w 214"/>
                  <a:gd name="T57" fmla="*/ 738 h 780"/>
                  <a:gd name="T58" fmla="*/ 191 w 214"/>
                  <a:gd name="T59" fmla="*/ 688 h 780"/>
                  <a:gd name="T60" fmla="*/ 205 w 214"/>
                  <a:gd name="T61" fmla="*/ 659 h 780"/>
                  <a:gd name="T62" fmla="*/ 214 w 214"/>
                  <a:gd name="T63" fmla="*/ 626 h 780"/>
                  <a:gd name="T64" fmla="*/ 204 w 214"/>
                  <a:gd name="T65" fmla="*/ 592 h 780"/>
                  <a:gd name="T66" fmla="*/ 176 w 214"/>
                  <a:gd name="T67" fmla="*/ 578 h 780"/>
                  <a:gd name="T68" fmla="*/ 166 w 214"/>
                  <a:gd name="T69" fmla="*/ 554 h 780"/>
                  <a:gd name="T70" fmla="*/ 173 w 214"/>
                  <a:gd name="T71" fmla="*/ 523 h 780"/>
                  <a:gd name="T72" fmla="*/ 174 w 214"/>
                  <a:gd name="T73" fmla="*/ 487 h 780"/>
                  <a:gd name="T74" fmla="*/ 165 w 214"/>
                  <a:gd name="T75" fmla="*/ 456 h 780"/>
                  <a:gd name="T76" fmla="*/ 133 w 214"/>
                  <a:gd name="T77" fmla="*/ 444 h 780"/>
                  <a:gd name="T78" fmla="*/ 102 w 214"/>
                  <a:gd name="T79" fmla="*/ 458 h 780"/>
                  <a:gd name="T80" fmla="*/ 110 w 214"/>
                  <a:gd name="T81" fmla="*/ 430 h 780"/>
                  <a:gd name="T82" fmla="*/ 123 w 214"/>
                  <a:gd name="T83" fmla="*/ 395 h 780"/>
                  <a:gd name="T84" fmla="*/ 135 w 214"/>
                  <a:gd name="T85" fmla="*/ 363 h 780"/>
                  <a:gd name="T86" fmla="*/ 148 w 214"/>
                  <a:gd name="T87" fmla="*/ 329 h 780"/>
                  <a:gd name="T88" fmla="*/ 131 w 214"/>
                  <a:gd name="T89" fmla="*/ 309 h 780"/>
                  <a:gd name="T90" fmla="*/ 101 w 214"/>
                  <a:gd name="T91" fmla="*/ 310 h 780"/>
                  <a:gd name="T92" fmla="*/ 74 w 214"/>
                  <a:gd name="T93" fmla="*/ 314 h 780"/>
                  <a:gd name="T94" fmla="*/ 88 w 214"/>
                  <a:gd name="T95" fmla="*/ 279 h 780"/>
                  <a:gd name="T96" fmla="*/ 103 w 214"/>
                  <a:gd name="T97" fmla="*/ 237 h 780"/>
                  <a:gd name="T98" fmla="*/ 119 w 214"/>
                  <a:gd name="T99" fmla="*/ 194 h 780"/>
                  <a:gd name="T100" fmla="*/ 131 w 214"/>
                  <a:gd name="T101" fmla="*/ 148 h 780"/>
                  <a:gd name="T102" fmla="*/ 140 w 214"/>
                  <a:gd name="T103" fmla="*/ 104 h 780"/>
                  <a:gd name="T104" fmla="*/ 144 w 214"/>
                  <a:gd name="T105" fmla="*/ 66 h 780"/>
                  <a:gd name="T106" fmla="*/ 140 w 214"/>
                  <a:gd name="T107" fmla="*/ 34 h 780"/>
                  <a:gd name="T108" fmla="*/ 112 w 214"/>
                  <a:gd name="T109" fmla="*/ 2 h 780"/>
                  <a:gd name="T110" fmla="*/ 78 w 214"/>
                  <a:gd name="T111" fmla="*/ 7 h 780"/>
                  <a:gd name="T112" fmla="*/ 45 w 214"/>
                  <a:gd name="T113" fmla="*/ 31 h 780"/>
                  <a:gd name="T114" fmla="*/ 14 w 214"/>
                  <a:gd name="T115" fmla="*/ 62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780">
                    <a:moveTo>
                      <a:pt x="4" y="122"/>
                    </a:moveTo>
                    <a:lnTo>
                      <a:pt x="7" y="116"/>
                    </a:lnTo>
                    <a:lnTo>
                      <a:pt x="10" y="112"/>
                    </a:lnTo>
                    <a:lnTo>
                      <a:pt x="14" y="108"/>
                    </a:lnTo>
                    <a:lnTo>
                      <a:pt x="17" y="104"/>
                    </a:lnTo>
                    <a:lnTo>
                      <a:pt x="20" y="99"/>
                    </a:lnTo>
                    <a:lnTo>
                      <a:pt x="24" y="95"/>
                    </a:lnTo>
                    <a:lnTo>
                      <a:pt x="28" y="91"/>
                    </a:lnTo>
                    <a:lnTo>
                      <a:pt x="31" y="87"/>
                    </a:lnTo>
                    <a:lnTo>
                      <a:pt x="35" y="83"/>
                    </a:lnTo>
                    <a:lnTo>
                      <a:pt x="39" y="78"/>
                    </a:lnTo>
                    <a:lnTo>
                      <a:pt x="42" y="76"/>
                    </a:lnTo>
                    <a:lnTo>
                      <a:pt x="46" y="71"/>
                    </a:lnTo>
                    <a:lnTo>
                      <a:pt x="49" y="67"/>
                    </a:lnTo>
                    <a:lnTo>
                      <a:pt x="53" y="65"/>
                    </a:lnTo>
                    <a:lnTo>
                      <a:pt x="57" y="62"/>
                    </a:lnTo>
                    <a:lnTo>
                      <a:pt x="62" y="58"/>
                    </a:lnTo>
                    <a:lnTo>
                      <a:pt x="64" y="55"/>
                    </a:lnTo>
                    <a:lnTo>
                      <a:pt x="67" y="52"/>
                    </a:lnTo>
                    <a:lnTo>
                      <a:pt x="71" y="49"/>
                    </a:lnTo>
                    <a:lnTo>
                      <a:pt x="74" y="46"/>
                    </a:lnTo>
                    <a:lnTo>
                      <a:pt x="77" y="44"/>
                    </a:lnTo>
                    <a:lnTo>
                      <a:pt x="81" y="41"/>
                    </a:lnTo>
                    <a:lnTo>
                      <a:pt x="84" y="39"/>
                    </a:lnTo>
                    <a:lnTo>
                      <a:pt x="87" y="37"/>
                    </a:lnTo>
                    <a:lnTo>
                      <a:pt x="92" y="34"/>
                    </a:lnTo>
                    <a:lnTo>
                      <a:pt x="98" y="32"/>
                    </a:lnTo>
                    <a:lnTo>
                      <a:pt x="102" y="32"/>
                    </a:lnTo>
                    <a:lnTo>
                      <a:pt x="106" y="32"/>
                    </a:lnTo>
                    <a:lnTo>
                      <a:pt x="108" y="34"/>
                    </a:lnTo>
                    <a:lnTo>
                      <a:pt x="110" y="37"/>
                    </a:lnTo>
                    <a:lnTo>
                      <a:pt x="112" y="41"/>
                    </a:lnTo>
                    <a:lnTo>
                      <a:pt x="113" y="45"/>
                    </a:lnTo>
                    <a:lnTo>
                      <a:pt x="113" y="48"/>
                    </a:lnTo>
                    <a:lnTo>
                      <a:pt x="115" y="51"/>
                    </a:lnTo>
                    <a:lnTo>
                      <a:pt x="115" y="55"/>
                    </a:lnTo>
                    <a:lnTo>
                      <a:pt x="116" y="58"/>
                    </a:lnTo>
                    <a:lnTo>
                      <a:pt x="116" y="62"/>
                    </a:lnTo>
                    <a:lnTo>
                      <a:pt x="116" y="65"/>
                    </a:lnTo>
                    <a:lnTo>
                      <a:pt x="116" y="69"/>
                    </a:lnTo>
                    <a:lnTo>
                      <a:pt x="116" y="73"/>
                    </a:lnTo>
                    <a:lnTo>
                      <a:pt x="115" y="77"/>
                    </a:lnTo>
                    <a:lnTo>
                      <a:pt x="115" y="81"/>
                    </a:lnTo>
                    <a:lnTo>
                      <a:pt x="113" y="85"/>
                    </a:lnTo>
                    <a:lnTo>
                      <a:pt x="113" y="90"/>
                    </a:lnTo>
                    <a:lnTo>
                      <a:pt x="113" y="94"/>
                    </a:lnTo>
                    <a:lnTo>
                      <a:pt x="112" y="99"/>
                    </a:lnTo>
                    <a:lnTo>
                      <a:pt x="112" y="104"/>
                    </a:lnTo>
                    <a:lnTo>
                      <a:pt x="112" y="109"/>
                    </a:lnTo>
                    <a:lnTo>
                      <a:pt x="109" y="113"/>
                    </a:lnTo>
                    <a:lnTo>
                      <a:pt x="108" y="119"/>
                    </a:lnTo>
                    <a:lnTo>
                      <a:pt x="108" y="123"/>
                    </a:lnTo>
                    <a:lnTo>
                      <a:pt x="106" y="129"/>
                    </a:lnTo>
                    <a:lnTo>
                      <a:pt x="105" y="133"/>
                    </a:lnTo>
                    <a:lnTo>
                      <a:pt x="103" y="138"/>
                    </a:lnTo>
                    <a:lnTo>
                      <a:pt x="103" y="144"/>
                    </a:lnTo>
                    <a:lnTo>
                      <a:pt x="102" y="150"/>
                    </a:lnTo>
                    <a:lnTo>
                      <a:pt x="99" y="154"/>
                    </a:lnTo>
                    <a:lnTo>
                      <a:pt x="98" y="161"/>
                    </a:lnTo>
                    <a:lnTo>
                      <a:pt x="96" y="166"/>
                    </a:lnTo>
                    <a:lnTo>
                      <a:pt x="95" y="172"/>
                    </a:lnTo>
                    <a:lnTo>
                      <a:pt x="94" y="176"/>
                    </a:lnTo>
                    <a:lnTo>
                      <a:pt x="91" y="183"/>
                    </a:lnTo>
                    <a:lnTo>
                      <a:pt x="89" y="187"/>
                    </a:lnTo>
                    <a:lnTo>
                      <a:pt x="88" y="194"/>
                    </a:lnTo>
                    <a:lnTo>
                      <a:pt x="87" y="198"/>
                    </a:lnTo>
                    <a:lnTo>
                      <a:pt x="84" y="204"/>
                    </a:lnTo>
                    <a:lnTo>
                      <a:pt x="82" y="210"/>
                    </a:lnTo>
                    <a:lnTo>
                      <a:pt x="81" y="215"/>
                    </a:lnTo>
                    <a:lnTo>
                      <a:pt x="78" y="221"/>
                    </a:lnTo>
                    <a:lnTo>
                      <a:pt x="77" y="226"/>
                    </a:lnTo>
                    <a:lnTo>
                      <a:pt x="74" y="232"/>
                    </a:lnTo>
                    <a:lnTo>
                      <a:pt x="73" y="237"/>
                    </a:lnTo>
                    <a:lnTo>
                      <a:pt x="71" y="242"/>
                    </a:lnTo>
                    <a:lnTo>
                      <a:pt x="69" y="247"/>
                    </a:lnTo>
                    <a:lnTo>
                      <a:pt x="67" y="253"/>
                    </a:lnTo>
                    <a:lnTo>
                      <a:pt x="66" y="258"/>
                    </a:lnTo>
                    <a:lnTo>
                      <a:pt x="63" y="263"/>
                    </a:lnTo>
                    <a:lnTo>
                      <a:pt x="62" y="268"/>
                    </a:lnTo>
                    <a:lnTo>
                      <a:pt x="59" y="274"/>
                    </a:lnTo>
                    <a:lnTo>
                      <a:pt x="57" y="279"/>
                    </a:lnTo>
                    <a:lnTo>
                      <a:pt x="55" y="283"/>
                    </a:lnTo>
                    <a:lnTo>
                      <a:pt x="53" y="288"/>
                    </a:lnTo>
                    <a:lnTo>
                      <a:pt x="52" y="292"/>
                    </a:lnTo>
                    <a:lnTo>
                      <a:pt x="49" y="297"/>
                    </a:lnTo>
                    <a:lnTo>
                      <a:pt x="48" y="302"/>
                    </a:lnTo>
                    <a:lnTo>
                      <a:pt x="46" y="306"/>
                    </a:lnTo>
                    <a:lnTo>
                      <a:pt x="45" y="310"/>
                    </a:lnTo>
                    <a:lnTo>
                      <a:pt x="42" y="314"/>
                    </a:lnTo>
                    <a:lnTo>
                      <a:pt x="41" y="318"/>
                    </a:lnTo>
                    <a:lnTo>
                      <a:pt x="39" y="322"/>
                    </a:lnTo>
                    <a:lnTo>
                      <a:pt x="38" y="325"/>
                    </a:lnTo>
                    <a:lnTo>
                      <a:pt x="36" y="329"/>
                    </a:lnTo>
                    <a:lnTo>
                      <a:pt x="34" y="334"/>
                    </a:lnTo>
                    <a:lnTo>
                      <a:pt x="32" y="336"/>
                    </a:lnTo>
                    <a:lnTo>
                      <a:pt x="31" y="339"/>
                    </a:lnTo>
                    <a:lnTo>
                      <a:pt x="29" y="343"/>
                    </a:lnTo>
                    <a:lnTo>
                      <a:pt x="35" y="348"/>
                    </a:lnTo>
                    <a:lnTo>
                      <a:pt x="41" y="353"/>
                    </a:lnTo>
                    <a:lnTo>
                      <a:pt x="45" y="359"/>
                    </a:lnTo>
                    <a:lnTo>
                      <a:pt x="50" y="363"/>
                    </a:lnTo>
                    <a:lnTo>
                      <a:pt x="55" y="360"/>
                    </a:lnTo>
                    <a:lnTo>
                      <a:pt x="59" y="359"/>
                    </a:lnTo>
                    <a:lnTo>
                      <a:pt x="63" y="356"/>
                    </a:lnTo>
                    <a:lnTo>
                      <a:pt x="69" y="355"/>
                    </a:lnTo>
                    <a:lnTo>
                      <a:pt x="73" y="352"/>
                    </a:lnTo>
                    <a:lnTo>
                      <a:pt x="78" y="349"/>
                    </a:lnTo>
                    <a:lnTo>
                      <a:pt x="82" y="348"/>
                    </a:lnTo>
                    <a:lnTo>
                      <a:pt x="87" y="346"/>
                    </a:lnTo>
                    <a:lnTo>
                      <a:pt x="91" y="345"/>
                    </a:lnTo>
                    <a:lnTo>
                      <a:pt x="95" y="342"/>
                    </a:lnTo>
                    <a:lnTo>
                      <a:pt x="99" y="341"/>
                    </a:lnTo>
                    <a:lnTo>
                      <a:pt x="103" y="339"/>
                    </a:lnTo>
                    <a:lnTo>
                      <a:pt x="106" y="338"/>
                    </a:lnTo>
                    <a:lnTo>
                      <a:pt x="110" y="338"/>
                    </a:lnTo>
                    <a:lnTo>
                      <a:pt x="113" y="336"/>
                    </a:lnTo>
                    <a:lnTo>
                      <a:pt x="116" y="336"/>
                    </a:lnTo>
                    <a:lnTo>
                      <a:pt x="115" y="342"/>
                    </a:lnTo>
                    <a:lnTo>
                      <a:pt x="112" y="346"/>
                    </a:lnTo>
                    <a:lnTo>
                      <a:pt x="109" y="352"/>
                    </a:lnTo>
                    <a:lnTo>
                      <a:pt x="106" y="357"/>
                    </a:lnTo>
                    <a:lnTo>
                      <a:pt x="103" y="363"/>
                    </a:lnTo>
                    <a:lnTo>
                      <a:pt x="102" y="370"/>
                    </a:lnTo>
                    <a:lnTo>
                      <a:pt x="101" y="373"/>
                    </a:lnTo>
                    <a:lnTo>
                      <a:pt x="99" y="377"/>
                    </a:lnTo>
                    <a:lnTo>
                      <a:pt x="98" y="380"/>
                    </a:lnTo>
                    <a:lnTo>
                      <a:pt x="96" y="384"/>
                    </a:lnTo>
                    <a:lnTo>
                      <a:pt x="95" y="387"/>
                    </a:lnTo>
                    <a:lnTo>
                      <a:pt x="94" y="389"/>
                    </a:lnTo>
                    <a:lnTo>
                      <a:pt x="92" y="392"/>
                    </a:lnTo>
                    <a:lnTo>
                      <a:pt x="91" y="396"/>
                    </a:lnTo>
                    <a:lnTo>
                      <a:pt x="89" y="399"/>
                    </a:lnTo>
                    <a:lnTo>
                      <a:pt x="88" y="403"/>
                    </a:lnTo>
                    <a:lnTo>
                      <a:pt x="87" y="406"/>
                    </a:lnTo>
                    <a:lnTo>
                      <a:pt x="87" y="410"/>
                    </a:lnTo>
                    <a:lnTo>
                      <a:pt x="84" y="413"/>
                    </a:lnTo>
                    <a:lnTo>
                      <a:pt x="84" y="417"/>
                    </a:lnTo>
                    <a:lnTo>
                      <a:pt x="82" y="421"/>
                    </a:lnTo>
                    <a:lnTo>
                      <a:pt x="81" y="424"/>
                    </a:lnTo>
                    <a:lnTo>
                      <a:pt x="80" y="427"/>
                    </a:lnTo>
                    <a:lnTo>
                      <a:pt x="78" y="431"/>
                    </a:lnTo>
                    <a:lnTo>
                      <a:pt x="77" y="434"/>
                    </a:lnTo>
                    <a:lnTo>
                      <a:pt x="77" y="438"/>
                    </a:lnTo>
                    <a:lnTo>
                      <a:pt x="74" y="441"/>
                    </a:lnTo>
                    <a:lnTo>
                      <a:pt x="74" y="444"/>
                    </a:lnTo>
                    <a:lnTo>
                      <a:pt x="73" y="447"/>
                    </a:lnTo>
                    <a:lnTo>
                      <a:pt x="71" y="451"/>
                    </a:lnTo>
                    <a:lnTo>
                      <a:pt x="69" y="456"/>
                    </a:lnTo>
                    <a:lnTo>
                      <a:pt x="67" y="463"/>
                    </a:lnTo>
                    <a:lnTo>
                      <a:pt x="64" y="467"/>
                    </a:lnTo>
                    <a:lnTo>
                      <a:pt x="63" y="474"/>
                    </a:lnTo>
                    <a:lnTo>
                      <a:pt x="62" y="479"/>
                    </a:lnTo>
                    <a:lnTo>
                      <a:pt x="60" y="484"/>
                    </a:lnTo>
                    <a:lnTo>
                      <a:pt x="59" y="488"/>
                    </a:lnTo>
                    <a:lnTo>
                      <a:pt x="57" y="493"/>
                    </a:lnTo>
                    <a:lnTo>
                      <a:pt x="56" y="495"/>
                    </a:lnTo>
                    <a:lnTo>
                      <a:pt x="55" y="498"/>
                    </a:lnTo>
                    <a:lnTo>
                      <a:pt x="53" y="502"/>
                    </a:lnTo>
                    <a:lnTo>
                      <a:pt x="53" y="505"/>
                    </a:lnTo>
                    <a:lnTo>
                      <a:pt x="29" y="573"/>
                    </a:lnTo>
                    <a:lnTo>
                      <a:pt x="78" y="519"/>
                    </a:lnTo>
                    <a:lnTo>
                      <a:pt x="82" y="514"/>
                    </a:lnTo>
                    <a:lnTo>
                      <a:pt x="87" y="509"/>
                    </a:lnTo>
                    <a:lnTo>
                      <a:pt x="92" y="504"/>
                    </a:lnTo>
                    <a:lnTo>
                      <a:pt x="98" y="500"/>
                    </a:lnTo>
                    <a:lnTo>
                      <a:pt x="102" y="494"/>
                    </a:lnTo>
                    <a:lnTo>
                      <a:pt x="106" y="491"/>
                    </a:lnTo>
                    <a:lnTo>
                      <a:pt x="112" y="487"/>
                    </a:lnTo>
                    <a:lnTo>
                      <a:pt x="116" y="484"/>
                    </a:lnTo>
                    <a:lnTo>
                      <a:pt x="120" y="480"/>
                    </a:lnTo>
                    <a:lnTo>
                      <a:pt x="124" y="479"/>
                    </a:lnTo>
                    <a:lnTo>
                      <a:pt x="127" y="476"/>
                    </a:lnTo>
                    <a:lnTo>
                      <a:pt x="131" y="474"/>
                    </a:lnTo>
                    <a:lnTo>
                      <a:pt x="137" y="473"/>
                    </a:lnTo>
                    <a:lnTo>
                      <a:pt x="140" y="474"/>
                    </a:lnTo>
                    <a:lnTo>
                      <a:pt x="141" y="476"/>
                    </a:lnTo>
                    <a:lnTo>
                      <a:pt x="141" y="476"/>
                    </a:lnTo>
                    <a:lnTo>
                      <a:pt x="142" y="479"/>
                    </a:lnTo>
                    <a:lnTo>
                      <a:pt x="144" y="481"/>
                    </a:lnTo>
                    <a:lnTo>
                      <a:pt x="144" y="484"/>
                    </a:lnTo>
                    <a:lnTo>
                      <a:pt x="144" y="487"/>
                    </a:lnTo>
                    <a:lnTo>
                      <a:pt x="144" y="493"/>
                    </a:lnTo>
                    <a:lnTo>
                      <a:pt x="144" y="494"/>
                    </a:lnTo>
                    <a:lnTo>
                      <a:pt x="144" y="497"/>
                    </a:lnTo>
                    <a:lnTo>
                      <a:pt x="144" y="500"/>
                    </a:lnTo>
                    <a:lnTo>
                      <a:pt x="145" y="504"/>
                    </a:lnTo>
                    <a:lnTo>
                      <a:pt x="144" y="507"/>
                    </a:lnTo>
                    <a:lnTo>
                      <a:pt x="144" y="509"/>
                    </a:lnTo>
                    <a:lnTo>
                      <a:pt x="144" y="514"/>
                    </a:lnTo>
                    <a:lnTo>
                      <a:pt x="144" y="518"/>
                    </a:lnTo>
                    <a:lnTo>
                      <a:pt x="142" y="522"/>
                    </a:lnTo>
                    <a:lnTo>
                      <a:pt x="142" y="527"/>
                    </a:lnTo>
                    <a:lnTo>
                      <a:pt x="141" y="532"/>
                    </a:lnTo>
                    <a:lnTo>
                      <a:pt x="141" y="539"/>
                    </a:lnTo>
                    <a:lnTo>
                      <a:pt x="96" y="593"/>
                    </a:lnTo>
                    <a:lnTo>
                      <a:pt x="63" y="633"/>
                    </a:lnTo>
                    <a:lnTo>
                      <a:pt x="112" y="615"/>
                    </a:lnTo>
                    <a:lnTo>
                      <a:pt x="116" y="614"/>
                    </a:lnTo>
                    <a:lnTo>
                      <a:pt x="120" y="613"/>
                    </a:lnTo>
                    <a:lnTo>
                      <a:pt x="126" y="611"/>
                    </a:lnTo>
                    <a:lnTo>
                      <a:pt x="130" y="610"/>
                    </a:lnTo>
                    <a:lnTo>
                      <a:pt x="135" y="608"/>
                    </a:lnTo>
                    <a:lnTo>
                      <a:pt x="140" y="607"/>
                    </a:lnTo>
                    <a:lnTo>
                      <a:pt x="145" y="606"/>
                    </a:lnTo>
                    <a:lnTo>
                      <a:pt x="151" y="606"/>
                    </a:lnTo>
                    <a:lnTo>
                      <a:pt x="155" y="606"/>
                    </a:lnTo>
                    <a:lnTo>
                      <a:pt x="161" y="606"/>
                    </a:lnTo>
                    <a:lnTo>
                      <a:pt x="165" y="606"/>
                    </a:lnTo>
                    <a:lnTo>
                      <a:pt x="169" y="606"/>
                    </a:lnTo>
                    <a:lnTo>
                      <a:pt x="173" y="606"/>
                    </a:lnTo>
                    <a:lnTo>
                      <a:pt x="177" y="607"/>
                    </a:lnTo>
                    <a:lnTo>
                      <a:pt x="180" y="608"/>
                    </a:lnTo>
                    <a:lnTo>
                      <a:pt x="181" y="611"/>
                    </a:lnTo>
                    <a:lnTo>
                      <a:pt x="184" y="614"/>
                    </a:lnTo>
                    <a:lnTo>
                      <a:pt x="186" y="618"/>
                    </a:lnTo>
                    <a:lnTo>
                      <a:pt x="186" y="619"/>
                    </a:lnTo>
                    <a:lnTo>
                      <a:pt x="186" y="622"/>
                    </a:lnTo>
                    <a:lnTo>
                      <a:pt x="186" y="626"/>
                    </a:lnTo>
                    <a:lnTo>
                      <a:pt x="186" y="629"/>
                    </a:lnTo>
                    <a:lnTo>
                      <a:pt x="183" y="635"/>
                    </a:lnTo>
                    <a:lnTo>
                      <a:pt x="181" y="640"/>
                    </a:lnTo>
                    <a:lnTo>
                      <a:pt x="180" y="646"/>
                    </a:lnTo>
                    <a:lnTo>
                      <a:pt x="177" y="652"/>
                    </a:lnTo>
                    <a:lnTo>
                      <a:pt x="174" y="657"/>
                    </a:lnTo>
                    <a:lnTo>
                      <a:pt x="172" y="664"/>
                    </a:lnTo>
                    <a:lnTo>
                      <a:pt x="169" y="668"/>
                    </a:lnTo>
                    <a:lnTo>
                      <a:pt x="165" y="675"/>
                    </a:lnTo>
                    <a:lnTo>
                      <a:pt x="161" y="681"/>
                    </a:lnTo>
                    <a:lnTo>
                      <a:pt x="158" y="685"/>
                    </a:lnTo>
                    <a:lnTo>
                      <a:pt x="154" y="691"/>
                    </a:lnTo>
                    <a:lnTo>
                      <a:pt x="151" y="696"/>
                    </a:lnTo>
                    <a:lnTo>
                      <a:pt x="147" y="702"/>
                    </a:lnTo>
                    <a:lnTo>
                      <a:pt x="142" y="706"/>
                    </a:lnTo>
                    <a:lnTo>
                      <a:pt x="138" y="710"/>
                    </a:lnTo>
                    <a:lnTo>
                      <a:pt x="135" y="716"/>
                    </a:lnTo>
                    <a:lnTo>
                      <a:pt x="131" y="720"/>
                    </a:lnTo>
                    <a:lnTo>
                      <a:pt x="127" y="724"/>
                    </a:lnTo>
                    <a:lnTo>
                      <a:pt x="123" y="728"/>
                    </a:lnTo>
                    <a:lnTo>
                      <a:pt x="119" y="732"/>
                    </a:lnTo>
                    <a:lnTo>
                      <a:pt x="116" y="735"/>
                    </a:lnTo>
                    <a:lnTo>
                      <a:pt x="113" y="739"/>
                    </a:lnTo>
                    <a:lnTo>
                      <a:pt x="109" y="742"/>
                    </a:lnTo>
                    <a:lnTo>
                      <a:pt x="108" y="745"/>
                    </a:lnTo>
                    <a:lnTo>
                      <a:pt x="102" y="751"/>
                    </a:lnTo>
                    <a:lnTo>
                      <a:pt x="98" y="753"/>
                    </a:lnTo>
                    <a:lnTo>
                      <a:pt x="95" y="756"/>
                    </a:lnTo>
                    <a:lnTo>
                      <a:pt x="95" y="758"/>
                    </a:lnTo>
                    <a:lnTo>
                      <a:pt x="113" y="780"/>
                    </a:lnTo>
                    <a:lnTo>
                      <a:pt x="115" y="777"/>
                    </a:lnTo>
                    <a:lnTo>
                      <a:pt x="117" y="774"/>
                    </a:lnTo>
                    <a:lnTo>
                      <a:pt x="119" y="773"/>
                    </a:lnTo>
                    <a:lnTo>
                      <a:pt x="122" y="770"/>
                    </a:lnTo>
                    <a:lnTo>
                      <a:pt x="124" y="767"/>
                    </a:lnTo>
                    <a:lnTo>
                      <a:pt x="127" y="765"/>
                    </a:lnTo>
                    <a:lnTo>
                      <a:pt x="131" y="762"/>
                    </a:lnTo>
                    <a:lnTo>
                      <a:pt x="134" y="759"/>
                    </a:lnTo>
                    <a:lnTo>
                      <a:pt x="137" y="755"/>
                    </a:lnTo>
                    <a:lnTo>
                      <a:pt x="141" y="751"/>
                    </a:lnTo>
                    <a:lnTo>
                      <a:pt x="145" y="746"/>
                    </a:lnTo>
                    <a:lnTo>
                      <a:pt x="149" y="742"/>
                    </a:lnTo>
                    <a:lnTo>
                      <a:pt x="154" y="738"/>
                    </a:lnTo>
                    <a:lnTo>
                      <a:pt x="158" y="732"/>
                    </a:lnTo>
                    <a:lnTo>
                      <a:pt x="162" y="727"/>
                    </a:lnTo>
                    <a:lnTo>
                      <a:pt x="168" y="723"/>
                    </a:lnTo>
                    <a:lnTo>
                      <a:pt x="170" y="717"/>
                    </a:lnTo>
                    <a:lnTo>
                      <a:pt x="176" y="710"/>
                    </a:lnTo>
                    <a:lnTo>
                      <a:pt x="180" y="705"/>
                    </a:lnTo>
                    <a:lnTo>
                      <a:pt x="183" y="699"/>
                    </a:lnTo>
                    <a:lnTo>
                      <a:pt x="187" y="693"/>
                    </a:lnTo>
                    <a:lnTo>
                      <a:pt x="191" y="688"/>
                    </a:lnTo>
                    <a:lnTo>
                      <a:pt x="193" y="685"/>
                    </a:lnTo>
                    <a:lnTo>
                      <a:pt x="194" y="681"/>
                    </a:lnTo>
                    <a:lnTo>
                      <a:pt x="195" y="678"/>
                    </a:lnTo>
                    <a:lnTo>
                      <a:pt x="198" y="675"/>
                    </a:lnTo>
                    <a:lnTo>
                      <a:pt x="198" y="671"/>
                    </a:lnTo>
                    <a:lnTo>
                      <a:pt x="201" y="668"/>
                    </a:lnTo>
                    <a:lnTo>
                      <a:pt x="202" y="664"/>
                    </a:lnTo>
                    <a:lnTo>
                      <a:pt x="204" y="661"/>
                    </a:lnTo>
                    <a:lnTo>
                      <a:pt x="205" y="659"/>
                    </a:lnTo>
                    <a:lnTo>
                      <a:pt x="207" y="656"/>
                    </a:lnTo>
                    <a:lnTo>
                      <a:pt x="207" y="652"/>
                    </a:lnTo>
                    <a:lnTo>
                      <a:pt x="209" y="649"/>
                    </a:lnTo>
                    <a:lnTo>
                      <a:pt x="209" y="646"/>
                    </a:lnTo>
                    <a:lnTo>
                      <a:pt x="211" y="642"/>
                    </a:lnTo>
                    <a:lnTo>
                      <a:pt x="212" y="639"/>
                    </a:lnTo>
                    <a:lnTo>
                      <a:pt x="212" y="635"/>
                    </a:lnTo>
                    <a:lnTo>
                      <a:pt x="214" y="631"/>
                    </a:lnTo>
                    <a:lnTo>
                      <a:pt x="214" y="626"/>
                    </a:lnTo>
                    <a:lnTo>
                      <a:pt x="214" y="622"/>
                    </a:lnTo>
                    <a:lnTo>
                      <a:pt x="214" y="618"/>
                    </a:lnTo>
                    <a:lnTo>
                      <a:pt x="214" y="614"/>
                    </a:lnTo>
                    <a:lnTo>
                      <a:pt x="214" y="611"/>
                    </a:lnTo>
                    <a:lnTo>
                      <a:pt x="212" y="608"/>
                    </a:lnTo>
                    <a:lnTo>
                      <a:pt x="212" y="606"/>
                    </a:lnTo>
                    <a:lnTo>
                      <a:pt x="209" y="600"/>
                    </a:lnTo>
                    <a:lnTo>
                      <a:pt x="207" y="596"/>
                    </a:lnTo>
                    <a:lnTo>
                      <a:pt x="204" y="592"/>
                    </a:lnTo>
                    <a:lnTo>
                      <a:pt x="201" y="589"/>
                    </a:lnTo>
                    <a:lnTo>
                      <a:pt x="198" y="586"/>
                    </a:lnTo>
                    <a:lnTo>
                      <a:pt x="195" y="585"/>
                    </a:lnTo>
                    <a:lnTo>
                      <a:pt x="191" y="583"/>
                    </a:lnTo>
                    <a:lnTo>
                      <a:pt x="190" y="582"/>
                    </a:lnTo>
                    <a:lnTo>
                      <a:pt x="186" y="580"/>
                    </a:lnTo>
                    <a:lnTo>
                      <a:pt x="181" y="579"/>
                    </a:lnTo>
                    <a:lnTo>
                      <a:pt x="179" y="578"/>
                    </a:lnTo>
                    <a:lnTo>
                      <a:pt x="176" y="578"/>
                    </a:lnTo>
                    <a:lnTo>
                      <a:pt x="172" y="576"/>
                    </a:lnTo>
                    <a:lnTo>
                      <a:pt x="168" y="576"/>
                    </a:lnTo>
                    <a:lnTo>
                      <a:pt x="165" y="576"/>
                    </a:lnTo>
                    <a:lnTo>
                      <a:pt x="161" y="576"/>
                    </a:lnTo>
                    <a:lnTo>
                      <a:pt x="156" y="576"/>
                    </a:lnTo>
                    <a:lnTo>
                      <a:pt x="152" y="576"/>
                    </a:lnTo>
                    <a:lnTo>
                      <a:pt x="149" y="578"/>
                    </a:lnTo>
                    <a:lnTo>
                      <a:pt x="147" y="578"/>
                    </a:lnTo>
                    <a:lnTo>
                      <a:pt x="166" y="554"/>
                    </a:lnTo>
                    <a:lnTo>
                      <a:pt x="168" y="551"/>
                    </a:lnTo>
                    <a:lnTo>
                      <a:pt x="168" y="548"/>
                    </a:lnTo>
                    <a:lnTo>
                      <a:pt x="169" y="544"/>
                    </a:lnTo>
                    <a:lnTo>
                      <a:pt x="169" y="541"/>
                    </a:lnTo>
                    <a:lnTo>
                      <a:pt x="169" y="539"/>
                    </a:lnTo>
                    <a:lnTo>
                      <a:pt x="170" y="534"/>
                    </a:lnTo>
                    <a:lnTo>
                      <a:pt x="172" y="530"/>
                    </a:lnTo>
                    <a:lnTo>
                      <a:pt x="173" y="527"/>
                    </a:lnTo>
                    <a:lnTo>
                      <a:pt x="173" y="523"/>
                    </a:lnTo>
                    <a:lnTo>
                      <a:pt x="173" y="519"/>
                    </a:lnTo>
                    <a:lnTo>
                      <a:pt x="173" y="515"/>
                    </a:lnTo>
                    <a:lnTo>
                      <a:pt x="174" y="512"/>
                    </a:lnTo>
                    <a:lnTo>
                      <a:pt x="174" y="507"/>
                    </a:lnTo>
                    <a:lnTo>
                      <a:pt x="174" y="504"/>
                    </a:lnTo>
                    <a:lnTo>
                      <a:pt x="174" y="500"/>
                    </a:lnTo>
                    <a:lnTo>
                      <a:pt x="176" y="497"/>
                    </a:lnTo>
                    <a:lnTo>
                      <a:pt x="174" y="491"/>
                    </a:lnTo>
                    <a:lnTo>
                      <a:pt x="174" y="487"/>
                    </a:lnTo>
                    <a:lnTo>
                      <a:pt x="173" y="484"/>
                    </a:lnTo>
                    <a:lnTo>
                      <a:pt x="173" y="480"/>
                    </a:lnTo>
                    <a:lnTo>
                      <a:pt x="172" y="476"/>
                    </a:lnTo>
                    <a:lnTo>
                      <a:pt x="172" y="473"/>
                    </a:lnTo>
                    <a:lnTo>
                      <a:pt x="170" y="469"/>
                    </a:lnTo>
                    <a:lnTo>
                      <a:pt x="169" y="466"/>
                    </a:lnTo>
                    <a:lnTo>
                      <a:pt x="169" y="463"/>
                    </a:lnTo>
                    <a:lnTo>
                      <a:pt x="166" y="459"/>
                    </a:lnTo>
                    <a:lnTo>
                      <a:pt x="165" y="456"/>
                    </a:lnTo>
                    <a:lnTo>
                      <a:pt x="163" y="455"/>
                    </a:lnTo>
                    <a:lnTo>
                      <a:pt x="158" y="451"/>
                    </a:lnTo>
                    <a:lnTo>
                      <a:pt x="154" y="447"/>
                    </a:lnTo>
                    <a:lnTo>
                      <a:pt x="149" y="445"/>
                    </a:lnTo>
                    <a:lnTo>
                      <a:pt x="147" y="444"/>
                    </a:lnTo>
                    <a:lnTo>
                      <a:pt x="144" y="444"/>
                    </a:lnTo>
                    <a:lnTo>
                      <a:pt x="140" y="444"/>
                    </a:lnTo>
                    <a:lnTo>
                      <a:pt x="137" y="444"/>
                    </a:lnTo>
                    <a:lnTo>
                      <a:pt x="133" y="444"/>
                    </a:lnTo>
                    <a:lnTo>
                      <a:pt x="130" y="444"/>
                    </a:lnTo>
                    <a:lnTo>
                      <a:pt x="126" y="447"/>
                    </a:lnTo>
                    <a:lnTo>
                      <a:pt x="123" y="447"/>
                    </a:lnTo>
                    <a:lnTo>
                      <a:pt x="119" y="448"/>
                    </a:lnTo>
                    <a:lnTo>
                      <a:pt x="116" y="451"/>
                    </a:lnTo>
                    <a:lnTo>
                      <a:pt x="112" y="452"/>
                    </a:lnTo>
                    <a:lnTo>
                      <a:pt x="109" y="454"/>
                    </a:lnTo>
                    <a:lnTo>
                      <a:pt x="105" y="455"/>
                    </a:lnTo>
                    <a:lnTo>
                      <a:pt x="102" y="458"/>
                    </a:lnTo>
                    <a:lnTo>
                      <a:pt x="99" y="461"/>
                    </a:lnTo>
                    <a:lnTo>
                      <a:pt x="101" y="456"/>
                    </a:lnTo>
                    <a:lnTo>
                      <a:pt x="102" y="454"/>
                    </a:lnTo>
                    <a:lnTo>
                      <a:pt x="103" y="449"/>
                    </a:lnTo>
                    <a:lnTo>
                      <a:pt x="105" y="445"/>
                    </a:lnTo>
                    <a:lnTo>
                      <a:pt x="105" y="442"/>
                    </a:lnTo>
                    <a:lnTo>
                      <a:pt x="106" y="438"/>
                    </a:lnTo>
                    <a:lnTo>
                      <a:pt x="108" y="434"/>
                    </a:lnTo>
                    <a:lnTo>
                      <a:pt x="110" y="430"/>
                    </a:lnTo>
                    <a:lnTo>
                      <a:pt x="112" y="426"/>
                    </a:lnTo>
                    <a:lnTo>
                      <a:pt x="113" y="421"/>
                    </a:lnTo>
                    <a:lnTo>
                      <a:pt x="115" y="417"/>
                    </a:lnTo>
                    <a:lnTo>
                      <a:pt x="116" y="415"/>
                    </a:lnTo>
                    <a:lnTo>
                      <a:pt x="116" y="410"/>
                    </a:lnTo>
                    <a:lnTo>
                      <a:pt x="119" y="406"/>
                    </a:lnTo>
                    <a:lnTo>
                      <a:pt x="120" y="402"/>
                    </a:lnTo>
                    <a:lnTo>
                      <a:pt x="122" y="399"/>
                    </a:lnTo>
                    <a:lnTo>
                      <a:pt x="123" y="395"/>
                    </a:lnTo>
                    <a:lnTo>
                      <a:pt x="124" y="391"/>
                    </a:lnTo>
                    <a:lnTo>
                      <a:pt x="126" y="388"/>
                    </a:lnTo>
                    <a:lnTo>
                      <a:pt x="127" y="384"/>
                    </a:lnTo>
                    <a:lnTo>
                      <a:pt x="128" y="380"/>
                    </a:lnTo>
                    <a:lnTo>
                      <a:pt x="130" y="377"/>
                    </a:lnTo>
                    <a:lnTo>
                      <a:pt x="131" y="373"/>
                    </a:lnTo>
                    <a:lnTo>
                      <a:pt x="133" y="370"/>
                    </a:lnTo>
                    <a:lnTo>
                      <a:pt x="134" y="367"/>
                    </a:lnTo>
                    <a:lnTo>
                      <a:pt x="135" y="363"/>
                    </a:lnTo>
                    <a:lnTo>
                      <a:pt x="137" y="360"/>
                    </a:lnTo>
                    <a:lnTo>
                      <a:pt x="138" y="357"/>
                    </a:lnTo>
                    <a:lnTo>
                      <a:pt x="141" y="352"/>
                    </a:lnTo>
                    <a:lnTo>
                      <a:pt x="144" y="346"/>
                    </a:lnTo>
                    <a:lnTo>
                      <a:pt x="145" y="343"/>
                    </a:lnTo>
                    <a:lnTo>
                      <a:pt x="147" y="341"/>
                    </a:lnTo>
                    <a:lnTo>
                      <a:pt x="147" y="338"/>
                    </a:lnTo>
                    <a:lnTo>
                      <a:pt x="148" y="335"/>
                    </a:lnTo>
                    <a:lnTo>
                      <a:pt x="148" y="329"/>
                    </a:lnTo>
                    <a:lnTo>
                      <a:pt x="148" y="325"/>
                    </a:lnTo>
                    <a:lnTo>
                      <a:pt x="148" y="321"/>
                    </a:lnTo>
                    <a:lnTo>
                      <a:pt x="147" y="318"/>
                    </a:lnTo>
                    <a:lnTo>
                      <a:pt x="144" y="316"/>
                    </a:lnTo>
                    <a:lnTo>
                      <a:pt x="142" y="314"/>
                    </a:lnTo>
                    <a:lnTo>
                      <a:pt x="140" y="313"/>
                    </a:lnTo>
                    <a:lnTo>
                      <a:pt x="137" y="310"/>
                    </a:lnTo>
                    <a:lnTo>
                      <a:pt x="135" y="309"/>
                    </a:lnTo>
                    <a:lnTo>
                      <a:pt x="131" y="309"/>
                    </a:lnTo>
                    <a:lnTo>
                      <a:pt x="128" y="307"/>
                    </a:lnTo>
                    <a:lnTo>
                      <a:pt x="126" y="307"/>
                    </a:lnTo>
                    <a:lnTo>
                      <a:pt x="122" y="307"/>
                    </a:lnTo>
                    <a:lnTo>
                      <a:pt x="116" y="307"/>
                    </a:lnTo>
                    <a:lnTo>
                      <a:pt x="115" y="307"/>
                    </a:lnTo>
                    <a:lnTo>
                      <a:pt x="112" y="309"/>
                    </a:lnTo>
                    <a:lnTo>
                      <a:pt x="108" y="309"/>
                    </a:lnTo>
                    <a:lnTo>
                      <a:pt x="105" y="310"/>
                    </a:lnTo>
                    <a:lnTo>
                      <a:pt x="101" y="310"/>
                    </a:lnTo>
                    <a:lnTo>
                      <a:pt x="98" y="311"/>
                    </a:lnTo>
                    <a:lnTo>
                      <a:pt x="94" y="313"/>
                    </a:lnTo>
                    <a:lnTo>
                      <a:pt x="89" y="314"/>
                    </a:lnTo>
                    <a:lnTo>
                      <a:pt x="85" y="316"/>
                    </a:lnTo>
                    <a:lnTo>
                      <a:pt x="81" y="317"/>
                    </a:lnTo>
                    <a:lnTo>
                      <a:pt x="75" y="318"/>
                    </a:lnTo>
                    <a:lnTo>
                      <a:pt x="71" y="321"/>
                    </a:lnTo>
                    <a:lnTo>
                      <a:pt x="73" y="317"/>
                    </a:lnTo>
                    <a:lnTo>
                      <a:pt x="74" y="314"/>
                    </a:lnTo>
                    <a:lnTo>
                      <a:pt x="74" y="311"/>
                    </a:lnTo>
                    <a:lnTo>
                      <a:pt x="77" y="307"/>
                    </a:lnTo>
                    <a:lnTo>
                      <a:pt x="78" y="303"/>
                    </a:lnTo>
                    <a:lnTo>
                      <a:pt x="80" y="300"/>
                    </a:lnTo>
                    <a:lnTo>
                      <a:pt x="82" y="296"/>
                    </a:lnTo>
                    <a:lnTo>
                      <a:pt x="84" y="292"/>
                    </a:lnTo>
                    <a:lnTo>
                      <a:pt x="85" y="288"/>
                    </a:lnTo>
                    <a:lnTo>
                      <a:pt x="87" y="283"/>
                    </a:lnTo>
                    <a:lnTo>
                      <a:pt x="88" y="279"/>
                    </a:lnTo>
                    <a:lnTo>
                      <a:pt x="91" y="275"/>
                    </a:lnTo>
                    <a:lnTo>
                      <a:pt x="92" y="271"/>
                    </a:lnTo>
                    <a:lnTo>
                      <a:pt x="94" y="265"/>
                    </a:lnTo>
                    <a:lnTo>
                      <a:pt x="95" y="261"/>
                    </a:lnTo>
                    <a:lnTo>
                      <a:pt x="96" y="257"/>
                    </a:lnTo>
                    <a:lnTo>
                      <a:pt x="99" y="251"/>
                    </a:lnTo>
                    <a:lnTo>
                      <a:pt x="101" y="247"/>
                    </a:lnTo>
                    <a:lnTo>
                      <a:pt x="102" y="242"/>
                    </a:lnTo>
                    <a:lnTo>
                      <a:pt x="103" y="237"/>
                    </a:lnTo>
                    <a:lnTo>
                      <a:pt x="105" y="233"/>
                    </a:lnTo>
                    <a:lnTo>
                      <a:pt x="108" y="229"/>
                    </a:lnTo>
                    <a:lnTo>
                      <a:pt x="109" y="223"/>
                    </a:lnTo>
                    <a:lnTo>
                      <a:pt x="110" y="218"/>
                    </a:lnTo>
                    <a:lnTo>
                      <a:pt x="112" y="214"/>
                    </a:lnTo>
                    <a:lnTo>
                      <a:pt x="113" y="208"/>
                    </a:lnTo>
                    <a:lnTo>
                      <a:pt x="116" y="204"/>
                    </a:lnTo>
                    <a:lnTo>
                      <a:pt x="116" y="198"/>
                    </a:lnTo>
                    <a:lnTo>
                      <a:pt x="119" y="194"/>
                    </a:lnTo>
                    <a:lnTo>
                      <a:pt x="120" y="189"/>
                    </a:lnTo>
                    <a:lnTo>
                      <a:pt x="122" y="183"/>
                    </a:lnTo>
                    <a:lnTo>
                      <a:pt x="124" y="179"/>
                    </a:lnTo>
                    <a:lnTo>
                      <a:pt x="124" y="175"/>
                    </a:lnTo>
                    <a:lnTo>
                      <a:pt x="126" y="169"/>
                    </a:lnTo>
                    <a:lnTo>
                      <a:pt x="127" y="164"/>
                    </a:lnTo>
                    <a:lnTo>
                      <a:pt x="128" y="158"/>
                    </a:lnTo>
                    <a:lnTo>
                      <a:pt x="130" y="154"/>
                    </a:lnTo>
                    <a:lnTo>
                      <a:pt x="131" y="148"/>
                    </a:lnTo>
                    <a:lnTo>
                      <a:pt x="131" y="143"/>
                    </a:lnTo>
                    <a:lnTo>
                      <a:pt x="134" y="138"/>
                    </a:lnTo>
                    <a:lnTo>
                      <a:pt x="134" y="133"/>
                    </a:lnTo>
                    <a:lnTo>
                      <a:pt x="135" y="129"/>
                    </a:lnTo>
                    <a:lnTo>
                      <a:pt x="137" y="123"/>
                    </a:lnTo>
                    <a:lnTo>
                      <a:pt x="137" y="119"/>
                    </a:lnTo>
                    <a:lnTo>
                      <a:pt x="138" y="113"/>
                    </a:lnTo>
                    <a:lnTo>
                      <a:pt x="140" y="109"/>
                    </a:lnTo>
                    <a:lnTo>
                      <a:pt x="140" y="104"/>
                    </a:lnTo>
                    <a:lnTo>
                      <a:pt x="141" y="99"/>
                    </a:lnTo>
                    <a:lnTo>
                      <a:pt x="141" y="95"/>
                    </a:lnTo>
                    <a:lnTo>
                      <a:pt x="142" y="91"/>
                    </a:lnTo>
                    <a:lnTo>
                      <a:pt x="142" y="87"/>
                    </a:lnTo>
                    <a:lnTo>
                      <a:pt x="144" y="83"/>
                    </a:lnTo>
                    <a:lnTo>
                      <a:pt x="144" y="78"/>
                    </a:lnTo>
                    <a:lnTo>
                      <a:pt x="144" y="74"/>
                    </a:lnTo>
                    <a:lnTo>
                      <a:pt x="144" y="70"/>
                    </a:lnTo>
                    <a:lnTo>
                      <a:pt x="144" y="66"/>
                    </a:lnTo>
                    <a:lnTo>
                      <a:pt x="144" y="62"/>
                    </a:lnTo>
                    <a:lnTo>
                      <a:pt x="144" y="58"/>
                    </a:lnTo>
                    <a:lnTo>
                      <a:pt x="144" y="55"/>
                    </a:lnTo>
                    <a:lnTo>
                      <a:pt x="144" y="52"/>
                    </a:lnTo>
                    <a:lnTo>
                      <a:pt x="144" y="48"/>
                    </a:lnTo>
                    <a:lnTo>
                      <a:pt x="142" y="45"/>
                    </a:lnTo>
                    <a:lnTo>
                      <a:pt x="142" y="41"/>
                    </a:lnTo>
                    <a:lnTo>
                      <a:pt x="142" y="38"/>
                    </a:lnTo>
                    <a:lnTo>
                      <a:pt x="140" y="34"/>
                    </a:lnTo>
                    <a:lnTo>
                      <a:pt x="138" y="30"/>
                    </a:lnTo>
                    <a:lnTo>
                      <a:pt x="137" y="25"/>
                    </a:lnTo>
                    <a:lnTo>
                      <a:pt x="137" y="23"/>
                    </a:lnTo>
                    <a:lnTo>
                      <a:pt x="131" y="16"/>
                    </a:lnTo>
                    <a:lnTo>
                      <a:pt x="127" y="12"/>
                    </a:lnTo>
                    <a:lnTo>
                      <a:pt x="124" y="7"/>
                    </a:lnTo>
                    <a:lnTo>
                      <a:pt x="119" y="5"/>
                    </a:lnTo>
                    <a:lnTo>
                      <a:pt x="115" y="3"/>
                    </a:lnTo>
                    <a:lnTo>
                      <a:pt x="112" y="2"/>
                    </a:lnTo>
                    <a:lnTo>
                      <a:pt x="108" y="0"/>
                    </a:lnTo>
                    <a:lnTo>
                      <a:pt x="103" y="0"/>
                    </a:lnTo>
                    <a:lnTo>
                      <a:pt x="101" y="0"/>
                    </a:lnTo>
                    <a:lnTo>
                      <a:pt x="96" y="2"/>
                    </a:lnTo>
                    <a:lnTo>
                      <a:pt x="94" y="2"/>
                    </a:lnTo>
                    <a:lnTo>
                      <a:pt x="89" y="3"/>
                    </a:lnTo>
                    <a:lnTo>
                      <a:pt x="87" y="3"/>
                    </a:lnTo>
                    <a:lnTo>
                      <a:pt x="82" y="6"/>
                    </a:lnTo>
                    <a:lnTo>
                      <a:pt x="78" y="7"/>
                    </a:lnTo>
                    <a:lnTo>
                      <a:pt x="74" y="9"/>
                    </a:lnTo>
                    <a:lnTo>
                      <a:pt x="71" y="12"/>
                    </a:lnTo>
                    <a:lnTo>
                      <a:pt x="69" y="14"/>
                    </a:lnTo>
                    <a:lnTo>
                      <a:pt x="64" y="16"/>
                    </a:lnTo>
                    <a:lnTo>
                      <a:pt x="60" y="18"/>
                    </a:lnTo>
                    <a:lnTo>
                      <a:pt x="57" y="21"/>
                    </a:lnTo>
                    <a:lnTo>
                      <a:pt x="53" y="25"/>
                    </a:lnTo>
                    <a:lnTo>
                      <a:pt x="49" y="28"/>
                    </a:lnTo>
                    <a:lnTo>
                      <a:pt x="45" y="31"/>
                    </a:lnTo>
                    <a:lnTo>
                      <a:pt x="41" y="34"/>
                    </a:lnTo>
                    <a:lnTo>
                      <a:pt x="38" y="37"/>
                    </a:lnTo>
                    <a:lnTo>
                      <a:pt x="35" y="41"/>
                    </a:lnTo>
                    <a:lnTo>
                      <a:pt x="31" y="45"/>
                    </a:lnTo>
                    <a:lnTo>
                      <a:pt x="28" y="48"/>
                    </a:lnTo>
                    <a:lnTo>
                      <a:pt x="24" y="52"/>
                    </a:lnTo>
                    <a:lnTo>
                      <a:pt x="21" y="55"/>
                    </a:lnTo>
                    <a:lnTo>
                      <a:pt x="18" y="58"/>
                    </a:lnTo>
                    <a:lnTo>
                      <a:pt x="14" y="62"/>
                    </a:lnTo>
                    <a:lnTo>
                      <a:pt x="11" y="66"/>
                    </a:lnTo>
                    <a:lnTo>
                      <a:pt x="9" y="69"/>
                    </a:lnTo>
                    <a:lnTo>
                      <a:pt x="6" y="73"/>
                    </a:lnTo>
                    <a:lnTo>
                      <a:pt x="3" y="76"/>
                    </a:lnTo>
                    <a:lnTo>
                      <a:pt x="0" y="80"/>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1" name="Freeform 11"/>
              <p:cNvSpPr>
                <a:spLocks/>
              </p:cNvSpPr>
              <p:nvPr/>
            </p:nvSpPr>
            <p:spPr bwMode="auto">
              <a:xfrm>
                <a:off x="3240" y="1316"/>
                <a:ext cx="205" cy="882"/>
              </a:xfrm>
              <a:custGeom>
                <a:avLst/>
                <a:gdLst>
                  <a:gd name="T0" fmla="*/ 155 w 205"/>
                  <a:gd name="T1" fmla="*/ 105 h 882"/>
                  <a:gd name="T2" fmla="*/ 138 w 205"/>
                  <a:gd name="T3" fmla="*/ 59 h 882"/>
                  <a:gd name="T4" fmla="*/ 117 w 205"/>
                  <a:gd name="T5" fmla="*/ 25 h 882"/>
                  <a:gd name="T6" fmla="*/ 88 w 205"/>
                  <a:gd name="T7" fmla="*/ 2 h 882"/>
                  <a:gd name="T8" fmla="*/ 50 w 205"/>
                  <a:gd name="T9" fmla="*/ 6 h 882"/>
                  <a:gd name="T10" fmla="*/ 29 w 205"/>
                  <a:gd name="T11" fmla="*/ 37 h 882"/>
                  <a:gd name="T12" fmla="*/ 25 w 205"/>
                  <a:gd name="T13" fmla="*/ 77 h 882"/>
                  <a:gd name="T14" fmla="*/ 29 w 205"/>
                  <a:gd name="T15" fmla="*/ 123 h 882"/>
                  <a:gd name="T16" fmla="*/ 38 w 205"/>
                  <a:gd name="T17" fmla="*/ 173 h 882"/>
                  <a:gd name="T18" fmla="*/ 50 w 205"/>
                  <a:gd name="T19" fmla="*/ 222 h 882"/>
                  <a:gd name="T20" fmla="*/ 63 w 205"/>
                  <a:gd name="T21" fmla="*/ 265 h 882"/>
                  <a:gd name="T22" fmla="*/ 72 w 205"/>
                  <a:gd name="T23" fmla="*/ 300 h 882"/>
                  <a:gd name="T24" fmla="*/ 54 w 205"/>
                  <a:gd name="T25" fmla="*/ 332 h 882"/>
                  <a:gd name="T26" fmla="*/ 50 w 205"/>
                  <a:gd name="T27" fmla="*/ 361 h 882"/>
                  <a:gd name="T28" fmla="*/ 52 w 205"/>
                  <a:gd name="T29" fmla="*/ 396 h 882"/>
                  <a:gd name="T30" fmla="*/ 60 w 205"/>
                  <a:gd name="T31" fmla="*/ 435 h 882"/>
                  <a:gd name="T32" fmla="*/ 72 w 205"/>
                  <a:gd name="T33" fmla="*/ 476 h 882"/>
                  <a:gd name="T34" fmla="*/ 88 w 205"/>
                  <a:gd name="T35" fmla="*/ 518 h 882"/>
                  <a:gd name="T36" fmla="*/ 103 w 205"/>
                  <a:gd name="T37" fmla="*/ 558 h 882"/>
                  <a:gd name="T38" fmla="*/ 113 w 205"/>
                  <a:gd name="T39" fmla="*/ 587 h 882"/>
                  <a:gd name="T40" fmla="*/ 82 w 205"/>
                  <a:gd name="T41" fmla="*/ 566 h 882"/>
                  <a:gd name="T42" fmla="*/ 42 w 205"/>
                  <a:gd name="T43" fmla="*/ 544 h 882"/>
                  <a:gd name="T44" fmla="*/ 14 w 205"/>
                  <a:gd name="T45" fmla="*/ 550 h 882"/>
                  <a:gd name="T46" fmla="*/ 0 w 205"/>
                  <a:gd name="T47" fmla="*/ 583 h 882"/>
                  <a:gd name="T48" fmla="*/ 8 w 205"/>
                  <a:gd name="T49" fmla="*/ 625 h 882"/>
                  <a:gd name="T50" fmla="*/ 32 w 205"/>
                  <a:gd name="T51" fmla="*/ 675 h 882"/>
                  <a:gd name="T52" fmla="*/ 66 w 205"/>
                  <a:gd name="T53" fmla="*/ 728 h 882"/>
                  <a:gd name="T54" fmla="*/ 105 w 205"/>
                  <a:gd name="T55" fmla="*/ 778 h 882"/>
                  <a:gd name="T56" fmla="*/ 144 w 205"/>
                  <a:gd name="T57" fmla="*/ 824 h 882"/>
                  <a:gd name="T58" fmla="*/ 176 w 205"/>
                  <a:gd name="T59" fmla="*/ 859 h 882"/>
                  <a:gd name="T60" fmla="*/ 205 w 205"/>
                  <a:gd name="T61" fmla="*/ 872 h 882"/>
                  <a:gd name="T62" fmla="*/ 199 w 205"/>
                  <a:gd name="T63" fmla="*/ 838 h 882"/>
                  <a:gd name="T64" fmla="*/ 169 w 205"/>
                  <a:gd name="T65" fmla="*/ 806 h 882"/>
                  <a:gd name="T66" fmla="*/ 132 w 205"/>
                  <a:gd name="T67" fmla="*/ 766 h 882"/>
                  <a:gd name="T68" fmla="*/ 96 w 205"/>
                  <a:gd name="T69" fmla="*/ 720 h 882"/>
                  <a:gd name="T70" fmla="*/ 63 w 205"/>
                  <a:gd name="T71" fmla="*/ 672 h 882"/>
                  <a:gd name="T72" fmla="*/ 38 w 205"/>
                  <a:gd name="T73" fmla="*/ 628 h 882"/>
                  <a:gd name="T74" fmla="*/ 26 w 205"/>
                  <a:gd name="T75" fmla="*/ 592 h 882"/>
                  <a:gd name="T76" fmla="*/ 45 w 205"/>
                  <a:gd name="T77" fmla="*/ 578 h 882"/>
                  <a:gd name="T78" fmla="*/ 78 w 205"/>
                  <a:gd name="T79" fmla="*/ 599 h 882"/>
                  <a:gd name="T80" fmla="*/ 117 w 205"/>
                  <a:gd name="T81" fmla="*/ 626 h 882"/>
                  <a:gd name="T82" fmla="*/ 149 w 205"/>
                  <a:gd name="T83" fmla="*/ 657 h 882"/>
                  <a:gd name="T84" fmla="*/ 163 w 205"/>
                  <a:gd name="T85" fmla="*/ 621 h 882"/>
                  <a:gd name="T86" fmla="*/ 144 w 205"/>
                  <a:gd name="T87" fmla="*/ 579 h 882"/>
                  <a:gd name="T88" fmla="*/ 121 w 205"/>
                  <a:gd name="T89" fmla="*/ 529 h 882"/>
                  <a:gd name="T90" fmla="*/ 103 w 205"/>
                  <a:gd name="T91" fmla="*/ 479 h 882"/>
                  <a:gd name="T92" fmla="*/ 88 w 205"/>
                  <a:gd name="T93" fmla="*/ 427 h 882"/>
                  <a:gd name="T94" fmla="*/ 78 w 205"/>
                  <a:gd name="T95" fmla="*/ 382 h 882"/>
                  <a:gd name="T96" fmla="*/ 79 w 205"/>
                  <a:gd name="T97" fmla="*/ 346 h 882"/>
                  <a:gd name="T98" fmla="*/ 106 w 205"/>
                  <a:gd name="T99" fmla="*/ 306 h 882"/>
                  <a:gd name="T100" fmla="*/ 91 w 205"/>
                  <a:gd name="T101" fmla="*/ 261 h 882"/>
                  <a:gd name="T102" fmla="*/ 78 w 205"/>
                  <a:gd name="T103" fmla="*/ 215 h 882"/>
                  <a:gd name="T104" fmla="*/ 66 w 205"/>
                  <a:gd name="T105" fmla="*/ 168 h 882"/>
                  <a:gd name="T106" fmla="*/ 57 w 205"/>
                  <a:gd name="T107" fmla="*/ 123 h 882"/>
                  <a:gd name="T108" fmla="*/ 54 w 205"/>
                  <a:gd name="T109" fmla="*/ 84 h 882"/>
                  <a:gd name="T110" fmla="*/ 54 w 205"/>
                  <a:gd name="T111" fmla="*/ 53 h 882"/>
                  <a:gd name="T112" fmla="*/ 75 w 205"/>
                  <a:gd name="T113" fmla="*/ 31 h 882"/>
                  <a:gd name="T114" fmla="*/ 100 w 205"/>
                  <a:gd name="T115" fmla="*/ 55 h 882"/>
                  <a:gd name="T116" fmla="*/ 117 w 205"/>
                  <a:gd name="T117" fmla="*/ 88 h 882"/>
                  <a:gd name="T118" fmla="*/ 132 w 205"/>
                  <a:gd name="T119" fmla="*/ 126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882">
                    <a:moveTo>
                      <a:pt x="163" y="131"/>
                    </a:moveTo>
                    <a:lnTo>
                      <a:pt x="162" y="127"/>
                    </a:lnTo>
                    <a:lnTo>
                      <a:pt x="160" y="124"/>
                    </a:lnTo>
                    <a:lnTo>
                      <a:pt x="159" y="122"/>
                    </a:lnTo>
                    <a:lnTo>
                      <a:pt x="159" y="117"/>
                    </a:lnTo>
                    <a:lnTo>
                      <a:pt x="158" y="115"/>
                    </a:lnTo>
                    <a:lnTo>
                      <a:pt x="158" y="110"/>
                    </a:lnTo>
                    <a:lnTo>
                      <a:pt x="156" y="108"/>
                    </a:lnTo>
                    <a:lnTo>
                      <a:pt x="155" y="105"/>
                    </a:lnTo>
                    <a:lnTo>
                      <a:pt x="153" y="99"/>
                    </a:lnTo>
                    <a:lnTo>
                      <a:pt x="152" y="94"/>
                    </a:lnTo>
                    <a:lnTo>
                      <a:pt x="149" y="88"/>
                    </a:lnTo>
                    <a:lnTo>
                      <a:pt x="148" y="83"/>
                    </a:lnTo>
                    <a:lnTo>
                      <a:pt x="145" y="78"/>
                    </a:lnTo>
                    <a:lnTo>
                      <a:pt x="144" y="73"/>
                    </a:lnTo>
                    <a:lnTo>
                      <a:pt x="142" y="67"/>
                    </a:lnTo>
                    <a:lnTo>
                      <a:pt x="139" y="64"/>
                    </a:lnTo>
                    <a:lnTo>
                      <a:pt x="138" y="59"/>
                    </a:lnTo>
                    <a:lnTo>
                      <a:pt x="135" y="56"/>
                    </a:lnTo>
                    <a:lnTo>
                      <a:pt x="132" y="52"/>
                    </a:lnTo>
                    <a:lnTo>
                      <a:pt x="132" y="48"/>
                    </a:lnTo>
                    <a:lnTo>
                      <a:pt x="130" y="44"/>
                    </a:lnTo>
                    <a:lnTo>
                      <a:pt x="127" y="41"/>
                    </a:lnTo>
                    <a:lnTo>
                      <a:pt x="125" y="37"/>
                    </a:lnTo>
                    <a:lnTo>
                      <a:pt x="123" y="35"/>
                    </a:lnTo>
                    <a:lnTo>
                      <a:pt x="120" y="30"/>
                    </a:lnTo>
                    <a:lnTo>
                      <a:pt x="117" y="25"/>
                    </a:lnTo>
                    <a:lnTo>
                      <a:pt x="113" y="21"/>
                    </a:lnTo>
                    <a:lnTo>
                      <a:pt x="110" y="17"/>
                    </a:lnTo>
                    <a:lnTo>
                      <a:pt x="109" y="14"/>
                    </a:lnTo>
                    <a:lnTo>
                      <a:pt x="107" y="14"/>
                    </a:lnTo>
                    <a:lnTo>
                      <a:pt x="105" y="10"/>
                    </a:lnTo>
                    <a:lnTo>
                      <a:pt x="100" y="7"/>
                    </a:lnTo>
                    <a:lnTo>
                      <a:pt x="96" y="4"/>
                    </a:lnTo>
                    <a:lnTo>
                      <a:pt x="92" y="3"/>
                    </a:lnTo>
                    <a:lnTo>
                      <a:pt x="88" y="2"/>
                    </a:lnTo>
                    <a:lnTo>
                      <a:pt x="84" y="0"/>
                    </a:lnTo>
                    <a:lnTo>
                      <a:pt x="79" y="0"/>
                    </a:lnTo>
                    <a:lnTo>
                      <a:pt x="75" y="0"/>
                    </a:lnTo>
                    <a:lnTo>
                      <a:pt x="71" y="0"/>
                    </a:lnTo>
                    <a:lnTo>
                      <a:pt x="67" y="0"/>
                    </a:lnTo>
                    <a:lnTo>
                      <a:pt x="63" y="2"/>
                    </a:lnTo>
                    <a:lnTo>
                      <a:pt x="59" y="3"/>
                    </a:lnTo>
                    <a:lnTo>
                      <a:pt x="54" y="3"/>
                    </a:lnTo>
                    <a:lnTo>
                      <a:pt x="50" y="6"/>
                    </a:lnTo>
                    <a:lnTo>
                      <a:pt x="47" y="9"/>
                    </a:lnTo>
                    <a:lnTo>
                      <a:pt x="45" y="11"/>
                    </a:lnTo>
                    <a:lnTo>
                      <a:pt x="39" y="16"/>
                    </a:lnTo>
                    <a:lnTo>
                      <a:pt x="36" y="21"/>
                    </a:lnTo>
                    <a:lnTo>
                      <a:pt x="35" y="24"/>
                    </a:lnTo>
                    <a:lnTo>
                      <a:pt x="33" y="27"/>
                    </a:lnTo>
                    <a:lnTo>
                      <a:pt x="32" y="31"/>
                    </a:lnTo>
                    <a:lnTo>
                      <a:pt x="31" y="34"/>
                    </a:lnTo>
                    <a:lnTo>
                      <a:pt x="29" y="37"/>
                    </a:lnTo>
                    <a:lnTo>
                      <a:pt x="29" y="41"/>
                    </a:lnTo>
                    <a:lnTo>
                      <a:pt x="28" y="45"/>
                    </a:lnTo>
                    <a:lnTo>
                      <a:pt x="28" y="49"/>
                    </a:lnTo>
                    <a:lnTo>
                      <a:pt x="26" y="53"/>
                    </a:lnTo>
                    <a:lnTo>
                      <a:pt x="26" y="57"/>
                    </a:lnTo>
                    <a:lnTo>
                      <a:pt x="26" y="62"/>
                    </a:lnTo>
                    <a:lnTo>
                      <a:pt x="26" y="67"/>
                    </a:lnTo>
                    <a:lnTo>
                      <a:pt x="25" y="71"/>
                    </a:lnTo>
                    <a:lnTo>
                      <a:pt x="25" y="77"/>
                    </a:lnTo>
                    <a:lnTo>
                      <a:pt x="25" y="81"/>
                    </a:lnTo>
                    <a:lnTo>
                      <a:pt x="25" y="87"/>
                    </a:lnTo>
                    <a:lnTo>
                      <a:pt x="25" y="91"/>
                    </a:lnTo>
                    <a:lnTo>
                      <a:pt x="26" y="97"/>
                    </a:lnTo>
                    <a:lnTo>
                      <a:pt x="26" y="102"/>
                    </a:lnTo>
                    <a:lnTo>
                      <a:pt x="28" y="108"/>
                    </a:lnTo>
                    <a:lnTo>
                      <a:pt x="28" y="112"/>
                    </a:lnTo>
                    <a:lnTo>
                      <a:pt x="29" y="117"/>
                    </a:lnTo>
                    <a:lnTo>
                      <a:pt x="29" y="123"/>
                    </a:lnTo>
                    <a:lnTo>
                      <a:pt x="31" y="129"/>
                    </a:lnTo>
                    <a:lnTo>
                      <a:pt x="31" y="134"/>
                    </a:lnTo>
                    <a:lnTo>
                      <a:pt x="32" y="140"/>
                    </a:lnTo>
                    <a:lnTo>
                      <a:pt x="33" y="145"/>
                    </a:lnTo>
                    <a:lnTo>
                      <a:pt x="35" y="152"/>
                    </a:lnTo>
                    <a:lnTo>
                      <a:pt x="35" y="156"/>
                    </a:lnTo>
                    <a:lnTo>
                      <a:pt x="36" y="162"/>
                    </a:lnTo>
                    <a:lnTo>
                      <a:pt x="36" y="168"/>
                    </a:lnTo>
                    <a:lnTo>
                      <a:pt x="38" y="173"/>
                    </a:lnTo>
                    <a:lnTo>
                      <a:pt x="39" y="179"/>
                    </a:lnTo>
                    <a:lnTo>
                      <a:pt x="40" y="184"/>
                    </a:lnTo>
                    <a:lnTo>
                      <a:pt x="42" y="190"/>
                    </a:lnTo>
                    <a:lnTo>
                      <a:pt x="43" y="196"/>
                    </a:lnTo>
                    <a:lnTo>
                      <a:pt x="45" y="201"/>
                    </a:lnTo>
                    <a:lnTo>
                      <a:pt x="46" y="207"/>
                    </a:lnTo>
                    <a:lnTo>
                      <a:pt x="46" y="211"/>
                    </a:lnTo>
                    <a:lnTo>
                      <a:pt x="49" y="218"/>
                    </a:lnTo>
                    <a:lnTo>
                      <a:pt x="50" y="222"/>
                    </a:lnTo>
                    <a:lnTo>
                      <a:pt x="50" y="228"/>
                    </a:lnTo>
                    <a:lnTo>
                      <a:pt x="53" y="232"/>
                    </a:lnTo>
                    <a:lnTo>
                      <a:pt x="54" y="239"/>
                    </a:lnTo>
                    <a:lnTo>
                      <a:pt x="56" y="243"/>
                    </a:lnTo>
                    <a:lnTo>
                      <a:pt x="57" y="247"/>
                    </a:lnTo>
                    <a:lnTo>
                      <a:pt x="57" y="251"/>
                    </a:lnTo>
                    <a:lnTo>
                      <a:pt x="59" y="257"/>
                    </a:lnTo>
                    <a:lnTo>
                      <a:pt x="60" y="261"/>
                    </a:lnTo>
                    <a:lnTo>
                      <a:pt x="63" y="265"/>
                    </a:lnTo>
                    <a:lnTo>
                      <a:pt x="63" y="271"/>
                    </a:lnTo>
                    <a:lnTo>
                      <a:pt x="66" y="275"/>
                    </a:lnTo>
                    <a:lnTo>
                      <a:pt x="67" y="278"/>
                    </a:lnTo>
                    <a:lnTo>
                      <a:pt x="67" y="282"/>
                    </a:lnTo>
                    <a:lnTo>
                      <a:pt x="68" y="286"/>
                    </a:lnTo>
                    <a:lnTo>
                      <a:pt x="70" y="290"/>
                    </a:lnTo>
                    <a:lnTo>
                      <a:pt x="71" y="293"/>
                    </a:lnTo>
                    <a:lnTo>
                      <a:pt x="72" y="296"/>
                    </a:lnTo>
                    <a:lnTo>
                      <a:pt x="72" y="300"/>
                    </a:lnTo>
                    <a:lnTo>
                      <a:pt x="75" y="303"/>
                    </a:lnTo>
                    <a:lnTo>
                      <a:pt x="68" y="307"/>
                    </a:lnTo>
                    <a:lnTo>
                      <a:pt x="64" y="314"/>
                    </a:lnTo>
                    <a:lnTo>
                      <a:pt x="61" y="315"/>
                    </a:lnTo>
                    <a:lnTo>
                      <a:pt x="59" y="320"/>
                    </a:lnTo>
                    <a:lnTo>
                      <a:pt x="57" y="324"/>
                    </a:lnTo>
                    <a:lnTo>
                      <a:pt x="57" y="327"/>
                    </a:lnTo>
                    <a:lnTo>
                      <a:pt x="54" y="329"/>
                    </a:lnTo>
                    <a:lnTo>
                      <a:pt x="54" y="332"/>
                    </a:lnTo>
                    <a:lnTo>
                      <a:pt x="53" y="335"/>
                    </a:lnTo>
                    <a:lnTo>
                      <a:pt x="53" y="338"/>
                    </a:lnTo>
                    <a:lnTo>
                      <a:pt x="52" y="341"/>
                    </a:lnTo>
                    <a:lnTo>
                      <a:pt x="50" y="345"/>
                    </a:lnTo>
                    <a:lnTo>
                      <a:pt x="50" y="348"/>
                    </a:lnTo>
                    <a:lnTo>
                      <a:pt x="50" y="352"/>
                    </a:lnTo>
                    <a:lnTo>
                      <a:pt x="50" y="354"/>
                    </a:lnTo>
                    <a:lnTo>
                      <a:pt x="50" y="357"/>
                    </a:lnTo>
                    <a:lnTo>
                      <a:pt x="50" y="361"/>
                    </a:lnTo>
                    <a:lnTo>
                      <a:pt x="50" y="366"/>
                    </a:lnTo>
                    <a:lnTo>
                      <a:pt x="50" y="368"/>
                    </a:lnTo>
                    <a:lnTo>
                      <a:pt x="50" y="373"/>
                    </a:lnTo>
                    <a:lnTo>
                      <a:pt x="50" y="377"/>
                    </a:lnTo>
                    <a:lnTo>
                      <a:pt x="50" y="381"/>
                    </a:lnTo>
                    <a:lnTo>
                      <a:pt x="50" y="384"/>
                    </a:lnTo>
                    <a:lnTo>
                      <a:pt x="50" y="388"/>
                    </a:lnTo>
                    <a:lnTo>
                      <a:pt x="52" y="392"/>
                    </a:lnTo>
                    <a:lnTo>
                      <a:pt x="52" y="396"/>
                    </a:lnTo>
                    <a:lnTo>
                      <a:pt x="53" y="400"/>
                    </a:lnTo>
                    <a:lnTo>
                      <a:pt x="54" y="405"/>
                    </a:lnTo>
                    <a:lnTo>
                      <a:pt x="54" y="409"/>
                    </a:lnTo>
                    <a:lnTo>
                      <a:pt x="56" y="413"/>
                    </a:lnTo>
                    <a:lnTo>
                      <a:pt x="56" y="417"/>
                    </a:lnTo>
                    <a:lnTo>
                      <a:pt x="57" y="421"/>
                    </a:lnTo>
                    <a:lnTo>
                      <a:pt x="57" y="427"/>
                    </a:lnTo>
                    <a:lnTo>
                      <a:pt x="59" y="431"/>
                    </a:lnTo>
                    <a:lnTo>
                      <a:pt x="60" y="435"/>
                    </a:lnTo>
                    <a:lnTo>
                      <a:pt x="61" y="441"/>
                    </a:lnTo>
                    <a:lnTo>
                      <a:pt x="63" y="445"/>
                    </a:lnTo>
                    <a:lnTo>
                      <a:pt x="64" y="449"/>
                    </a:lnTo>
                    <a:lnTo>
                      <a:pt x="66" y="453"/>
                    </a:lnTo>
                    <a:lnTo>
                      <a:pt x="67" y="458"/>
                    </a:lnTo>
                    <a:lnTo>
                      <a:pt x="68" y="463"/>
                    </a:lnTo>
                    <a:lnTo>
                      <a:pt x="70" y="467"/>
                    </a:lnTo>
                    <a:lnTo>
                      <a:pt x="71" y="472"/>
                    </a:lnTo>
                    <a:lnTo>
                      <a:pt x="72" y="476"/>
                    </a:lnTo>
                    <a:lnTo>
                      <a:pt x="74" y="481"/>
                    </a:lnTo>
                    <a:lnTo>
                      <a:pt x="75" y="486"/>
                    </a:lnTo>
                    <a:lnTo>
                      <a:pt x="77" y="490"/>
                    </a:lnTo>
                    <a:lnTo>
                      <a:pt x="78" y="495"/>
                    </a:lnTo>
                    <a:lnTo>
                      <a:pt x="79" y="499"/>
                    </a:lnTo>
                    <a:lnTo>
                      <a:pt x="82" y="504"/>
                    </a:lnTo>
                    <a:lnTo>
                      <a:pt x="84" y="508"/>
                    </a:lnTo>
                    <a:lnTo>
                      <a:pt x="85" y="512"/>
                    </a:lnTo>
                    <a:lnTo>
                      <a:pt x="88" y="518"/>
                    </a:lnTo>
                    <a:lnTo>
                      <a:pt x="89" y="522"/>
                    </a:lnTo>
                    <a:lnTo>
                      <a:pt x="91" y="526"/>
                    </a:lnTo>
                    <a:lnTo>
                      <a:pt x="92" y="530"/>
                    </a:lnTo>
                    <a:lnTo>
                      <a:pt x="93" y="536"/>
                    </a:lnTo>
                    <a:lnTo>
                      <a:pt x="96" y="540"/>
                    </a:lnTo>
                    <a:lnTo>
                      <a:pt x="98" y="544"/>
                    </a:lnTo>
                    <a:lnTo>
                      <a:pt x="99" y="548"/>
                    </a:lnTo>
                    <a:lnTo>
                      <a:pt x="100" y="552"/>
                    </a:lnTo>
                    <a:lnTo>
                      <a:pt x="103" y="558"/>
                    </a:lnTo>
                    <a:lnTo>
                      <a:pt x="105" y="561"/>
                    </a:lnTo>
                    <a:lnTo>
                      <a:pt x="106" y="565"/>
                    </a:lnTo>
                    <a:lnTo>
                      <a:pt x="109" y="569"/>
                    </a:lnTo>
                    <a:lnTo>
                      <a:pt x="110" y="573"/>
                    </a:lnTo>
                    <a:lnTo>
                      <a:pt x="112" y="578"/>
                    </a:lnTo>
                    <a:lnTo>
                      <a:pt x="113" y="582"/>
                    </a:lnTo>
                    <a:lnTo>
                      <a:pt x="114" y="585"/>
                    </a:lnTo>
                    <a:lnTo>
                      <a:pt x="117" y="590"/>
                    </a:lnTo>
                    <a:lnTo>
                      <a:pt x="113" y="587"/>
                    </a:lnTo>
                    <a:lnTo>
                      <a:pt x="110" y="585"/>
                    </a:lnTo>
                    <a:lnTo>
                      <a:pt x="106" y="582"/>
                    </a:lnTo>
                    <a:lnTo>
                      <a:pt x="102" y="579"/>
                    </a:lnTo>
                    <a:lnTo>
                      <a:pt x="99" y="576"/>
                    </a:lnTo>
                    <a:lnTo>
                      <a:pt x="96" y="575"/>
                    </a:lnTo>
                    <a:lnTo>
                      <a:pt x="92" y="572"/>
                    </a:lnTo>
                    <a:lnTo>
                      <a:pt x="89" y="571"/>
                    </a:lnTo>
                    <a:lnTo>
                      <a:pt x="85" y="568"/>
                    </a:lnTo>
                    <a:lnTo>
                      <a:pt x="82" y="566"/>
                    </a:lnTo>
                    <a:lnTo>
                      <a:pt x="78" y="564"/>
                    </a:lnTo>
                    <a:lnTo>
                      <a:pt x="75" y="562"/>
                    </a:lnTo>
                    <a:lnTo>
                      <a:pt x="68" y="558"/>
                    </a:lnTo>
                    <a:lnTo>
                      <a:pt x="64" y="555"/>
                    </a:lnTo>
                    <a:lnTo>
                      <a:pt x="59" y="552"/>
                    </a:lnTo>
                    <a:lnTo>
                      <a:pt x="54" y="550"/>
                    </a:lnTo>
                    <a:lnTo>
                      <a:pt x="49" y="547"/>
                    </a:lnTo>
                    <a:lnTo>
                      <a:pt x="46" y="546"/>
                    </a:lnTo>
                    <a:lnTo>
                      <a:pt x="42" y="544"/>
                    </a:lnTo>
                    <a:lnTo>
                      <a:pt x="40" y="543"/>
                    </a:lnTo>
                    <a:lnTo>
                      <a:pt x="38" y="541"/>
                    </a:lnTo>
                    <a:lnTo>
                      <a:pt x="38" y="541"/>
                    </a:lnTo>
                    <a:lnTo>
                      <a:pt x="33" y="541"/>
                    </a:lnTo>
                    <a:lnTo>
                      <a:pt x="31" y="541"/>
                    </a:lnTo>
                    <a:lnTo>
                      <a:pt x="26" y="541"/>
                    </a:lnTo>
                    <a:lnTo>
                      <a:pt x="24" y="541"/>
                    </a:lnTo>
                    <a:lnTo>
                      <a:pt x="18" y="546"/>
                    </a:lnTo>
                    <a:lnTo>
                      <a:pt x="14" y="550"/>
                    </a:lnTo>
                    <a:lnTo>
                      <a:pt x="11" y="552"/>
                    </a:lnTo>
                    <a:lnTo>
                      <a:pt x="8" y="558"/>
                    </a:lnTo>
                    <a:lnTo>
                      <a:pt x="4" y="562"/>
                    </a:lnTo>
                    <a:lnTo>
                      <a:pt x="3" y="568"/>
                    </a:lnTo>
                    <a:lnTo>
                      <a:pt x="1" y="571"/>
                    </a:lnTo>
                    <a:lnTo>
                      <a:pt x="1" y="572"/>
                    </a:lnTo>
                    <a:lnTo>
                      <a:pt x="1" y="576"/>
                    </a:lnTo>
                    <a:lnTo>
                      <a:pt x="1" y="579"/>
                    </a:lnTo>
                    <a:lnTo>
                      <a:pt x="0" y="583"/>
                    </a:lnTo>
                    <a:lnTo>
                      <a:pt x="0" y="587"/>
                    </a:lnTo>
                    <a:lnTo>
                      <a:pt x="0" y="592"/>
                    </a:lnTo>
                    <a:lnTo>
                      <a:pt x="1" y="596"/>
                    </a:lnTo>
                    <a:lnTo>
                      <a:pt x="1" y="600"/>
                    </a:lnTo>
                    <a:lnTo>
                      <a:pt x="3" y="604"/>
                    </a:lnTo>
                    <a:lnTo>
                      <a:pt x="4" y="610"/>
                    </a:lnTo>
                    <a:lnTo>
                      <a:pt x="4" y="615"/>
                    </a:lnTo>
                    <a:lnTo>
                      <a:pt x="6" y="621"/>
                    </a:lnTo>
                    <a:lnTo>
                      <a:pt x="8" y="625"/>
                    </a:lnTo>
                    <a:lnTo>
                      <a:pt x="10" y="631"/>
                    </a:lnTo>
                    <a:lnTo>
                      <a:pt x="13" y="635"/>
                    </a:lnTo>
                    <a:lnTo>
                      <a:pt x="14" y="640"/>
                    </a:lnTo>
                    <a:lnTo>
                      <a:pt x="17" y="646"/>
                    </a:lnTo>
                    <a:lnTo>
                      <a:pt x="20" y="651"/>
                    </a:lnTo>
                    <a:lnTo>
                      <a:pt x="22" y="658"/>
                    </a:lnTo>
                    <a:lnTo>
                      <a:pt x="25" y="663"/>
                    </a:lnTo>
                    <a:lnTo>
                      <a:pt x="28" y="668"/>
                    </a:lnTo>
                    <a:lnTo>
                      <a:pt x="32" y="675"/>
                    </a:lnTo>
                    <a:lnTo>
                      <a:pt x="35" y="681"/>
                    </a:lnTo>
                    <a:lnTo>
                      <a:pt x="38" y="686"/>
                    </a:lnTo>
                    <a:lnTo>
                      <a:pt x="42" y="692"/>
                    </a:lnTo>
                    <a:lnTo>
                      <a:pt x="46" y="699"/>
                    </a:lnTo>
                    <a:lnTo>
                      <a:pt x="50" y="704"/>
                    </a:lnTo>
                    <a:lnTo>
                      <a:pt x="53" y="710"/>
                    </a:lnTo>
                    <a:lnTo>
                      <a:pt x="57" y="716"/>
                    </a:lnTo>
                    <a:lnTo>
                      <a:pt x="61" y="721"/>
                    </a:lnTo>
                    <a:lnTo>
                      <a:pt x="66" y="728"/>
                    </a:lnTo>
                    <a:lnTo>
                      <a:pt x="70" y="734"/>
                    </a:lnTo>
                    <a:lnTo>
                      <a:pt x="74" y="739"/>
                    </a:lnTo>
                    <a:lnTo>
                      <a:pt x="78" y="745"/>
                    </a:lnTo>
                    <a:lnTo>
                      <a:pt x="84" y="752"/>
                    </a:lnTo>
                    <a:lnTo>
                      <a:pt x="88" y="756"/>
                    </a:lnTo>
                    <a:lnTo>
                      <a:pt x="92" y="763"/>
                    </a:lnTo>
                    <a:lnTo>
                      <a:pt x="96" y="767"/>
                    </a:lnTo>
                    <a:lnTo>
                      <a:pt x="100" y="774"/>
                    </a:lnTo>
                    <a:lnTo>
                      <a:pt x="105" y="778"/>
                    </a:lnTo>
                    <a:lnTo>
                      <a:pt x="109" y="784"/>
                    </a:lnTo>
                    <a:lnTo>
                      <a:pt x="113" y="790"/>
                    </a:lnTo>
                    <a:lnTo>
                      <a:pt x="119" y="795"/>
                    </a:lnTo>
                    <a:lnTo>
                      <a:pt x="121" y="799"/>
                    </a:lnTo>
                    <a:lnTo>
                      <a:pt x="127" y="805"/>
                    </a:lnTo>
                    <a:lnTo>
                      <a:pt x="131" y="809"/>
                    </a:lnTo>
                    <a:lnTo>
                      <a:pt x="135" y="815"/>
                    </a:lnTo>
                    <a:lnTo>
                      <a:pt x="139" y="819"/>
                    </a:lnTo>
                    <a:lnTo>
                      <a:pt x="144" y="824"/>
                    </a:lnTo>
                    <a:lnTo>
                      <a:pt x="148" y="829"/>
                    </a:lnTo>
                    <a:lnTo>
                      <a:pt x="152" y="834"/>
                    </a:lnTo>
                    <a:lnTo>
                      <a:pt x="155" y="838"/>
                    </a:lnTo>
                    <a:lnTo>
                      <a:pt x="159" y="841"/>
                    </a:lnTo>
                    <a:lnTo>
                      <a:pt x="163" y="845"/>
                    </a:lnTo>
                    <a:lnTo>
                      <a:pt x="166" y="850"/>
                    </a:lnTo>
                    <a:lnTo>
                      <a:pt x="170" y="852"/>
                    </a:lnTo>
                    <a:lnTo>
                      <a:pt x="173" y="856"/>
                    </a:lnTo>
                    <a:lnTo>
                      <a:pt x="176" y="859"/>
                    </a:lnTo>
                    <a:lnTo>
                      <a:pt x="180" y="863"/>
                    </a:lnTo>
                    <a:lnTo>
                      <a:pt x="185" y="868"/>
                    </a:lnTo>
                    <a:lnTo>
                      <a:pt x="191" y="873"/>
                    </a:lnTo>
                    <a:lnTo>
                      <a:pt x="195" y="877"/>
                    </a:lnTo>
                    <a:lnTo>
                      <a:pt x="199" y="882"/>
                    </a:lnTo>
                    <a:lnTo>
                      <a:pt x="202" y="882"/>
                    </a:lnTo>
                    <a:lnTo>
                      <a:pt x="204" y="879"/>
                    </a:lnTo>
                    <a:lnTo>
                      <a:pt x="204" y="876"/>
                    </a:lnTo>
                    <a:lnTo>
                      <a:pt x="205" y="872"/>
                    </a:lnTo>
                    <a:lnTo>
                      <a:pt x="205" y="869"/>
                    </a:lnTo>
                    <a:lnTo>
                      <a:pt x="205" y="865"/>
                    </a:lnTo>
                    <a:lnTo>
                      <a:pt x="205" y="861"/>
                    </a:lnTo>
                    <a:lnTo>
                      <a:pt x="205" y="856"/>
                    </a:lnTo>
                    <a:lnTo>
                      <a:pt x="205" y="852"/>
                    </a:lnTo>
                    <a:lnTo>
                      <a:pt x="205" y="850"/>
                    </a:lnTo>
                    <a:lnTo>
                      <a:pt x="204" y="845"/>
                    </a:lnTo>
                    <a:lnTo>
                      <a:pt x="204" y="843"/>
                    </a:lnTo>
                    <a:lnTo>
                      <a:pt x="199" y="838"/>
                    </a:lnTo>
                    <a:lnTo>
                      <a:pt x="194" y="833"/>
                    </a:lnTo>
                    <a:lnTo>
                      <a:pt x="191" y="830"/>
                    </a:lnTo>
                    <a:lnTo>
                      <a:pt x="188" y="827"/>
                    </a:lnTo>
                    <a:lnTo>
                      <a:pt x="185" y="824"/>
                    </a:lnTo>
                    <a:lnTo>
                      <a:pt x="183" y="822"/>
                    </a:lnTo>
                    <a:lnTo>
                      <a:pt x="178" y="817"/>
                    </a:lnTo>
                    <a:lnTo>
                      <a:pt x="176" y="813"/>
                    </a:lnTo>
                    <a:lnTo>
                      <a:pt x="173" y="809"/>
                    </a:lnTo>
                    <a:lnTo>
                      <a:pt x="169" y="806"/>
                    </a:lnTo>
                    <a:lnTo>
                      <a:pt x="165" y="801"/>
                    </a:lnTo>
                    <a:lnTo>
                      <a:pt x="162" y="797"/>
                    </a:lnTo>
                    <a:lnTo>
                      <a:pt x="158" y="794"/>
                    </a:lnTo>
                    <a:lnTo>
                      <a:pt x="153" y="790"/>
                    </a:lnTo>
                    <a:lnTo>
                      <a:pt x="151" y="784"/>
                    </a:lnTo>
                    <a:lnTo>
                      <a:pt x="145" y="780"/>
                    </a:lnTo>
                    <a:lnTo>
                      <a:pt x="142" y="776"/>
                    </a:lnTo>
                    <a:lnTo>
                      <a:pt x="138" y="771"/>
                    </a:lnTo>
                    <a:lnTo>
                      <a:pt x="132" y="766"/>
                    </a:lnTo>
                    <a:lnTo>
                      <a:pt x="130" y="760"/>
                    </a:lnTo>
                    <a:lnTo>
                      <a:pt x="125" y="755"/>
                    </a:lnTo>
                    <a:lnTo>
                      <a:pt x="121" y="750"/>
                    </a:lnTo>
                    <a:lnTo>
                      <a:pt x="117" y="745"/>
                    </a:lnTo>
                    <a:lnTo>
                      <a:pt x="113" y="741"/>
                    </a:lnTo>
                    <a:lnTo>
                      <a:pt x="109" y="735"/>
                    </a:lnTo>
                    <a:lnTo>
                      <a:pt x="105" y="730"/>
                    </a:lnTo>
                    <a:lnTo>
                      <a:pt x="100" y="725"/>
                    </a:lnTo>
                    <a:lnTo>
                      <a:pt x="96" y="720"/>
                    </a:lnTo>
                    <a:lnTo>
                      <a:pt x="92" y="714"/>
                    </a:lnTo>
                    <a:lnTo>
                      <a:pt x="89" y="710"/>
                    </a:lnTo>
                    <a:lnTo>
                      <a:pt x="84" y="704"/>
                    </a:lnTo>
                    <a:lnTo>
                      <a:pt x="79" y="699"/>
                    </a:lnTo>
                    <a:lnTo>
                      <a:pt x="77" y="693"/>
                    </a:lnTo>
                    <a:lnTo>
                      <a:pt x="72" y="688"/>
                    </a:lnTo>
                    <a:lnTo>
                      <a:pt x="68" y="682"/>
                    </a:lnTo>
                    <a:lnTo>
                      <a:pt x="66" y="678"/>
                    </a:lnTo>
                    <a:lnTo>
                      <a:pt x="63" y="672"/>
                    </a:lnTo>
                    <a:lnTo>
                      <a:pt x="59" y="667"/>
                    </a:lnTo>
                    <a:lnTo>
                      <a:pt x="56" y="663"/>
                    </a:lnTo>
                    <a:lnTo>
                      <a:pt x="52" y="657"/>
                    </a:lnTo>
                    <a:lnTo>
                      <a:pt x="49" y="651"/>
                    </a:lnTo>
                    <a:lnTo>
                      <a:pt x="46" y="646"/>
                    </a:lnTo>
                    <a:lnTo>
                      <a:pt x="45" y="642"/>
                    </a:lnTo>
                    <a:lnTo>
                      <a:pt x="42" y="636"/>
                    </a:lnTo>
                    <a:lnTo>
                      <a:pt x="39" y="632"/>
                    </a:lnTo>
                    <a:lnTo>
                      <a:pt x="38" y="628"/>
                    </a:lnTo>
                    <a:lnTo>
                      <a:pt x="36" y="624"/>
                    </a:lnTo>
                    <a:lnTo>
                      <a:pt x="33" y="618"/>
                    </a:lnTo>
                    <a:lnTo>
                      <a:pt x="32" y="614"/>
                    </a:lnTo>
                    <a:lnTo>
                      <a:pt x="31" y="611"/>
                    </a:lnTo>
                    <a:lnTo>
                      <a:pt x="29" y="605"/>
                    </a:lnTo>
                    <a:lnTo>
                      <a:pt x="28" y="603"/>
                    </a:lnTo>
                    <a:lnTo>
                      <a:pt x="28" y="599"/>
                    </a:lnTo>
                    <a:lnTo>
                      <a:pt x="28" y="596"/>
                    </a:lnTo>
                    <a:lnTo>
                      <a:pt x="26" y="592"/>
                    </a:lnTo>
                    <a:lnTo>
                      <a:pt x="26" y="587"/>
                    </a:lnTo>
                    <a:lnTo>
                      <a:pt x="26" y="585"/>
                    </a:lnTo>
                    <a:lnTo>
                      <a:pt x="28" y="582"/>
                    </a:lnTo>
                    <a:lnTo>
                      <a:pt x="29" y="576"/>
                    </a:lnTo>
                    <a:lnTo>
                      <a:pt x="33" y="572"/>
                    </a:lnTo>
                    <a:lnTo>
                      <a:pt x="35" y="572"/>
                    </a:lnTo>
                    <a:lnTo>
                      <a:pt x="38" y="575"/>
                    </a:lnTo>
                    <a:lnTo>
                      <a:pt x="40" y="576"/>
                    </a:lnTo>
                    <a:lnTo>
                      <a:pt x="45" y="578"/>
                    </a:lnTo>
                    <a:lnTo>
                      <a:pt x="46" y="579"/>
                    </a:lnTo>
                    <a:lnTo>
                      <a:pt x="50" y="582"/>
                    </a:lnTo>
                    <a:lnTo>
                      <a:pt x="54" y="583"/>
                    </a:lnTo>
                    <a:lnTo>
                      <a:pt x="59" y="586"/>
                    </a:lnTo>
                    <a:lnTo>
                      <a:pt x="61" y="587"/>
                    </a:lnTo>
                    <a:lnTo>
                      <a:pt x="67" y="590"/>
                    </a:lnTo>
                    <a:lnTo>
                      <a:pt x="70" y="593"/>
                    </a:lnTo>
                    <a:lnTo>
                      <a:pt x="75" y="596"/>
                    </a:lnTo>
                    <a:lnTo>
                      <a:pt x="78" y="599"/>
                    </a:lnTo>
                    <a:lnTo>
                      <a:pt x="84" y="601"/>
                    </a:lnTo>
                    <a:lnTo>
                      <a:pt x="88" y="604"/>
                    </a:lnTo>
                    <a:lnTo>
                      <a:pt x="92" y="608"/>
                    </a:lnTo>
                    <a:lnTo>
                      <a:pt x="96" y="611"/>
                    </a:lnTo>
                    <a:lnTo>
                      <a:pt x="100" y="614"/>
                    </a:lnTo>
                    <a:lnTo>
                      <a:pt x="105" y="617"/>
                    </a:lnTo>
                    <a:lnTo>
                      <a:pt x="110" y="619"/>
                    </a:lnTo>
                    <a:lnTo>
                      <a:pt x="113" y="624"/>
                    </a:lnTo>
                    <a:lnTo>
                      <a:pt x="117" y="626"/>
                    </a:lnTo>
                    <a:lnTo>
                      <a:pt x="121" y="629"/>
                    </a:lnTo>
                    <a:lnTo>
                      <a:pt x="125" y="633"/>
                    </a:lnTo>
                    <a:lnTo>
                      <a:pt x="130" y="636"/>
                    </a:lnTo>
                    <a:lnTo>
                      <a:pt x="132" y="640"/>
                    </a:lnTo>
                    <a:lnTo>
                      <a:pt x="137" y="643"/>
                    </a:lnTo>
                    <a:lnTo>
                      <a:pt x="141" y="646"/>
                    </a:lnTo>
                    <a:lnTo>
                      <a:pt x="144" y="650"/>
                    </a:lnTo>
                    <a:lnTo>
                      <a:pt x="145" y="654"/>
                    </a:lnTo>
                    <a:lnTo>
                      <a:pt x="149" y="657"/>
                    </a:lnTo>
                    <a:lnTo>
                      <a:pt x="152" y="661"/>
                    </a:lnTo>
                    <a:lnTo>
                      <a:pt x="176" y="646"/>
                    </a:lnTo>
                    <a:lnTo>
                      <a:pt x="174" y="642"/>
                    </a:lnTo>
                    <a:lnTo>
                      <a:pt x="173" y="639"/>
                    </a:lnTo>
                    <a:lnTo>
                      <a:pt x="170" y="635"/>
                    </a:lnTo>
                    <a:lnTo>
                      <a:pt x="169" y="632"/>
                    </a:lnTo>
                    <a:lnTo>
                      <a:pt x="166" y="628"/>
                    </a:lnTo>
                    <a:lnTo>
                      <a:pt x="165" y="625"/>
                    </a:lnTo>
                    <a:lnTo>
                      <a:pt x="163" y="621"/>
                    </a:lnTo>
                    <a:lnTo>
                      <a:pt x="160" y="617"/>
                    </a:lnTo>
                    <a:lnTo>
                      <a:pt x="158" y="612"/>
                    </a:lnTo>
                    <a:lnTo>
                      <a:pt x="156" y="607"/>
                    </a:lnTo>
                    <a:lnTo>
                      <a:pt x="153" y="603"/>
                    </a:lnTo>
                    <a:lnTo>
                      <a:pt x="152" y="599"/>
                    </a:lnTo>
                    <a:lnTo>
                      <a:pt x="151" y="593"/>
                    </a:lnTo>
                    <a:lnTo>
                      <a:pt x="148" y="587"/>
                    </a:lnTo>
                    <a:lnTo>
                      <a:pt x="145" y="583"/>
                    </a:lnTo>
                    <a:lnTo>
                      <a:pt x="144" y="579"/>
                    </a:lnTo>
                    <a:lnTo>
                      <a:pt x="141" y="572"/>
                    </a:lnTo>
                    <a:lnTo>
                      <a:pt x="138" y="568"/>
                    </a:lnTo>
                    <a:lnTo>
                      <a:pt x="135" y="562"/>
                    </a:lnTo>
                    <a:lnTo>
                      <a:pt x="134" y="557"/>
                    </a:lnTo>
                    <a:lnTo>
                      <a:pt x="131" y="551"/>
                    </a:lnTo>
                    <a:lnTo>
                      <a:pt x="130" y="546"/>
                    </a:lnTo>
                    <a:lnTo>
                      <a:pt x="125" y="540"/>
                    </a:lnTo>
                    <a:lnTo>
                      <a:pt x="124" y="536"/>
                    </a:lnTo>
                    <a:lnTo>
                      <a:pt x="121" y="529"/>
                    </a:lnTo>
                    <a:lnTo>
                      <a:pt x="120" y="525"/>
                    </a:lnTo>
                    <a:lnTo>
                      <a:pt x="117" y="518"/>
                    </a:lnTo>
                    <a:lnTo>
                      <a:pt x="116" y="512"/>
                    </a:lnTo>
                    <a:lnTo>
                      <a:pt x="113" y="506"/>
                    </a:lnTo>
                    <a:lnTo>
                      <a:pt x="110" y="501"/>
                    </a:lnTo>
                    <a:lnTo>
                      <a:pt x="109" y="495"/>
                    </a:lnTo>
                    <a:lnTo>
                      <a:pt x="107" y="490"/>
                    </a:lnTo>
                    <a:lnTo>
                      <a:pt x="105" y="484"/>
                    </a:lnTo>
                    <a:lnTo>
                      <a:pt x="103" y="479"/>
                    </a:lnTo>
                    <a:lnTo>
                      <a:pt x="100" y="472"/>
                    </a:lnTo>
                    <a:lnTo>
                      <a:pt x="99" y="466"/>
                    </a:lnTo>
                    <a:lnTo>
                      <a:pt x="98" y="460"/>
                    </a:lnTo>
                    <a:lnTo>
                      <a:pt x="96" y="455"/>
                    </a:lnTo>
                    <a:lnTo>
                      <a:pt x="93" y="449"/>
                    </a:lnTo>
                    <a:lnTo>
                      <a:pt x="92" y="444"/>
                    </a:lnTo>
                    <a:lnTo>
                      <a:pt x="91" y="438"/>
                    </a:lnTo>
                    <a:lnTo>
                      <a:pt x="89" y="433"/>
                    </a:lnTo>
                    <a:lnTo>
                      <a:pt x="88" y="427"/>
                    </a:lnTo>
                    <a:lnTo>
                      <a:pt x="86" y="421"/>
                    </a:lnTo>
                    <a:lnTo>
                      <a:pt x="84" y="416"/>
                    </a:lnTo>
                    <a:lnTo>
                      <a:pt x="84" y="412"/>
                    </a:lnTo>
                    <a:lnTo>
                      <a:pt x="82" y="406"/>
                    </a:lnTo>
                    <a:lnTo>
                      <a:pt x="82" y="402"/>
                    </a:lnTo>
                    <a:lnTo>
                      <a:pt x="79" y="396"/>
                    </a:lnTo>
                    <a:lnTo>
                      <a:pt x="79" y="391"/>
                    </a:lnTo>
                    <a:lnTo>
                      <a:pt x="78" y="387"/>
                    </a:lnTo>
                    <a:lnTo>
                      <a:pt x="78" y="382"/>
                    </a:lnTo>
                    <a:lnTo>
                      <a:pt x="78" y="377"/>
                    </a:lnTo>
                    <a:lnTo>
                      <a:pt x="78" y="373"/>
                    </a:lnTo>
                    <a:lnTo>
                      <a:pt x="78" y="368"/>
                    </a:lnTo>
                    <a:lnTo>
                      <a:pt x="78" y="366"/>
                    </a:lnTo>
                    <a:lnTo>
                      <a:pt x="78" y="360"/>
                    </a:lnTo>
                    <a:lnTo>
                      <a:pt x="78" y="357"/>
                    </a:lnTo>
                    <a:lnTo>
                      <a:pt x="78" y="353"/>
                    </a:lnTo>
                    <a:lnTo>
                      <a:pt x="78" y="349"/>
                    </a:lnTo>
                    <a:lnTo>
                      <a:pt x="79" y="346"/>
                    </a:lnTo>
                    <a:lnTo>
                      <a:pt x="79" y="343"/>
                    </a:lnTo>
                    <a:lnTo>
                      <a:pt x="81" y="341"/>
                    </a:lnTo>
                    <a:lnTo>
                      <a:pt x="82" y="338"/>
                    </a:lnTo>
                    <a:lnTo>
                      <a:pt x="85" y="332"/>
                    </a:lnTo>
                    <a:lnTo>
                      <a:pt x="88" y="328"/>
                    </a:lnTo>
                    <a:lnTo>
                      <a:pt x="92" y="325"/>
                    </a:lnTo>
                    <a:lnTo>
                      <a:pt x="96" y="324"/>
                    </a:lnTo>
                    <a:lnTo>
                      <a:pt x="110" y="320"/>
                    </a:lnTo>
                    <a:lnTo>
                      <a:pt x="106" y="306"/>
                    </a:lnTo>
                    <a:lnTo>
                      <a:pt x="105" y="300"/>
                    </a:lnTo>
                    <a:lnTo>
                      <a:pt x="102" y="296"/>
                    </a:lnTo>
                    <a:lnTo>
                      <a:pt x="100" y="290"/>
                    </a:lnTo>
                    <a:lnTo>
                      <a:pt x="99" y="286"/>
                    </a:lnTo>
                    <a:lnTo>
                      <a:pt x="98" y="282"/>
                    </a:lnTo>
                    <a:lnTo>
                      <a:pt x="96" y="276"/>
                    </a:lnTo>
                    <a:lnTo>
                      <a:pt x="93" y="271"/>
                    </a:lnTo>
                    <a:lnTo>
                      <a:pt x="92" y="267"/>
                    </a:lnTo>
                    <a:lnTo>
                      <a:pt x="91" y="261"/>
                    </a:lnTo>
                    <a:lnTo>
                      <a:pt x="89" y="255"/>
                    </a:lnTo>
                    <a:lnTo>
                      <a:pt x="88" y="250"/>
                    </a:lnTo>
                    <a:lnTo>
                      <a:pt x="86" y="246"/>
                    </a:lnTo>
                    <a:lnTo>
                      <a:pt x="84" y="240"/>
                    </a:lnTo>
                    <a:lnTo>
                      <a:pt x="84" y="236"/>
                    </a:lnTo>
                    <a:lnTo>
                      <a:pt x="82" y="230"/>
                    </a:lnTo>
                    <a:lnTo>
                      <a:pt x="81" y="225"/>
                    </a:lnTo>
                    <a:lnTo>
                      <a:pt x="79" y="219"/>
                    </a:lnTo>
                    <a:lnTo>
                      <a:pt x="78" y="215"/>
                    </a:lnTo>
                    <a:lnTo>
                      <a:pt x="75" y="208"/>
                    </a:lnTo>
                    <a:lnTo>
                      <a:pt x="75" y="204"/>
                    </a:lnTo>
                    <a:lnTo>
                      <a:pt x="72" y="198"/>
                    </a:lnTo>
                    <a:lnTo>
                      <a:pt x="71" y="193"/>
                    </a:lnTo>
                    <a:lnTo>
                      <a:pt x="71" y="187"/>
                    </a:lnTo>
                    <a:lnTo>
                      <a:pt x="70" y="183"/>
                    </a:lnTo>
                    <a:lnTo>
                      <a:pt x="68" y="177"/>
                    </a:lnTo>
                    <a:lnTo>
                      <a:pt x="67" y="173"/>
                    </a:lnTo>
                    <a:lnTo>
                      <a:pt x="66" y="168"/>
                    </a:lnTo>
                    <a:lnTo>
                      <a:pt x="66" y="162"/>
                    </a:lnTo>
                    <a:lnTo>
                      <a:pt x="64" y="156"/>
                    </a:lnTo>
                    <a:lnTo>
                      <a:pt x="63" y="152"/>
                    </a:lnTo>
                    <a:lnTo>
                      <a:pt x="63" y="147"/>
                    </a:lnTo>
                    <a:lnTo>
                      <a:pt x="61" y="143"/>
                    </a:lnTo>
                    <a:lnTo>
                      <a:pt x="60" y="137"/>
                    </a:lnTo>
                    <a:lnTo>
                      <a:pt x="59" y="131"/>
                    </a:lnTo>
                    <a:lnTo>
                      <a:pt x="59" y="127"/>
                    </a:lnTo>
                    <a:lnTo>
                      <a:pt x="57" y="123"/>
                    </a:lnTo>
                    <a:lnTo>
                      <a:pt x="57" y="117"/>
                    </a:lnTo>
                    <a:lnTo>
                      <a:pt x="57" y="113"/>
                    </a:lnTo>
                    <a:lnTo>
                      <a:pt x="56" y="109"/>
                    </a:lnTo>
                    <a:lnTo>
                      <a:pt x="56" y="105"/>
                    </a:lnTo>
                    <a:lnTo>
                      <a:pt x="54" y="99"/>
                    </a:lnTo>
                    <a:lnTo>
                      <a:pt x="54" y="97"/>
                    </a:lnTo>
                    <a:lnTo>
                      <a:pt x="54" y="91"/>
                    </a:lnTo>
                    <a:lnTo>
                      <a:pt x="54" y="88"/>
                    </a:lnTo>
                    <a:lnTo>
                      <a:pt x="54" y="84"/>
                    </a:lnTo>
                    <a:lnTo>
                      <a:pt x="54" y="80"/>
                    </a:lnTo>
                    <a:lnTo>
                      <a:pt x="54" y="77"/>
                    </a:lnTo>
                    <a:lnTo>
                      <a:pt x="54" y="73"/>
                    </a:lnTo>
                    <a:lnTo>
                      <a:pt x="54" y="69"/>
                    </a:lnTo>
                    <a:lnTo>
                      <a:pt x="54" y="66"/>
                    </a:lnTo>
                    <a:lnTo>
                      <a:pt x="54" y="62"/>
                    </a:lnTo>
                    <a:lnTo>
                      <a:pt x="54" y="59"/>
                    </a:lnTo>
                    <a:lnTo>
                      <a:pt x="54" y="56"/>
                    </a:lnTo>
                    <a:lnTo>
                      <a:pt x="54" y="53"/>
                    </a:lnTo>
                    <a:lnTo>
                      <a:pt x="56" y="50"/>
                    </a:lnTo>
                    <a:lnTo>
                      <a:pt x="57" y="48"/>
                    </a:lnTo>
                    <a:lnTo>
                      <a:pt x="57" y="44"/>
                    </a:lnTo>
                    <a:lnTo>
                      <a:pt x="59" y="39"/>
                    </a:lnTo>
                    <a:lnTo>
                      <a:pt x="61" y="35"/>
                    </a:lnTo>
                    <a:lnTo>
                      <a:pt x="64" y="34"/>
                    </a:lnTo>
                    <a:lnTo>
                      <a:pt x="67" y="31"/>
                    </a:lnTo>
                    <a:lnTo>
                      <a:pt x="72" y="31"/>
                    </a:lnTo>
                    <a:lnTo>
                      <a:pt x="75" y="31"/>
                    </a:lnTo>
                    <a:lnTo>
                      <a:pt x="78" y="31"/>
                    </a:lnTo>
                    <a:lnTo>
                      <a:pt x="82" y="32"/>
                    </a:lnTo>
                    <a:lnTo>
                      <a:pt x="86" y="34"/>
                    </a:lnTo>
                    <a:lnTo>
                      <a:pt x="89" y="37"/>
                    </a:lnTo>
                    <a:lnTo>
                      <a:pt x="92" y="42"/>
                    </a:lnTo>
                    <a:lnTo>
                      <a:pt x="95" y="45"/>
                    </a:lnTo>
                    <a:lnTo>
                      <a:pt x="96" y="48"/>
                    </a:lnTo>
                    <a:lnTo>
                      <a:pt x="98" y="50"/>
                    </a:lnTo>
                    <a:lnTo>
                      <a:pt x="100" y="55"/>
                    </a:lnTo>
                    <a:lnTo>
                      <a:pt x="102" y="57"/>
                    </a:lnTo>
                    <a:lnTo>
                      <a:pt x="103" y="60"/>
                    </a:lnTo>
                    <a:lnTo>
                      <a:pt x="105" y="64"/>
                    </a:lnTo>
                    <a:lnTo>
                      <a:pt x="107" y="69"/>
                    </a:lnTo>
                    <a:lnTo>
                      <a:pt x="109" y="71"/>
                    </a:lnTo>
                    <a:lnTo>
                      <a:pt x="112" y="76"/>
                    </a:lnTo>
                    <a:lnTo>
                      <a:pt x="113" y="80"/>
                    </a:lnTo>
                    <a:lnTo>
                      <a:pt x="116" y="84"/>
                    </a:lnTo>
                    <a:lnTo>
                      <a:pt x="117" y="88"/>
                    </a:lnTo>
                    <a:lnTo>
                      <a:pt x="119" y="92"/>
                    </a:lnTo>
                    <a:lnTo>
                      <a:pt x="121" y="97"/>
                    </a:lnTo>
                    <a:lnTo>
                      <a:pt x="121" y="101"/>
                    </a:lnTo>
                    <a:lnTo>
                      <a:pt x="124" y="105"/>
                    </a:lnTo>
                    <a:lnTo>
                      <a:pt x="125" y="109"/>
                    </a:lnTo>
                    <a:lnTo>
                      <a:pt x="127" y="113"/>
                    </a:lnTo>
                    <a:lnTo>
                      <a:pt x="130" y="117"/>
                    </a:lnTo>
                    <a:lnTo>
                      <a:pt x="130" y="122"/>
                    </a:lnTo>
                    <a:lnTo>
                      <a:pt x="132" y="126"/>
                    </a:lnTo>
                    <a:lnTo>
                      <a:pt x="132" y="130"/>
                    </a:lnTo>
                    <a:lnTo>
                      <a:pt x="135" y="134"/>
                    </a:lnTo>
                    <a:lnTo>
                      <a:pt x="137" y="138"/>
                    </a:lnTo>
                    <a:lnTo>
                      <a:pt x="138" y="143"/>
                    </a:lnTo>
                    <a:lnTo>
                      <a:pt x="139" y="145"/>
                    </a:lnTo>
                    <a:lnTo>
                      <a:pt x="142" y="149"/>
                    </a:lnTo>
                    <a:lnTo>
                      <a:pt x="163" y="131"/>
                    </a:lnTo>
                    <a:lnTo>
                      <a:pt x="163"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2" name="Freeform 12"/>
              <p:cNvSpPr>
                <a:spLocks/>
              </p:cNvSpPr>
              <p:nvPr/>
            </p:nvSpPr>
            <p:spPr bwMode="auto">
              <a:xfrm>
                <a:off x="3361" y="1535"/>
                <a:ext cx="108" cy="876"/>
              </a:xfrm>
              <a:custGeom>
                <a:avLst/>
                <a:gdLst>
                  <a:gd name="T0" fmla="*/ 2 w 108"/>
                  <a:gd name="T1" fmla="*/ 11 h 876"/>
                  <a:gd name="T2" fmla="*/ 3 w 108"/>
                  <a:gd name="T3" fmla="*/ 23 h 876"/>
                  <a:gd name="T4" fmla="*/ 6 w 108"/>
                  <a:gd name="T5" fmla="*/ 39 h 876"/>
                  <a:gd name="T6" fmla="*/ 10 w 108"/>
                  <a:gd name="T7" fmla="*/ 62 h 876"/>
                  <a:gd name="T8" fmla="*/ 14 w 108"/>
                  <a:gd name="T9" fmla="*/ 89 h 876"/>
                  <a:gd name="T10" fmla="*/ 18 w 108"/>
                  <a:gd name="T11" fmla="*/ 120 h 876"/>
                  <a:gd name="T12" fmla="*/ 23 w 108"/>
                  <a:gd name="T13" fmla="*/ 155 h 876"/>
                  <a:gd name="T14" fmla="*/ 28 w 108"/>
                  <a:gd name="T15" fmla="*/ 194 h 876"/>
                  <a:gd name="T16" fmla="*/ 34 w 108"/>
                  <a:gd name="T17" fmla="*/ 237 h 876"/>
                  <a:gd name="T18" fmla="*/ 39 w 108"/>
                  <a:gd name="T19" fmla="*/ 282 h 876"/>
                  <a:gd name="T20" fmla="*/ 45 w 108"/>
                  <a:gd name="T21" fmla="*/ 331 h 876"/>
                  <a:gd name="T22" fmla="*/ 50 w 108"/>
                  <a:gd name="T23" fmla="*/ 381 h 876"/>
                  <a:gd name="T24" fmla="*/ 56 w 108"/>
                  <a:gd name="T25" fmla="*/ 432 h 876"/>
                  <a:gd name="T26" fmla="*/ 62 w 108"/>
                  <a:gd name="T27" fmla="*/ 485 h 876"/>
                  <a:gd name="T28" fmla="*/ 66 w 108"/>
                  <a:gd name="T29" fmla="*/ 541 h 876"/>
                  <a:gd name="T30" fmla="*/ 70 w 108"/>
                  <a:gd name="T31" fmla="*/ 597 h 876"/>
                  <a:gd name="T32" fmla="*/ 76 w 108"/>
                  <a:gd name="T33" fmla="*/ 653 h 876"/>
                  <a:gd name="T34" fmla="*/ 77 w 108"/>
                  <a:gd name="T35" fmla="*/ 709 h 876"/>
                  <a:gd name="T36" fmla="*/ 80 w 108"/>
                  <a:gd name="T37" fmla="*/ 766 h 876"/>
                  <a:gd name="T38" fmla="*/ 81 w 108"/>
                  <a:gd name="T39" fmla="*/ 820 h 876"/>
                  <a:gd name="T40" fmla="*/ 83 w 108"/>
                  <a:gd name="T41" fmla="*/ 876 h 876"/>
                  <a:gd name="T42" fmla="*/ 91 w 108"/>
                  <a:gd name="T43" fmla="*/ 869 h 876"/>
                  <a:gd name="T44" fmla="*/ 105 w 108"/>
                  <a:gd name="T45" fmla="*/ 855 h 876"/>
                  <a:gd name="T46" fmla="*/ 108 w 108"/>
                  <a:gd name="T47" fmla="*/ 827 h 876"/>
                  <a:gd name="T48" fmla="*/ 106 w 108"/>
                  <a:gd name="T49" fmla="*/ 773 h 876"/>
                  <a:gd name="T50" fmla="*/ 103 w 108"/>
                  <a:gd name="T51" fmla="*/ 717 h 876"/>
                  <a:gd name="T52" fmla="*/ 101 w 108"/>
                  <a:gd name="T53" fmla="*/ 663 h 876"/>
                  <a:gd name="T54" fmla="*/ 96 w 108"/>
                  <a:gd name="T55" fmla="*/ 607 h 876"/>
                  <a:gd name="T56" fmla="*/ 94 w 108"/>
                  <a:gd name="T57" fmla="*/ 552 h 876"/>
                  <a:gd name="T58" fmla="*/ 88 w 108"/>
                  <a:gd name="T59" fmla="*/ 498 h 876"/>
                  <a:gd name="T60" fmla="*/ 84 w 108"/>
                  <a:gd name="T61" fmla="*/ 445 h 876"/>
                  <a:gd name="T62" fmla="*/ 78 w 108"/>
                  <a:gd name="T63" fmla="*/ 395 h 876"/>
                  <a:gd name="T64" fmla="*/ 74 w 108"/>
                  <a:gd name="T65" fmla="*/ 345 h 876"/>
                  <a:gd name="T66" fmla="*/ 69 w 108"/>
                  <a:gd name="T67" fmla="*/ 297 h 876"/>
                  <a:gd name="T68" fmla="*/ 63 w 108"/>
                  <a:gd name="T69" fmla="*/ 251 h 876"/>
                  <a:gd name="T70" fmla="*/ 57 w 108"/>
                  <a:gd name="T71" fmla="*/ 208 h 876"/>
                  <a:gd name="T72" fmla="*/ 53 w 108"/>
                  <a:gd name="T73" fmla="*/ 169 h 876"/>
                  <a:gd name="T74" fmla="*/ 48 w 108"/>
                  <a:gd name="T75" fmla="*/ 131 h 876"/>
                  <a:gd name="T76" fmla="*/ 44 w 108"/>
                  <a:gd name="T77" fmla="*/ 99 h 876"/>
                  <a:gd name="T78" fmla="*/ 39 w 108"/>
                  <a:gd name="T79" fmla="*/ 71 h 876"/>
                  <a:gd name="T80" fmla="*/ 37 w 108"/>
                  <a:gd name="T81" fmla="*/ 46 h 876"/>
                  <a:gd name="T82" fmla="*/ 32 w 108"/>
                  <a:gd name="T83" fmla="*/ 27 h 876"/>
                  <a:gd name="T84" fmla="*/ 31 w 108"/>
                  <a:gd name="T85" fmla="*/ 13 h 876"/>
                  <a:gd name="T86" fmla="*/ 30 w 108"/>
                  <a:gd name="T87" fmla="*/ 2 h 876"/>
                  <a:gd name="T88" fmla="*/ 0 w 108"/>
                  <a:gd name="T89" fmla="*/ 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876">
                    <a:moveTo>
                      <a:pt x="0" y="6"/>
                    </a:moveTo>
                    <a:lnTo>
                      <a:pt x="0" y="7"/>
                    </a:lnTo>
                    <a:lnTo>
                      <a:pt x="2" y="11"/>
                    </a:lnTo>
                    <a:lnTo>
                      <a:pt x="2" y="14"/>
                    </a:lnTo>
                    <a:lnTo>
                      <a:pt x="3" y="18"/>
                    </a:lnTo>
                    <a:lnTo>
                      <a:pt x="3" y="23"/>
                    </a:lnTo>
                    <a:lnTo>
                      <a:pt x="4" y="28"/>
                    </a:lnTo>
                    <a:lnTo>
                      <a:pt x="4" y="34"/>
                    </a:lnTo>
                    <a:lnTo>
                      <a:pt x="6" y="39"/>
                    </a:lnTo>
                    <a:lnTo>
                      <a:pt x="7" y="46"/>
                    </a:lnTo>
                    <a:lnTo>
                      <a:pt x="9" y="55"/>
                    </a:lnTo>
                    <a:lnTo>
                      <a:pt x="10" y="62"/>
                    </a:lnTo>
                    <a:lnTo>
                      <a:pt x="11" y="71"/>
                    </a:lnTo>
                    <a:lnTo>
                      <a:pt x="11" y="80"/>
                    </a:lnTo>
                    <a:lnTo>
                      <a:pt x="14" y="89"/>
                    </a:lnTo>
                    <a:lnTo>
                      <a:pt x="16" y="99"/>
                    </a:lnTo>
                    <a:lnTo>
                      <a:pt x="17" y="109"/>
                    </a:lnTo>
                    <a:lnTo>
                      <a:pt x="18" y="120"/>
                    </a:lnTo>
                    <a:lnTo>
                      <a:pt x="20" y="131"/>
                    </a:lnTo>
                    <a:lnTo>
                      <a:pt x="21" y="142"/>
                    </a:lnTo>
                    <a:lnTo>
                      <a:pt x="23" y="155"/>
                    </a:lnTo>
                    <a:lnTo>
                      <a:pt x="24" y="168"/>
                    </a:lnTo>
                    <a:lnTo>
                      <a:pt x="27" y="181"/>
                    </a:lnTo>
                    <a:lnTo>
                      <a:pt x="28" y="194"/>
                    </a:lnTo>
                    <a:lnTo>
                      <a:pt x="30" y="208"/>
                    </a:lnTo>
                    <a:lnTo>
                      <a:pt x="32" y="222"/>
                    </a:lnTo>
                    <a:lnTo>
                      <a:pt x="34" y="237"/>
                    </a:lnTo>
                    <a:lnTo>
                      <a:pt x="35" y="251"/>
                    </a:lnTo>
                    <a:lnTo>
                      <a:pt x="38" y="267"/>
                    </a:lnTo>
                    <a:lnTo>
                      <a:pt x="39" y="282"/>
                    </a:lnTo>
                    <a:lnTo>
                      <a:pt x="42" y="299"/>
                    </a:lnTo>
                    <a:lnTo>
                      <a:pt x="44" y="314"/>
                    </a:lnTo>
                    <a:lnTo>
                      <a:pt x="45" y="331"/>
                    </a:lnTo>
                    <a:lnTo>
                      <a:pt x="46" y="347"/>
                    </a:lnTo>
                    <a:lnTo>
                      <a:pt x="49" y="364"/>
                    </a:lnTo>
                    <a:lnTo>
                      <a:pt x="50" y="381"/>
                    </a:lnTo>
                    <a:lnTo>
                      <a:pt x="53" y="398"/>
                    </a:lnTo>
                    <a:lnTo>
                      <a:pt x="55" y="414"/>
                    </a:lnTo>
                    <a:lnTo>
                      <a:pt x="56" y="432"/>
                    </a:lnTo>
                    <a:lnTo>
                      <a:pt x="57" y="451"/>
                    </a:lnTo>
                    <a:lnTo>
                      <a:pt x="59" y="469"/>
                    </a:lnTo>
                    <a:lnTo>
                      <a:pt x="62" y="485"/>
                    </a:lnTo>
                    <a:lnTo>
                      <a:pt x="63" y="505"/>
                    </a:lnTo>
                    <a:lnTo>
                      <a:pt x="64" y="523"/>
                    </a:lnTo>
                    <a:lnTo>
                      <a:pt x="66" y="541"/>
                    </a:lnTo>
                    <a:lnTo>
                      <a:pt x="67" y="561"/>
                    </a:lnTo>
                    <a:lnTo>
                      <a:pt x="70" y="579"/>
                    </a:lnTo>
                    <a:lnTo>
                      <a:pt x="70" y="597"/>
                    </a:lnTo>
                    <a:lnTo>
                      <a:pt x="71" y="615"/>
                    </a:lnTo>
                    <a:lnTo>
                      <a:pt x="73" y="635"/>
                    </a:lnTo>
                    <a:lnTo>
                      <a:pt x="76" y="653"/>
                    </a:lnTo>
                    <a:lnTo>
                      <a:pt x="76" y="672"/>
                    </a:lnTo>
                    <a:lnTo>
                      <a:pt x="76" y="690"/>
                    </a:lnTo>
                    <a:lnTo>
                      <a:pt x="77" y="709"/>
                    </a:lnTo>
                    <a:lnTo>
                      <a:pt x="78" y="728"/>
                    </a:lnTo>
                    <a:lnTo>
                      <a:pt x="78" y="746"/>
                    </a:lnTo>
                    <a:lnTo>
                      <a:pt x="80" y="766"/>
                    </a:lnTo>
                    <a:lnTo>
                      <a:pt x="80" y="784"/>
                    </a:lnTo>
                    <a:lnTo>
                      <a:pt x="81" y="802"/>
                    </a:lnTo>
                    <a:lnTo>
                      <a:pt x="81" y="820"/>
                    </a:lnTo>
                    <a:lnTo>
                      <a:pt x="83" y="838"/>
                    </a:lnTo>
                    <a:lnTo>
                      <a:pt x="83" y="856"/>
                    </a:lnTo>
                    <a:lnTo>
                      <a:pt x="83" y="876"/>
                    </a:lnTo>
                    <a:lnTo>
                      <a:pt x="83" y="875"/>
                    </a:lnTo>
                    <a:lnTo>
                      <a:pt x="87" y="873"/>
                    </a:lnTo>
                    <a:lnTo>
                      <a:pt x="91" y="869"/>
                    </a:lnTo>
                    <a:lnTo>
                      <a:pt x="95" y="866"/>
                    </a:lnTo>
                    <a:lnTo>
                      <a:pt x="99" y="861"/>
                    </a:lnTo>
                    <a:lnTo>
                      <a:pt x="105" y="855"/>
                    </a:lnTo>
                    <a:lnTo>
                      <a:pt x="108" y="849"/>
                    </a:lnTo>
                    <a:lnTo>
                      <a:pt x="108" y="845"/>
                    </a:lnTo>
                    <a:lnTo>
                      <a:pt x="108" y="827"/>
                    </a:lnTo>
                    <a:lnTo>
                      <a:pt x="108" y="809"/>
                    </a:lnTo>
                    <a:lnTo>
                      <a:pt x="106" y="791"/>
                    </a:lnTo>
                    <a:lnTo>
                      <a:pt x="106" y="773"/>
                    </a:lnTo>
                    <a:lnTo>
                      <a:pt x="105" y="753"/>
                    </a:lnTo>
                    <a:lnTo>
                      <a:pt x="105" y="736"/>
                    </a:lnTo>
                    <a:lnTo>
                      <a:pt x="103" y="717"/>
                    </a:lnTo>
                    <a:lnTo>
                      <a:pt x="103" y="699"/>
                    </a:lnTo>
                    <a:lnTo>
                      <a:pt x="102" y="681"/>
                    </a:lnTo>
                    <a:lnTo>
                      <a:pt x="101" y="663"/>
                    </a:lnTo>
                    <a:lnTo>
                      <a:pt x="99" y="643"/>
                    </a:lnTo>
                    <a:lnTo>
                      <a:pt x="98" y="625"/>
                    </a:lnTo>
                    <a:lnTo>
                      <a:pt x="96" y="607"/>
                    </a:lnTo>
                    <a:lnTo>
                      <a:pt x="96" y="589"/>
                    </a:lnTo>
                    <a:lnTo>
                      <a:pt x="95" y="571"/>
                    </a:lnTo>
                    <a:lnTo>
                      <a:pt x="94" y="552"/>
                    </a:lnTo>
                    <a:lnTo>
                      <a:pt x="92" y="534"/>
                    </a:lnTo>
                    <a:lnTo>
                      <a:pt x="91" y="516"/>
                    </a:lnTo>
                    <a:lnTo>
                      <a:pt x="88" y="498"/>
                    </a:lnTo>
                    <a:lnTo>
                      <a:pt x="87" y="480"/>
                    </a:lnTo>
                    <a:lnTo>
                      <a:pt x="85" y="463"/>
                    </a:lnTo>
                    <a:lnTo>
                      <a:pt x="84" y="445"/>
                    </a:lnTo>
                    <a:lnTo>
                      <a:pt x="83" y="428"/>
                    </a:lnTo>
                    <a:lnTo>
                      <a:pt x="81" y="412"/>
                    </a:lnTo>
                    <a:lnTo>
                      <a:pt x="78" y="395"/>
                    </a:lnTo>
                    <a:lnTo>
                      <a:pt x="77" y="377"/>
                    </a:lnTo>
                    <a:lnTo>
                      <a:pt x="76" y="360"/>
                    </a:lnTo>
                    <a:lnTo>
                      <a:pt x="74" y="345"/>
                    </a:lnTo>
                    <a:lnTo>
                      <a:pt x="73" y="328"/>
                    </a:lnTo>
                    <a:lnTo>
                      <a:pt x="70" y="313"/>
                    </a:lnTo>
                    <a:lnTo>
                      <a:pt x="69" y="297"/>
                    </a:lnTo>
                    <a:lnTo>
                      <a:pt x="67" y="282"/>
                    </a:lnTo>
                    <a:lnTo>
                      <a:pt x="64" y="267"/>
                    </a:lnTo>
                    <a:lnTo>
                      <a:pt x="63" y="251"/>
                    </a:lnTo>
                    <a:lnTo>
                      <a:pt x="62" y="236"/>
                    </a:lnTo>
                    <a:lnTo>
                      <a:pt x="60" y="223"/>
                    </a:lnTo>
                    <a:lnTo>
                      <a:pt x="57" y="208"/>
                    </a:lnTo>
                    <a:lnTo>
                      <a:pt x="56" y="195"/>
                    </a:lnTo>
                    <a:lnTo>
                      <a:pt x="55" y="181"/>
                    </a:lnTo>
                    <a:lnTo>
                      <a:pt x="53" y="169"/>
                    </a:lnTo>
                    <a:lnTo>
                      <a:pt x="52" y="156"/>
                    </a:lnTo>
                    <a:lnTo>
                      <a:pt x="50" y="144"/>
                    </a:lnTo>
                    <a:lnTo>
                      <a:pt x="48" y="131"/>
                    </a:lnTo>
                    <a:lnTo>
                      <a:pt x="46" y="122"/>
                    </a:lnTo>
                    <a:lnTo>
                      <a:pt x="45" y="109"/>
                    </a:lnTo>
                    <a:lnTo>
                      <a:pt x="44" y="99"/>
                    </a:lnTo>
                    <a:lnTo>
                      <a:pt x="42" y="89"/>
                    </a:lnTo>
                    <a:lnTo>
                      <a:pt x="42" y="81"/>
                    </a:lnTo>
                    <a:lnTo>
                      <a:pt x="39" y="71"/>
                    </a:lnTo>
                    <a:lnTo>
                      <a:pt x="38" y="63"/>
                    </a:lnTo>
                    <a:lnTo>
                      <a:pt x="37" y="55"/>
                    </a:lnTo>
                    <a:lnTo>
                      <a:pt x="37" y="46"/>
                    </a:lnTo>
                    <a:lnTo>
                      <a:pt x="35" y="39"/>
                    </a:lnTo>
                    <a:lnTo>
                      <a:pt x="34" y="34"/>
                    </a:lnTo>
                    <a:lnTo>
                      <a:pt x="32" y="27"/>
                    </a:lnTo>
                    <a:lnTo>
                      <a:pt x="32" y="21"/>
                    </a:lnTo>
                    <a:lnTo>
                      <a:pt x="32" y="17"/>
                    </a:lnTo>
                    <a:lnTo>
                      <a:pt x="31" y="13"/>
                    </a:lnTo>
                    <a:lnTo>
                      <a:pt x="31" y="9"/>
                    </a:lnTo>
                    <a:lnTo>
                      <a:pt x="31" y="6"/>
                    </a:lnTo>
                    <a:lnTo>
                      <a:pt x="30" y="2"/>
                    </a:lnTo>
                    <a:lnTo>
                      <a:pt x="30" y="0"/>
                    </a:lnTo>
                    <a:lnTo>
                      <a:pt x="0"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3" name="Freeform 13"/>
              <p:cNvSpPr>
                <a:spLocks/>
              </p:cNvSpPr>
              <p:nvPr/>
            </p:nvSpPr>
            <p:spPr bwMode="auto">
              <a:xfrm>
                <a:off x="3410" y="1590"/>
                <a:ext cx="109" cy="820"/>
              </a:xfrm>
              <a:custGeom>
                <a:avLst/>
                <a:gdLst>
                  <a:gd name="T0" fmla="*/ 17 w 109"/>
                  <a:gd name="T1" fmla="*/ 2 h 820"/>
                  <a:gd name="T2" fmla="*/ 11 w 109"/>
                  <a:gd name="T3" fmla="*/ 11 h 820"/>
                  <a:gd name="T4" fmla="*/ 6 w 109"/>
                  <a:gd name="T5" fmla="*/ 23 h 820"/>
                  <a:gd name="T6" fmla="*/ 1 w 109"/>
                  <a:gd name="T7" fmla="*/ 33 h 820"/>
                  <a:gd name="T8" fmla="*/ 0 w 109"/>
                  <a:gd name="T9" fmla="*/ 39 h 820"/>
                  <a:gd name="T10" fmla="*/ 8 w 109"/>
                  <a:gd name="T11" fmla="*/ 96 h 820"/>
                  <a:gd name="T12" fmla="*/ 18 w 109"/>
                  <a:gd name="T13" fmla="*/ 152 h 820"/>
                  <a:gd name="T14" fmla="*/ 27 w 109"/>
                  <a:gd name="T15" fmla="*/ 206 h 820"/>
                  <a:gd name="T16" fmla="*/ 35 w 109"/>
                  <a:gd name="T17" fmla="*/ 258 h 820"/>
                  <a:gd name="T18" fmla="*/ 42 w 109"/>
                  <a:gd name="T19" fmla="*/ 308 h 820"/>
                  <a:gd name="T20" fmla="*/ 47 w 109"/>
                  <a:gd name="T21" fmla="*/ 355 h 820"/>
                  <a:gd name="T22" fmla="*/ 53 w 109"/>
                  <a:gd name="T23" fmla="*/ 400 h 820"/>
                  <a:gd name="T24" fmla="*/ 59 w 109"/>
                  <a:gd name="T25" fmla="*/ 443 h 820"/>
                  <a:gd name="T26" fmla="*/ 63 w 109"/>
                  <a:gd name="T27" fmla="*/ 483 h 820"/>
                  <a:gd name="T28" fmla="*/ 67 w 109"/>
                  <a:gd name="T29" fmla="*/ 523 h 820"/>
                  <a:gd name="T30" fmla="*/ 70 w 109"/>
                  <a:gd name="T31" fmla="*/ 557 h 820"/>
                  <a:gd name="T32" fmla="*/ 73 w 109"/>
                  <a:gd name="T33" fmla="*/ 591 h 820"/>
                  <a:gd name="T34" fmla="*/ 74 w 109"/>
                  <a:gd name="T35" fmla="*/ 622 h 820"/>
                  <a:gd name="T36" fmla="*/ 75 w 109"/>
                  <a:gd name="T37" fmla="*/ 649 h 820"/>
                  <a:gd name="T38" fmla="*/ 78 w 109"/>
                  <a:gd name="T39" fmla="*/ 675 h 820"/>
                  <a:gd name="T40" fmla="*/ 80 w 109"/>
                  <a:gd name="T41" fmla="*/ 698 h 820"/>
                  <a:gd name="T42" fmla="*/ 80 w 109"/>
                  <a:gd name="T43" fmla="*/ 718 h 820"/>
                  <a:gd name="T44" fmla="*/ 80 w 109"/>
                  <a:gd name="T45" fmla="*/ 736 h 820"/>
                  <a:gd name="T46" fmla="*/ 81 w 109"/>
                  <a:gd name="T47" fmla="*/ 750 h 820"/>
                  <a:gd name="T48" fmla="*/ 81 w 109"/>
                  <a:gd name="T49" fmla="*/ 762 h 820"/>
                  <a:gd name="T50" fmla="*/ 81 w 109"/>
                  <a:gd name="T51" fmla="*/ 771 h 820"/>
                  <a:gd name="T52" fmla="*/ 34 w 109"/>
                  <a:gd name="T53" fmla="*/ 820 h 820"/>
                  <a:gd name="T54" fmla="*/ 107 w 109"/>
                  <a:gd name="T55" fmla="*/ 769 h 820"/>
                  <a:gd name="T56" fmla="*/ 105 w 109"/>
                  <a:gd name="T57" fmla="*/ 733 h 820"/>
                  <a:gd name="T58" fmla="*/ 105 w 109"/>
                  <a:gd name="T59" fmla="*/ 697 h 820"/>
                  <a:gd name="T60" fmla="*/ 102 w 109"/>
                  <a:gd name="T61" fmla="*/ 661 h 820"/>
                  <a:gd name="T62" fmla="*/ 99 w 109"/>
                  <a:gd name="T63" fmla="*/ 623 h 820"/>
                  <a:gd name="T64" fmla="*/ 96 w 109"/>
                  <a:gd name="T65" fmla="*/ 585 h 820"/>
                  <a:gd name="T66" fmla="*/ 92 w 109"/>
                  <a:gd name="T67" fmla="*/ 548 h 820"/>
                  <a:gd name="T68" fmla="*/ 89 w 109"/>
                  <a:gd name="T69" fmla="*/ 509 h 820"/>
                  <a:gd name="T70" fmla="*/ 87 w 109"/>
                  <a:gd name="T71" fmla="*/ 470 h 820"/>
                  <a:gd name="T72" fmla="*/ 82 w 109"/>
                  <a:gd name="T73" fmla="*/ 432 h 820"/>
                  <a:gd name="T74" fmla="*/ 80 w 109"/>
                  <a:gd name="T75" fmla="*/ 393 h 820"/>
                  <a:gd name="T76" fmla="*/ 74 w 109"/>
                  <a:gd name="T77" fmla="*/ 355 h 820"/>
                  <a:gd name="T78" fmla="*/ 70 w 109"/>
                  <a:gd name="T79" fmla="*/ 318 h 820"/>
                  <a:gd name="T80" fmla="*/ 66 w 109"/>
                  <a:gd name="T81" fmla="*/ 278 h 820"/>
                  <a:gd name="T82" fmla="*/ 60 w 109"/>
                  <a:gd name="T83" fmla="*/ 241 h 820"/>
                  <a:gd name="T84" fmla="*/ 54 w 109"/>
                  <a:gd name="T85" fmla="*/ 203 h 820"/>
                  <a:gd name="T86" fmla="*/ 49 w 109"/>
                  <a:gd name="T87" fmla="*/ 167 h 820"/>
                  <a:gd name="T88" fmla="*/ 43 w 109"/>
                  <a:gd name="T89" fmla="*/ 131 h 820"/>
                  <a:gd name="T90" fmla="*/ 38 w 109"/>
                  <a:gd name="T91" fmla="*/ 94 h 820"/>
                  <a:gd name="T92" fmla="*/ 32 w 109"/>
                  <a:gd name="T93" fmla="*/ 60 h 820"/>
                  <a:gd name="T94" fmla="*/ 27 w 109"/>
                  <a:gd name="T95" fmla="*/ 25 h 820"/>
                  <a:gd name="T96" fmla="*/ 22 w 109"/>
                  <a:gd name="T97" fmla="*/ 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820">
                    <a:moveTo>
                      <a:pt x="22" y="4"/>
                    </a:moveTo>
                    <a:lnTo>
                      <a:pt x="21" y="0"/>
                    </a:lnTo>
                    <a:lnTo>
                      <a:pt x="17" y="2"/>
                    </a:lnTo>
                    <a:lnTo>
                      <a:pt x="15" y="4"/>
                    </a:lnTo>
                    <a:lnTo>
                      <a:pt x="14" y="8"/>
                    </a:lnTo>
                    <a:lnTo>
                      <a:pt x="11" y="11"/>
                    </a:lnTo>
                    <a:lnTo>
                      <a:pt x="10" y="16"/>
                    </a:lnTo>
                    <a:lnTo>
                      <a:pt x="7" y="19"/>
                    </a:lnTo>
                    <a:lnTo>
                      <a:pt x="6" y="23"/>
                    </a:lnTo>
                    <a:lnTo>
                      <a:pt x="4" y="27"/>
                    </a:lnTo>
                    <a:lnTo>
                      <a:pt x="3" y="30"/>
                    </a:lnTo>
                    <a:lnTo>
                      <a:pt x="1" y="33"/>
                    </a:lnTo>
                    <a:lnTo>
                      <a:pt x="0" y="37"/>
                    </a:lnTo>
                    <a:lnTo>
                      <a:pt x="0" y="37"/>
                    </a:lnTo>
                    <a:lnTo>
                      <a:pt x="0" y="39"/>
                    </a:lnTo>
                    <a:lnTo>
                      <a:pt x="3" y="58"/>
                    </a:lnTo>
                    <a:lnTo>
                      <a:pt x="6" y="78"/>
                    </a:lnTo>
                    <a:lnTo>
                      <a:pt x="8" y="96"/>
                    </a:lnTo>
                    <a:lnTo>
                      <a:pt x="13" y="115"/>
                    </a:lnTo>
                    <a:lnTo>
                      <a:pt x="15" y="133"/>
                    </a:lnTo>
                    <a:lnTo>
                      <a:pt x="18" y="152"/>
                    </a:lnTo>
                    <a:lnTo>
                      <a:pt x="21" y="170"/>
                    </a:lnTo>
                    <a:lnTo>
                      <a:pt x="25" y="188"/>
                    </a:lnTo>
                    <a:lnTo>
                      <a:pt x="27" y="206"/>
                    </a:lnTo>
                    <a:lnTo>
                      <a:pt x="29" y="223"/>
                    </a:lnTo>
                    <a:lnTo>
                      <a:pt x="32" y="241"/>
                    </a:lnTo>
                    <a:lnTo>
                      <a:pt x="35" y="258"/>
                    </a:lnTo>
                    <a:lnTo>
                      <a:pt x="38" y="274"/>
                    </a:lnTo>
                    <a:lnTo>
                      <a:pt x="39" y="291"/>
                    </a:lnTo>
                    <a:lnTo>
                      <a:pt x="42" y="308"/>
                    </a:lnTo>
                    <a:lnTo>
                      <a:pt x="45" y="325"/>
                    </a:lnTo>
                    <a:lnTo>
                      <a:pt x="46" y="340"/>
                    </a:lnTo>
                    <a:lnTo>
                      <a:pt x="47" y="355"/>
                    </a:lnTo>
                    <a:lnTo>
                      <a:pt x="49" y="371"/>
                    </a:lnTo>
                    <a:lnTo>
                      <a:pt x="52" y="384"/>
                    </a:lnTo>
                    <a:lnTo>
                      <a:pt x="53" y="400"/>
                    </a:lnTo>
                    <a:lnTo>
                      <a:pt x="54" y="415"/>
                    </a:lnTo>
                    <a:lnTo>
                      <a:pt x="57" y="429"/>
                    </a:lnTo>
                    <a:lnTo>
                      <a:pt x="59" y="443"/>
                    </a:lnTo>
                    <a:lnTo>
                      <a:pt x="59" y="457"/>
                    </a:lnTo>
                    <a:lnTo>
                      <a:pt x="61" y="470"/>
                    </a:lnTo>
                    <a:lnTo>
                      <a:pt x="63" y="483"/>
                    </a:lnTo>
                    <a:lnTo>
                      <a:pt x="64" y="497"/>
                    </a:lnTo>
                    <a:lnTo>
                      <a:pt x="66" y="510"/>
                    </a:lnTo>
                    <a:lnTo>
                      <a:pt x="67" y="523"/>
                    </a:lnTo>
                    <a:lnTo>
                      <a:pt x="67" y="534"/>
                    </a:lnTo>
                    <a:lnTo>
                      <a:pt x="70" y="546"/>
                    </a:lnTo>
                    <a:lnTo>
                      <a:pt x="70" y="557"/>
                    </a:lnTo>
                    <a:lnTo>
                      <a:pt x="71" y="569"/>
                    </a:lnTo>
                    <a:lnTo>
                      <a:pt x="71" y="580"/>
                    </a:lnTo>
                    <a:lnTo>
                      <a:pt x="73" y="591"/>
                    </a:lnTo>
                    <a:lnTo>
                      <a:pt x="73" y="601"/>
                    </a:lnTo>
                    <a:lnTo>
                      <a:pt x="74" y="610"/>
                    </a:lnTo>
                    <a:lnTo>
                      <a:pt x="74" y="622"/>
                    </a:lnTo>
                    <a:lnTo>
                      <a:pt x="75" y="631"/>
                    </a:lnTo>
                    <a:lnTo>
                      <a:pt x="75" y="640"/>
                    </a:lnTo>
                    <a:lnTo>
                      <a:pt x="75" y="649"/>
                    </a:lnTo>
                    <a:lnTo>
                      <a:pt x="77" y="658"/>
                    </a:lnTo>
                    <a:lnTo>
                      <a:pt x="77" y="668"/>
                    </a:lnTo>
                    <a:lnTo>
                      <a:pt x="78" y="675"/>
                    </a:lnTo>
                    <a:lnTo>
                      <a:pt x="78" y="683"/>
                    </a:lnTo>
                    <a:lnTo>
                      <a:pt x="80" y="690"/>
                    </a:lnTo>
                    <a:lnTo>
                      <a:pt x="80" y="698"/>
                    </a:lnTo>
                    <a:lnTo>
                      <a:pt x="80" y="705"/>
                    </a:lnTo>
                    <a:lnTo>
                      <a:pt x="80" y="712"/>
                    </a:lnTo>
                    <a:lnTo>
                      <a:pt x="80" y="718"/>
                    </a:lnTo>
                    <a:lnTo>
                      <a:pt x="80" y="725"/>
                    </a:lnTo>
                    <a:lnTo>
                      <a:pt x="80" y="730"/>
                    </a:lnTo>
                    <a:lnTo>
                      <a:pt x="80" y="736"/>
                    </a:lnTo>
                    <a:lnTo>
                      <a:pt x="80" y="740"/>
                    </a:lnTo>
                    <a:lnTo>
                      <a:pt x="81" y="746"/>
                    </a:lnTo>
                    <a:lnTo>
                      <a:pt x="81" y="750"/>
                    </a:lnTo>
                    <a:lnTo>
                      <a:pt x="81" y="754"/>
                    </a:lnTo>
                    <a:lnTo>
                      <a:pt x="81" y="758"/>
                    </a:lnTo>
                    <a:lnTo>
                      <a:pt x="81" y="762"/>
                    </a:lnTo>
                    <a:lnTo>
                      <a:pt x="81" y="765"/>
                    </a:lnTo>
                    <a:lnTo>
                      <a:pt x="81" y="768"/>
                    </a:lnTo>
                    <a:lnTo>
                      <a:pt x="81" y="771"/>
                    </a:lnTo>
                    <a:lnTo>
                      <a:pt x="81" y="774"/>
                    </a:lnTo>
                    <a:lnTo>
                      <a:pt x="34" y="786"/>
                    </a:lnTo>
                    <a:lnTo>
                      <a:pt x="34" y="820"/>
                    </a:lnTo>
                    <a:lnTo>
                      <a:pt x="109" y="793"/>
                    </a:lnTo>
                    <a:lnTo>
                      <a:pt x="109" y="782"/>
                    </a:lnTo>
                    <a:lnTo>
                      <a:pt x="107" y="769"/>
                    </a:lnTo>
                    <a:lnTo>
                      <a:pt x="107" y="757"/>
                    </a:lnTo>
                    <a:lnTo>
                      <a:pt x="106" y="746"/>
                    </a:lnTo>
                    <a:lnTo>
                      <a:pt x="105" y="733"/>
                    </a:lnTo>
                    <a:lnTo>
                      <a:pt x="105" y="722"/>
                    </a:lnTo>
                    <a:lnTo>
                      <a:pt x="105" y="709"/>
                    </a:lnTo>
                    <a:lnTo>
                      <a:pt x="105" y="697"/>
                    </a:lnTo>
                    <a:lnTo>
                      <a:pt x="103" y="684"/>
                    </a:lnTo>
                    <a:lnTo>
                      <a:pt x="102" y="672"/>
                    </a:lnTo>
                    <a:lnTo>
                      <a:pt x="102" y="661"/>
                    </a:lnTo>
                    <a:lnTo>
                      <a:pt x="100" y="648"/>
                    </a:lnTo>
                    <a:lnTo>
                      <a:pt x="100" y="635"/>
                    </a:lnTo>
                    <a:lnTo>
                      <a:pt x="99" y="623"/>
                    </a:lnTo>
                    <a:lnTo>
                      <a:pt x="98" y="610"/>
                    </a:lnTo>
                    <a:lnTo>
                      <a:pt x="98" y="598"/>
                    </a:lnTo>
                    <a:lnTo>
                      <a:pt x="96" y="585"/>
                    </a:lnTo>
                    <a:lnTo>
                      <a:pt x="95" y="573"/>
                    </a:lnTo>
                    <a:lnTo>
                      <a:pt x="93" y="560"/>
                    </a:lnTo>
                    <a:lnTo>
                      <a:pt x="92" y="548"/>
                    </a:lnTo>
                    <a:lnTo>
                      <a:pt x="92" y="534"/>
                    </a:lnTo>
                    <a:lnTo>
                      <a:pt x="91" y="523"/>
                    </a:lnTo>
                    <a:lnTo>
                      <a:pt x="89" y="509"/>
                    </a:lnTo>
                    <a:lnTo>
                      <a:pt x="89" y="496"/>
                    </a:lnTo>
                    <a:lnTo>
                      <a:pt x="88" y="483"/>
                    </a:lnTo>
                    <a:lnTo>
                      <a:pt x="87" y="470"/>
                    </a:lnTo>
                    <a:lnTo>
                      <a:pt x="85" y="457"/>
                    </a:lnTo>
                    <a:lnTo>
                      <a:pt x="84" y="444"/>
                    </a:lnTo>
                    <a:lnTo>
                      <a:pt x="82" y="432"/>
                    </a:lnTo>
                    <a:lnTo>
                      <a:pt x="81" y="419"/>
                    </a:lnTo>
                    <a:lnTo>
                      <a:pt x="80" y="405"/>
                    </a:lnTo>
                    <a:lnTo>
                      <a:pt x="80" y="393"/>
                    </a:lnTo>
                    <a:lnTo>
                      <a:pt x="77" y="380"/>
                    </a:lnTo>
                    <a:lnTo>
                      <a:pt x="75" y="368"/>
                    </a:lnTo>
                    <a:lnTo>
                      <a:pt x="74" y="355"/>
                    </a:lnTo>
                    <a:lnTo>
                      <a:pt x="73" y="343"/>
                    </a:lnTo>
                    <a:lnTo>
                      <a:pt x="71" y="329"/>
                    </a:lnTo>
                    <a:lnTo>
                      <a:pt x="70" y="318"/>
                    </a:lnTo>
                    <a:lnTo>
                      <a:pt x="68" y="304"/>
                    </a:lnTo>
                    <a:lnTo>
                      <a:pt x="67" y="291"/>
                    </a:lnTo>
                    <a:lnTo>
                      <a:pt x="66" y="278"/>
                    </a:lnTo>
                    <a:lnTo>
                      <a:pt x="63" y="266"/>
                    </a:lnTo>
                    <a:lnTo>
                      <a:pt x="61" y="253"/>
                    </a:lnTo>
                    <a:lnTo>
                      <a:pt x="60" y="241"/>
                    </a:lnTo>
                    <a:lnTo>
                      <a:pt x="59" y="228"/>
                    </a:lnTo>
                    <a:lnTo>
                      <a:pt x="57" y="216"/>
                    </a:lnTo>
                    <a:lnTo>
                      <a:pt x="54" y="203"/>
                    </a:lnTo>
                    <a:lnTo>
                      <a:pt x="53" y="192"/>
                    </a:lnTo>
                    <a:lnTo>
                      <a:pt x="50" y="179"/>
                    </a:lnTo>
                    <a:lnTo>
                      <a:pt x="49" y="167"/>
                    </a:lnTo>
                    <a:lnTo>
                      <a:pt x="47" y="154"/>
                    </a:lnTo>
                    <a:lnTo>
                      <a:pt x="46" y="142"/>
                    </a:lnTo>
                    <a:lnTo>
                      <a:pt x="43" y="131"/>
                    </a:lnTo>
                    <a:lnTo>
                      <a:pt x="42" y="118"/>
                    </a:lnTo>
                    <a:lnTo>
                      <a:pt x="39" y="107"/>
                    </a:lnTo>
                    <a:lnTo>
                      <a:pt x="38" y="94"/>
                    </a:lnTo>
                    <a:lnTo>
                      <a:pt x="36" y="83"/>
                    </a:lnTo>
                    <a:lnTo>
                      <a:pt x="34" y="71"/>
                    </a:lnTo>
                    <a:lnTo>
                      <a:pt x="32" y="60"/>
                    </a:lnTo>
                    <a:lnTo>
                      <a:pt x="29" y="48"/>
                    </a:lnTo>
                    <a:lnTo>
                      <a:pt x="28" y="36"/>
                    </a:lnTo>
                    <a:lnTo>
                      <a:pt x="27" y="25"/>
                    </a:lnTo>
                    <a:lnTo>
                      <a:pt x="25" y="14"/>
                    </a:lnTo>
                    <a:lnTo>
                      <a:pt x="22" y="4"/>
                    </a:lnTo>
                    <a:lnTo>
                      <a:pt x="2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4" name="Freeform 14"/>
              <p:cNvSpPr>
                <a:spLocks/>
              </p:cNvSpPr>
              <p:nvPr/>
            </p:nvSpPr>
            <p:spPr bwMode="auto">
              <a:xfrm>
                <a:off x="3350" y="1993"/>
                <a:ext cx="94" cy="94"/>
              </a:xfrm>
              <a:custGeom>
                <a:avLst/>
                <a:gdLst>
                  <a:gd name="T0" fmla="*/ 94 w 94"/>
                  <a:gd name="T1" fmla="*/ 64 h 94"/>
                  <a:gd name="T2" fmla="*/ 18 w 94"/>
                  <a:gd name="T3" fmla="*/ 0 h 94"/>
                  <a:gd name="T4" fmla="*/ 0 w 94"/>
                  <a:gd name="T5" fmla="*/ 21 h 94"/>
                  <a:gd name="T6" fmla="*/ 84 w 94"/>
                  <a:gd name="T7" fmla="*/ 94 h 94"/>
                  <a:gd name="T8" fmla="*/ 94 w 94"/>
                  <a:gd name="T9" fmla="*/ 64 h 94"/>
                  <a:gd name="T10" fmla="*/ 94 w 94"/>
                  <a:gd name="T11" fmla="*/ 64 h 94"/>
                </a:gdLst>
                <a:ahLst/>
                <a:cxnLst>
                  <a:cxn ang="0">
                    <a:pos x="T0" y="T1"/>
                  </a:cxn>
                  <a:cxn ang="0">
                    <a:pos x="T2" y="T3"/>
                  </a:cxn>
                  <a:cxn ang="0">
                    <a:pos x="T4" y="T5"/>
                  </a:cxn>
                  <a:cxn ang="0">
                    <a:pos x="T6" y="T7"/>
                  </a:cxn>
                  <a:cxn ang="0">
                    <a:pos x="T8" y="T9"/>
                  </a:cxn>
                  <a:cxn ang="0">
                    <a:pos x="T10" y="T11"/>
                  </a:cxn>
                </a:cxnLst>
                <a:rect l="0" t="0" r="r" b="b"/>
                <a:pathLst>
                  <a:path w="94" h="94">
                    <a:moveTo>
                      <a:pt x="94" y="64"/>
                    </a:moveTo>
                    <a:lnTo>
                      <a:pt x="18" y="0"/>
                    </a:lnTo>
                    <a:lnTo>
                      <a:pt x="0" y="21"/>
                    </a:lnTo>
                    <a:lnTo>
                      <a:pt x="84" y="94"/>
                    </a:lnTo>
                    <a:lnTo>
                      <a:pt x="94" y="64"/>
                    </a:lnTo>
                    <a:lnTo>
                      <a:pt x="94"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5" name="Freeform 15"/>
              <p:cNvSpPr>
                <a:spLocks/>
              </p:cNvSpPr>
              <p:nvPr/>
            </p:nvSpPr>
            <p:spPr bwMode="auto">
              <a:xfrm>
                <a:off x="3474" y="1987"/>
                <a:ext cx="87" cy="96"/>
              </a:xfrm>
              <a:custGeom>
                <a:avLst/>
                <a:gdLst>
                  <a:gd name="T0" fmla="*/ 23 w 87"/>
                  <a:gd name="T1" fmla="*/ 96 h 96"/>
                  <a:gd name="T2" fmla="*/ 87 w 87"/>
                  <a:gd name="T3" fmla="*/ 18 h 96"/>
                  <a:gd name="T4" fmla="*/ 64 w 87"/>
                  <a:gd name="T5" fmla="*/ 0 h 96"/>
                  <a:gd name="T6" fmla="*/ 0 w 87"/>
                  <a:gd name="T7" fmla="*/ 78 h 96"/>
                  <a:gd name="T8" fmla="*/ 23 w 87"/>
                  <a:gd name="T9" fmla="*/ 96 h 96"/>
                  <a:gd name="T10" fmla="*/ 23 w 87"/>
                  <a:gd name="T11" fmla="*/ 96 h 96"/>
                </a:gdLst>
                <a:ahLst/>
                <a:cxnLst>
                  <a:cxn ang="0">
                    <a:pos x="T0" y="T1"/>
                  </a:cxn>
                  <a:cxn ang="0">
                    <a:pos x="T2" y="T3"/>
                  </a:cxn>
                  <a:cxn ang="0">
                    <a:pos x="T4" y="T5"/>
                  </a:cxn>
                  <a:cxn ang="0">
                    <a:pos x="T6" y="T7"/>
                  </a:cxn>
                  <a:cxn ang="0">
                    <a:pos x="T8" y="T9"/>
                  </a:cxn>
                  <a:cxn ang="0">
                    <a:pos x="T10" y="T11"/>
                  </a:cxn>
                </a:cxnLst>
                <a:rect l="0" t="0" r="r" b="b"/>
                <a:pathLst>
                  <a:path w="87" h="96">
                    <a:moveTo>
                      <a:pt x="23" y="96"/>
                    </a:moveTo>
                    <a:lnTo>
                      <a:pt x="87" y="18"/>
                    </a:lnTo>
                    <a:lnTo>
                      <a:pt x="64" y="0"/>
                    </a:lnTo>
                    <a:lnTo>
                      <a:pt x="0" y="78"/>
                    </a:lnTo>
                    <a:lnTo>
                      <a:pt x="23" y="96"/>
                    </a:lnTo>
                    <a:lnTo>
                      <a:pt x="23"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6" name="Freeform 16"/>
              <p:cNvSpPr>
                <a:spLocks/>
              </p:cNvSpPr>
              <p:nvPr/>
            </p:nvSpPr>
            <p:spPr bwMode="auto">
              <a:xfrm>
                <a:off x="3391" y="1454"/>
                <a:ext cx="99" cy="186"/>
              </a:xfrm>
              <a:custGeom>
                <a:avLst/>
                <a:gdLst>
                  <a:gd name="T0" fmla="*/ 25 w 99"/>
                  <a:gd name="T1" fmla="*/ 186 h 186"/>
                  <a:gd name="T2" fmla="*/ 99 w 99"/>
                  <a:gd name="T3" fmla="*/ 13 h 186"/>
                  <a:gd name="T4" fmla="*/ 73 w 99"/>
                  <a:gd name="T5" fmla="*/ 0 h 186"/>
                  <a:gd name="T6" fmla="*/ 0 w 99"/>
                  <a:gd name="T7" fmla="*/ 173 h 186"/>
                  <a:gd name="T8" fmla="*/ 25 w 99"/>
                  <a:gd name="T9" fmla="*/ 186 h 186"/>
                  <a:gd name="T10" fmla="*/ 25 w 99"/>
                  <a:gd name="T11" fmla="*/ 186 h 186"/>
                </a:gdLst>
                <a:ahLst/>
                <a:cxnLst>
                  <a:cxn ang="0">
                    <a:pos x="T0" y="T1"/>
                  </a:cxn>
                  <a:cxn ang="0">
                    <a:pos x="T2" y="T3"/>
                  </a:cxn>
                  <a:cxn ang="0">
                    <a:pos x="T4" y="T5"/>
                  </a:cxn>
                  <a:cxn ang="0">
                    <a:pos x="T6" y="T7"/>
                  </a:cxn>
                  <a:cxn ang="0">
                    <a:pos x="T8" y="T9"/>
                  </a:cxn>
                  <a:cxn ang="0">
                    <a:pos x="T10" y="T11"/>
                  </a:cxn>
                </a:cxnLst>
                <a:rect l="0" t="0" r="r" b="b"/>
                <a:pathLst>
                  <a:path w="99" h="186">
                    <a:moveTo>
                      <a:pt x="25" y="186"/>
                    </a:moveTo>
                    <a:lnTo>
                      <a:pt x="99" y="13"/>
                    </a:lnTo>
                    <a:lnTo>
                      <a:pt x="73" y="0"/>
                    </a:lnTo>
                    <a:lnTo>
                      <a:pt x="0" y="173"/>
                    </a:lnTo>
                    <a:lnTo>
                      <a:pt x="25" y="186"/>
                    </a:lnTo>
                    <a:lnTo>
                      <a:pt x="25"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7" name="Freeform 17"/>
              <p:cNvSpPr>
                <a:spLocks/>
              </p:cNvSpPr>
              <p:nvPr/>
            </p:nvSpPr>
            <p:spPr bwMode="auto">
              <a:xfrm>
                <a:off x="3353" y="1756"/>
                <a:ext cx="68" cy="82"/>
              </a:xfrm>
              <a:custGeom>
                <a:avLst/>
                <a:gdLst>
                  <a:gd name="T0" fmla="*/ 68 w 68"/>
                  <a:gd name="T1" fmla="*/ 51 h 82"/>
                  <a:gd name="T2" fmla="*/ 19 w 68"/>
                  <a:gd name="T3" fmla="*/ 0 h 82"/>
                  <a:gd name="T4" fmla="*/ 0 w 68"/>
                  <a:gd name="T5" fmla="*/ 19 h 82"/>
                  <a:gd name="T6" fmla="*/ 58 w 68"/>
                  <a:gd name="T7" fmla="*/ 82 h 82"/>
                  <a:gd name="T8" fmla="*/ 68 w 68"/>
                  <a:gd name="T9" fmla="*/ 51 h 82"/>
                  <a:gd name="T10" fmla="*/ 68 w 68"/>
                  <a:gd name="T11" fmla="*/ 51 h 82"/>
                </a:gdLst>
                <a:ahLst/>
                <a:cxnLst>
                  <a:cxn ang="0">
                    <a:pos x="T0" y="T1"/>
                  </a:cxn>
                  <a:cxn ang="0">
                    <a:pos x="T2" y="T3"/>
                  </a:cxn>
                  <a:cxn ang="0">
                    <a:pos x="T4" y="T5"/>
                  </a:cxn>
                  <a:cxn ang="0">
                    <a:pos x="T6" y="T7"/>
                  </a:cxn>
                  <a:cxn ang="0">
                    <a:pos x="T8" y="T9"/>
                  </a:cxn>
                  <a:cxn ang="0">
                    <a:pos x="T10" y="T11"/>
                  </a:cxn>
                </a:cxnLst>
                <a:rect l="0" t="0" r="r" b="b"/>
                <a:pathLst>
                  <a:path w="68" h="82">
                    <a:moveTo>
                      <a:pt x="68" y="51"/>
                    </a:moveTo>
                    <a:lnTo>
                      <a:pt x="19" y="0"/>
                    </a:lnTo>
                    <a:lnTo>
                      <a:pt x="0" y="19"/>
                    </a:lnTo>
                    <a:lnTo>
                      <a:pt x="58" y="82"/>
                    </a:lnTo>
                    <a:lnTo>
                      <a:pt x="68" y="51"/>
                    </a:lnTo>
                    <a:lnTo>
                      <a:pt x="68"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8" name="Freeform 18"/>
              <p:cNvSpPr>
                <a:spLocks/>
              </p:cNvSpPr>
              <p:nvPr/>
            </p:nvSpPr>
            <p:spPr bwMode="auto">
              <a:xfrm>
                <a:off x="3543" y="1484"/>
                <a:ext cx="119" cy="355"/>
              </a:xfrm>
              <a:custGeom>
                <a:avLst/>
                <a:gdLst>
                  <a:gd name="T0" fmla="*/ 96 w 119"/>
                  <a:gd name="T1" fmla="*/ 331 h 355"/>
                  <a:gd name="T2" fmla="*/ 89 w 119"/>
                  <a:gd name="T3" fmla="*/ 316 h 355"/>
                  <a:gd name="T4" fmla="*/ 83 w 119"/>
                  <a:gd name="T5" fmla="*/ 299 h 355"/>
                  <a:gd name="T6" fmla="*/ 75 w 119"/>
                  <a:gd name="T7" fmla="*/ 283 h 355"/>
                  <a:gd name="T8" fmla="*/ 69 w 119"/>
                  <a:gd name="T9" fmla="*/ 265 h 355"/>
                  <a:gd name="T10" fmla="*/ 62 w 119"/>
                  <a:gd name="T11" fmla="*/ 248 h 355"/>
                  <a:gd name="T12" fmla="*/ 57 w 119"/>
                  <a:gd name="T13" fmla="*/ 230 h 355"/>
                  <a:gd name="T14" fmla="*/ 51 w 119"/>
                  <a:gd name="T15" fmla="*/ 210 h 355"/>
                  <a:gd name="T16" fmla="*/ 46 w 119"/>
                  <a:gd name="T17" fmla="*/ 193 h 355"/>
                  <a:gd name="T18" fmla="*/ 41 w 119"/>
                  <a:gd name="T19" fmla="*/ 175 h 355"/>
                  <a:gd name="T20" fmla="*/ 37 w 119"/>
                  <a:gd name="T21" fmla="*/ 159 h 355"/>
                  <a:gd name="T22" fmla="*/ 33 w 119"/>
                  <a:gd name="T23" fmla="*/ 140 h 355"/>
                  <a:gd name="T24" fmla="*/ 30 w 119"/>
                  <a:gd name="T25" fmla="*/ 124 h 355"/>
                  <a:gd name="T26" fmla="*/ 29 w 119"/>
                  <a:gd name="T27" fmla="*/ 108 h 355"/>
                  <a:gd name="T28" fmla="*/ 27 w 119"/>
                  <a:gd name="T29" fmla="*/ 93 h 355"/>
                  <a:gd name="T30" fmla="*/ 27 w 119"/>
                  <a:gd name="T31" fmla="*/ 80 h 355"/>
                  <a:gd name="T32" fmla="*/ 27 w 119"/>
                  <a:gd name="T33" fmla="*/ 68 h 355"/>
                  <a:gd name="T34" fmla="*/ 30 w 119"/>
                  <a:gd name="T35" fmla="*/ 57 h 355"/>
                  <a:gd name="T36" fmla="*/ 33 w 119"/>
                  <a:gd name="T37" fmla="*/ 47 h 355"/>
                  <a:gd name="T38" fmla="*/ 43 w 119"/>
                  <a:gd name="T39" fmla="*/ 32 h 355"/>
                  <a:gd name="T40" fmla="*/ 57 w 119"/>
                  <a:gd name="T41" fmla="*/ 29 h 355"/>
                  <a:gd name="T42" fmla="*/ 68 w 119"/>
                  <a:gd name="T43" fmla="*/ 34 h 355"/>
                  <a:gd name="T44" fmla="*/ 78 w 119"/>
                  <a:gd name="T45" fmla="*/ 46 h 355"/>
                  <a:gd name="T46" fmla="*/ 83 w 119"/>
                  <a:gd name="T47" fmla="*/ 57 h 355"/>
                  <a:gd name="T48" fmla="*/ 89 w 119"/>
                  <a:gd name="T49" fmla="*/ 68 h 355"/>
                  <a:gd name="T50" fmla="*/ 119 w 119"/>
                  <a:gd name="T51" fmla="*/ 75 h 355"/>
                  <a:gd name="T52" fmla="*/ 117 w 119"/>
                  <a:gd name="T53" fmla="*/ 61 h 355"/>
                  <a:gd name="T54" fmla="*/ 112 w 119"/>
                  <a:gd name="T55" fmla="*/ 50 h 355"/>
                  <a:gd name="T56" fmla="*/ 108 w 119"/>
                  <a:gd name="T57" fmla="*/ 39 h 355"/>
                  <a:gd name="T58" fmla="*/ 101 w 119"/>
                  <a:gd name="T59" fmla="*/ 29 h 355"/>
                  <a:gd name="T60" fmla="*/ 93 w 119"/>
                  <a:gd name="T61" fmla="*/ 19 h 355"/>
                  <a:gd name="T62" fmla="*/ 83 w 119"/>
                  <a:gd name="T63" fmla="*/ 12 h 355"/>
                  <a:gd name="T64" fmla="*/ 73 w 119"/>
                  <a:gd name="T65" fmla="*/ 7 h 355"/>
                  <a:gd name="T66" fmla="*/ 64 w 119"/>
                  <a:gd name="T67" fmla="*/ 2 h 355"/>
                  <a:gd name="T68" fmla="*/ 51 w 119"/>
                  <a:gd name="T69" fmla="*/ 0 h 355"/>
                  <a:gd name="T70" fmla="*/ 40 w 119"/>
                  <a:gd name="T71" fmla="*/ 0 h 355"/>
                  <a:gd name="T72" fmla="*/ 29 w 119"/>
                  <a:gd name="T73" fmla="*/ 4 h 355"/>
                  <a:gd name="T74" fmla="*/ 18 w 119"/>
                  <a:gd name="T75" fmla="*/ 14 h 355"/>
                  <a:gd name="T76" fmla="*/ 9 w 119"/>
                  <a:gd name="T77" fmla="*/ 26 h 355"/>
                  <a:gd name="T78" fmla="*/ 4 w 119"/>
                  <a:gd name="T79" fmla="*/ 40 h 355"/>
                  <a:gd name="T80" fmla="*/ 1 w 119"/>
                  <a:gd name="T81" fmla="*/ 55 h 355"/>
                  <a:gd name="T82" fmla="*/ 0 w 119"/>
                  <a:gd name="T83" fmla="*/ 75 h 355"/>
                  <a:gd name="T84" fmla="*/ 0 w 119"/>
                  <a:gd name="T85" fmla="*/ 93 h 355"/>
                  <a:gd name="T86" fmla="*/ 1 w 119"/>
                  <a:gd name="T87" fmla="*/ 114 h 355"/>
                  <a:gd name="T88" fmla="*/ 4 w 119"/>
                  <a:gd name="T89" fmla="*/ 135 h 355"/>
                  <a:gd name="T90" fmla="*/ 8 w 119"/>
                  <a:gd name="T91" fmla="*/ 157 h 355"/>
                  <a:gd name="T92" fmla="*/ 12 w 119"/>
                  <a:gd name="T93" fmla="*/ 180 h 355"/>
                  <a:gd name="T94" fmla="*/ 19 w 119"/>
                  <a:gd name="T95" fmla="*/ 202 h 355"/>
                  <a:gd name="T96" fmla="*/ 25 w 119"/>
                  <a:gd name="T97" fmla="*/ 223 h 355"/>
                  <a:gd name="T98" fmla="*/ 32 w 119"/>
                  <a:gd name="T99" fmla="*/ 244 h 355"/>
                  <a:gd name="T100" fmla="*/ 37 w 119"/>
                  <a:gd name="T101" fmla="*/ 263 h 355"/>
                  <a:gd name="T102" fmla="*/ 46 w 119"/>
                  <a:gd name="T103" fmla="*/ 283 h 355"/>
                  <a:gd name="T104" fmla="*/ 53 w 119"/>
                  <a:gd name="T105" fmla="*/ 299 h 355"/>
                  <a:gd name="T106" fmla="*/ 58 w 119"/>
                  <a:gd name="T107" fmla="*/ 315 h 355"/>
                  <a:gd name="T108" fmla="*/ 64 w 119"/>
                  <a:gd name="T109" fmla="*/ 329 h 355"/>
                  <a:gd name="T110" fmla="*/ 68 w 119"/>
                  <a:gd name="T111" fmla="*/ 340 h 355"/>
                  <a:gd name="T112" fmla="*/ 73 w 119"/>
                  <a:gd name="T113" fmla="*/ 351 h 355"/>
                  <a:gd name="T114" fmla="*/ 101 w 119"/>
                  <a:gd name="T115" fmla="*/ 3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355">
                    <a:moveTo>
                      <a:pt x="101" y="343"/>
                    </a:moveTo>
                    <a:lnTo>
                      <a:pt x="99" y="337"/>
                    </a:lnTo>
                    <a:lnTo>
                      <a:pt x="96" y="331"/>
                    </a:lnTo>
                    <a:lnTo>
                      <a:pt x="94" y="327"/>
                    </a:lnTo>
                    <a:lnTo>
                      <a:pt x="92" y="322"/>
                    </a:lnTo>
                    <a:lnTo>
                      <a:pt x="89" y="316"/>
                    </a:lnTo>
                    <a:lnTo>
                      <a:pt x="87" y="311"/>
                    </a:lnTo>
                    <a:lnTo>
                      <a:pt x="85" y="305"/>
                    </a:lnTo>
                    <a:lnTo>
                      <a:pt x="83" y="299"/>
                    </a:lnTo>
                    <a:lnTo>
                      <a:pt x="79" y="294"/>
                    </a:lnTo>
                    <a:lnTo>
                      <a:pt x="78" y="288"/>
                    </a:lnTo>
                    <a:lnTo>
                      <a:pt x="75" y="283"/>
                    </a:lnTo>
                    <a:lnTo>
                      <a:pt x="73" y="277"/>
                    </a:lnTo>
                    <a:lnTo>
                      <a:pt x="71" y="270"/>
                    </a:lnTo>
                    <a:lnTo>
                      <a:pt x="69" y="265"/>
                    </a:lnTo>
                    <a:lnTo>
                      <a:pt x="66" y="259"/>
                    </a:lnTo>
                    <a:lnTo>
                      <a:pt x="65" y="253"/>
                    </a:lnTo>
                    <a:lnTo>
                      <a:pt x="62" y="248"/>
                    </a:lnTo>
                    <a:lnTo>
                      <a:pt x="61" y="241"/>
                    </a:lnTo>
                    <a:lnTo>
                      <a:pt x="58" y="235"/>
                    </a:lnTo>
                    <a:lnTo>
                      <a:pt x="57" y="230"/>
                    </a:lnTo>
                    <a:lnTo>
                      <a:pt x="54" y="223"/>
                    </a:lnTo>
                    <a:lnTo>
                      <a:pt x="53" y="217"/>
                    </a:lnTo>
                    <a:lnTo>
                      <a:pt x="51" y="210"/>
                    </a:lnTo>
                    <a:lnTo>
                      <a:pt x="50" y="206"/>
                    </a:lnTo>
                    <a:lnTo>
                      <a:pt x="47" y="199"/>
                    </a:lnTo>
                    <a:lnTo>
                      <a:pt x="46" y="193"/>
                    </a:lnTo>
                    <a:lnTo>
                      <a:pt x="44" y="188"/>
                    </a:lnTo>
                    <a:lnTo>
                      <a:pt x="43" y="181"/>
                    </a:lnTo>
                    <a:lnTo>
                      <a:pt x="41" y="175"/>
                    </a:lnTo>
                    <a:lnTo>
                      <a:pt x="40" y="170"/>
                    </a:lnTo>
                    <a:lnTo>
                      <a:pt x="39" y="164"/>
                    </a:lnTo>
                    <a:lnTo>
                      <a:pt x="37" y="159"/>
                    </a:lnTo>
                    <a:lnTo>
                      <a:pt x="36" y="152"/>
                    </a:lnTo>
                    <a:lnTo>
                      <a:pt x="34" y="146"/>
                    </a:lnTo>
                    <a:lnTo>
                      <a:pt x="33" y="140"/>
                    </a:lnTo>
                    <a:lnTo>
                      <a:pt x="33" y="135"/>
                    </a:lnTo>
                    <a:lnTo>
                      <a:pt x="32" y="129"/>
                    </a:lnTo>
                    <a:lnTo>
                      <a:pt x="30" y="124"/>
                    </a:lnTo>
                    <a:lnTo>
                      <a:pt x="29" y="118"/>
                    </a:lnTo>
                    <a:lnTo>
                      <a:pt x="29" y="114"/>
                    </a:lnTo>
                    <a:lnTo>
                      <a:pt x="29" y="108"/>
                    </a:lnTo>
                    <a:lnTo>
                      <a:pt x="27" y="103"/>
                    </a:lnTo>
                    <a:lnTo>
                      <a:pt x="27" y="99"/>
                    </a:lnTo>
                    <a:lnTo>
                      <a:pt x="27" y="93"/>
                    </a:lnTo>
                    <a:lnTo>
                      <a:pt x="27" y="89"/>
                    </a:lnTo>
                    <a:lnTo>
                      <a:pt x="27" y="85"/>
                    </a:lnTo>
                    <a:lnTo>
                      <a:pt x="27" y="80"/>
                    </a:lnTo>
                    <a:lnTo>
                      <a:pt x="27" y="76"/>
                    </a:lnTo>
                    <a:lnTo>
                      <a:pt x="27" y="72"/>
                    </a:lnTo>
                    <a:lnTo>
                      <a:pt x="27" y="68"/>
                    </a:lnTo>
                    <a:lnTo>
                      <a:pt x="29" y="64"/>
                    </a:lnTo>
                    <a:lnTo>
                      <a:pt x="29" y="60"/>
                    </a:lnTo>
                    <a:lnTo>
                      <a:pt x="30" y="57"/>
                    </a:lnTo>
                    <a:lnTo>
                      <a:pt x="32" y="53"/>
                    </a:lnTo>
                    <a:lnTo>
                      <a:pt x="33" y="50"/>
                    </a:lnTo>
                    <a:lnTo>
                      <a:pt x="33" y="47"/>
                    </a:lnTo>
                    <a:lnTo>
                      <a:pt x="36" y="40"/>
                    </a:lnTo>
                    <a:lnTo>
                      <a:pt x="40" y="36"/>
                    </a:lnTo>
                    <a:lnTo>
                      <a:pt x="43" y="32"/>
                    </a:lnTo>
                    <a:lnTo>
                      <a:pt x="48" y="29"/>
                    </a:lnTo>
                    <a:lnTo>
                      <a:pt x="53" y="28"/>
                    </a:lnTo>
                    <a:lnTo>
                      <a:pt x="57" y="29"/>
                    </a:lnTo>
                    <a:lnTo>
                      <a:pt x="61" y="30"/>
                    </a:lnTo>
                    <a:lnTo>
                      <a:pt x="65" y="33"/>
                    </a:lnTo>
                    <a:lnTo>
                      <a:pt x="68" y="34"/>
                    </a:lnTo>
                    <a:lnTo>
                      <a:pt x="71" y="39"/>
                    </a:lnTo>
                    <a:lnTo>
                      <a:pt x="75" y="41"/>
                    </a:lnTo>
                    <a:lnTo>
                      <a:pt x="78" y="46"/>
                    </a:lnTo>
                    <a:lnTo>
                      <a:pt x="79" y="48"/>
                    </a:lnTo>
                    <a:lnTo>
                      <a:pt x="82" y="53"/>
                    </a:lnTo>
                    <a:lnTo>
                      <a:pt x="83" y="57"/>
                    </a:lnTo>
                    <a:lnTo>
                      <a:pt x="86" y="60"/>
                    </a:lnTo>
                    <a:lnTo>
                      <a:pt x="87" y="64"/>
                    </a:lnTo>
                    <a:lnTo>
                      <a:pt x="89" y="68"/>
                    </a:lnTo>
                    <a:lnTo>
                      <a:pt x="89" y="71"/>
                    </a:lnTo>
                    <a:lnTo>
                      <a:pt x="90" y="75"/>
                    </a:lnTo>
                    <a:lnTo>
                      <a:pt x="119" y="75"/>
                    </a:lnTo>
                    <a:lnTo>
                      <a:pt x="118" y="69"/>
                    </a:lnTo>
                    <a:lnTo>
                      <a:pt x="118" y="65"/>
                    </a:lnTo>
                    <a:lnTo>
                      <a:pt x="117" y="61"/>
                    </a:lnTo>
                    <a:lnTo>
                      <a:pt x="117" y="58"/>
                    </a:lnTo>
                    <a:lnTo>
                      <a:pt x="115" y="53"/>
                    </a:lnTo>
                    <a:lnTo>
                      <a:pt x="112" y="50"/>
                    </a:lnTo>
                    <a:lnTo>
                      <a:pt x="111" y="46"/>
                    </a:lnTo>
                    <a:lnTo>
                      <a:pt x="110" y="43"/>
                    </a:lnTo>
                    <a:lnTo>
                      <a:pt x="108" y="39"/>
                    </a:lnTo>
                    <a:lnTo>
                      <a:pt x="105" y="34"/>
                    </a:lnTo>
                    <a:lnTo>
                      <a:pt x="104" y="32"/>
                    </a:lnTo>
                    <a:lnTo>
                      <a:pt x="101" y="29"/>
                    </a:lnTo>
                    <a:lnTo>
                      <a:pt x="99" y="26"/>
                    </a:lnTo>
                    <a:lnTo>
                      <a:pt x="96" y="22"/>
                    </a:lnTo>
                    <a:lnTo>
                      <a:pt x="93" y="19"/>
                    </a:lnTo>
                    <a:lnTo>
                      <a:pt x="90" y="18"/>
                    </a:lnTo>
                    <a:lnTo>
                      <a:pt x="87" y="15"/>
                    </a:lnTo>
                    <a:lnTo>
                      <a:pt x="83" y="12"/>
                    </a:lnTo>
                    <a:lnTo>
                      <a:pt x="80" y="9"/>
                    </a:lnTo>
                    <a:lnTo>
                      <a:pt x="78" y="8"/>
                    </a:lnTo>
                    <a:lnTo>
                      <a:pt x="73" y="7"/>
                    </a:lnTo>
                    <a:lnTo>
                      <a:pt x="71" y="5"/>
                    </a:lnTo>
                    <a:lnTo>
                      <a:pt x="66" y="4"/>
                    </a:lnTo>
                    <a:lnTo>
                      <a:pt x="64" y="2"/>
                    </a:lnTo>
                    <a:lnTo>
                      <a:pt x="59" y="1"/>
                    </a:lnTo>
                    <a:lnTo>
                      <a:pt x="55" y="0"/>
                    </a:lnTo>
                    <a:lnTo>
                      <a:pt x="51" y="0"/>
                    </a:lnTo>
                    <a:lnTo>
                      <a:pt x="48" y="0"/>
                    </a:lnTo>
                    <a:lnTo>
                      <a:pt x="44" y="0"/>
                    </a:lnTo>
                    <a:lnTo>
                      <a:pt x="40" y="0"/>
                    </a:lnTo>
                    <a:lnTo>
                      <a:pt x="36" y="0"/>
                    </a:lnTo>
                    <a:lnTo>
                      <a:pt x="33" y="1"/>
                    </a:lnTo>
                    <a:lnTo>
                      <a:pt x="29" y="4"/>
                    </a:lnTo>
                    <a:lnTo>
                      <a:pt x="25" y="7"/>
                    </a:lnTo>
                    <a:lnTo>
                      <a:pt x="22" y="9"/>
                    </a:lnTo>
                    <a:lnTo>
                      <a:pt x="18" y="14"/>
                    </a:lnTo>
                    <a:lnTo>
                      <a:pt x="15" y="18"/>
                    </a:lnTo>
                    <a:lnTo>
                      <a:pt x="12" y="22"/>
                    </a:lnTo>
                    <a:lnTo>
                      <a:pt x="9" y="26"/>
                    </a:lnTo>
                    <a:lnTo>
                      <a:pt x="8" y="30"/>
                    </a:lnTo>
                    <a:lnTo>
                      <a:pt x="5" y="34"/>
                    </a:lnTo>
                    <a:lnTo>
                      <a:pt x="4" y="40"/>
                    </a:lnTo>
                    <a:lnTo>
                      <a:pt x="2" y="46"/>
                    </a:lnTo>
                    <a:lnTo>
                      <a:pt x="1" y="51"/>
                    </a:lnTo>
                    <a:lnTo>
                      <a:pt x="1" y="55"/>
                    </a:lnTo>
                    <a:lnTo>
                      <a:pt x="1" y="62"/>
                    </a:lnTo>
                    <a:lnTo>
                      <a:pt x="0" y="68"/>
                    </a:lnTo>
                    <a:lnTo>
                      <a:pt x="0" y="75"/>
                    </a:lnTo>
                    <a:lnTo>
                      <a:pt x="0" y="80"/>
                    </a:lnTo>
                    <a:lnTo>
                      <a:pt x="0" y="87"/>
                    </a:lnTo>
                    <a:lnTo>
                      <a:pt x="0" y="93"/>
                    </a:lnTo>
                    <a:lnTo>
                      <a:pt x="0" y="101"/>
                    </a:lnTo>
                    <a:lnTo>
                      <a:pt x="0" y="107"/>
                    </a:lnTo>
                    <a:lnTo>
                      <a:pt x="1" y="114"/>
                    </a:lnTo>
                    <a:lnTo>
                      <a:pt x="1" y="122"/>
                    </a:lnTo>
                    <a:lnTo>
                      <a:pt x="2" y="129"/>
                    </a:lnTo>
                    <a:lnTo>
                      <a:pt x="4" y="135"/>
                    </a:lnTo>
                    <a:lnTo>
                      <a:pt x="4" y="143"/>
                    </a:lnTo>
                    <a:lnTo>
                      <a:pt x="7" y="150"/>
                    </a:lnTo>
                    <a:lnTo>
                      <a:pt x="8" y="157"/>
                    </a:lnTo>
                    <a:lnTo>
                      <a:pt x="9" y="164"/>
                    </a:lnTo>
                    <a:lnTo>
                      <a:pt x="11" y="173"/>
                    </a:lnTo>
                    <a:lnTo>
                      <a:pt x="12" y="180"/>
                    </a:lnTo>
                    <a:lnTo>
                      <a:pt x="15" y="188"/>
                    </a:lnTo>
                    <a:lnTo>
                      <a:pt x="16" y="193"/>
                    </a:lnTo>
                    <a:lnTo>
                      <a:pt x="19" y="202"/>
                    </a:lnTo>
                    <a:lnTo>
                      <a:pt x="22" y="209"/>
                    </a:lnTo>
                    <a:lnTo>
                      <a:pt x="23" y="216"/>
                    </a:lnTo>
                    <a:lnTo>
                      <a:pt x="25" y="223"/>
                    </a:lnTo>
                    <a:lnTo>
                      <a:pt x="27" y="230"/>
                    </a:lnTo>
                    <a:lnTo>
                      <a:pt x="29" y="237"/>
                    </a:lnTo>
                    <a:lnTo>
                      <a:pt x="32" y="244"/>
                    </a:lnTo>
                    <a:lnTo>
                      <a:pt x="33" y="251"/>
                    </a:lnTo>
                    <a:lnTo>
                      <a:pt x="36" y="256"/>
                    </a:lnTo>
                    <a:lnTo>
                      <a:pt x="37" y="263"/>
                    </a:lnTo>
                    <a:lnTo>
                      <a:pt x="41" y="270"/>
                    </a:lnTo>
                    <a:lnTo>
                      <a:pt x="43" y="276"/>
                    </a:lnTo>
                    <a:lnTo>
                      <a:pt x="46" y="283"/>
                    </a:lnTo>
                    <a:lnTo>
                      <a:pt x="47" y="288"/>
                    </a:lnTo>
                    <a:lnTo>
                      <a:pt x="50" y="295"/>
                    </a:lnTo>
                    <a:lnTo>
                      <a:pt x="53" y="299"/>
                    </a:lnTo>
                    <a:lnTo>
                      <a:pt x="54" y="305"/>
                    </a:lnTo>
                    <a:lnTo>
                      <a:pt x="55" y="311"/>
                    </a:lnTo>
                    <a:lnTo>
                      <a:pt x="58" y="315"/>
                    </a:lnTo>
                    <a:lnTo>
                      <a:pt x="59" y="319"/>
                    </a:lnTo>
                    <a:lnTo>
                      <a:pt x="62" y="325"/>
                    </a:lnTo>
                    <a:lnTo>
                      <a:pt x="64" y="329"/>
                    </a:lnTo>
                    <a:lnTo>
                      <a:pt x="65" y="333"/>
                    </a:lnTo>
                    <a:lnTo>
                      <a:pt x="66" y="337"/>
                    </a:lnTo>
                    <a:lnTo>
                      <a:pt x="68" y="340"/>
                    </a:lnTo>
                    <a:lnTo>
                      <a:pt x="69" y="343"/>
                    </a:lnTo>
                    <a:lnTo>
                      <a:pt x="71" y="347"/>
                    </a:lnTo>
                    <a:lnTo>
                      <a:pt x="73" y="351"/>
                    </a:lnTo>
                    <a:lnTo>
                      <a:pt x="75" y="355"/>
                    </a:lnTo>
                    <a:lnTo>
                      <a:pt x="101" y="343"/>
                    </a:lnTo>
                    <a:lnTo>
                      <a:pt x="101" y="3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299" name="Freeform 19"/>
              <p:cNvSpPr>
                <a:spLocks/>
              </p:cNvSpPr>
              <p:nvPr/>
            </p:nvSpPr>
            <p:spPr bwMode="auto">
              <a:xfrm>
                <a:off x="3616" y="1305"/>
                <a:ext cx="281" cy="257"/>
              </a:xfrm>
              <a:custGeom>
                <a:avLst/>
                <a:gdLst>
                  <a:gd name="T0" fmla="*/ 242 w 281"/>
                  <a:gd name="T1" fmla="*/ 144 h 257"/>
                  <a:gd name="T2" fmla="*/ 226 w 281"/>
                  <a:gd name="T3" fmla="*/ 155 h 257"/>
                  <a:gd name="T4" fmla="*/ 215 w 281"/>
                  <a:gd name="T5" fmla="*/ 128 h 257"/>
                  <a:gd name="T6" fmla="*/ 214 w 281"/>
                  <a:gd name="T7" fmla="*/ 105 h 257"/>
                  <a:gd name="T8" fmla="*/ 211 w 281"/>
                  <a:gd name="T9" fmla="*/ 85 h 257"/>
                  <a:gd name="T10" fmla="*/ 208 w 281"/>
                  <a:gd name="T11" fmla="*/ 70 h 257"/>
                  <a:gd name="T12" fmla="*/ 194 w 281"/>
                  <a:gd name="T13" fmla="*/ 49 h 257"/>
                  <a:gd name="T14" fmla="*/ 176 w 281"/>
                  <a:gd name="T15" fmla="*/ 43 h 257"/>
                  <a:gd name="T16" fmla="*/ 157 w 281"/>
                  <a:gd name="T17" fmla="*/ 49 h 257"/>
                  <a:gd name="T18" fmla="*/ 138 w 281"/>
                  <a:gd name="T19" fmla="*/ 66 h 257"/>
                  <a:gd name="T20" fmla="*/ 126 w 281"/>
                  <a:gd name="T21" fmla="*/ 77 h 257"/>
                  <a:gd name="T22" fmla="*/ 125 w 281"/>
                  <a:gd name="T23" fmla="*/ 56 h 257"/>
                  <a:gd name="T24" fmla="*/ 123 w 281"/>
                  <a:gd name="T25" fmla="*/ 35 h 257"/>
                  <a:gd name="T26" fmla="*/ 118 w 281"/>
                  <a:gd name="T27" fmla="*/ 14 h 257"/>
                  <a:gd name="T28" fmla="*/ 95 w 281"/>
                  <a:gd name="T29" fmla="*/ 0 h 257"/>
                  <a:gd name="T30" fmla="*/ 77 w 281"/>
                  <a:gd name="T31" fmla="*/ 4 h 257"/>
                  <a:gd name="T32" fmla="*/ 59 w 281"/>
                  <a:gd name="T33" fmla="*/ 24 h 257"/>
                  <a:gd name="T34" fmla="*/ 48 w 281"/>
                  <a:gd name="T35" fmla="*/ 41 h 257"/>
                  <a:gd name="T36" fmla="*/ 41 w 281"/>
                  <a:gd name="T37" fmla="*/ 57 h 257"/>
                  <a:gd name="T38" fmla="*/ 34 w 281"/>
                  <a:gd name="T39" fmla="*/ 77 h 257"/>
                  <a:gd name="T40" fmla="*/ 27 w 281"/>
                  <a:gd name="T41" fmla="*/ 96 h 257"/>
                  <a:gd name="T42" fmla="*/ 21 w 281"/>
                  <a:gd name="T43" fmla="*/ 117 h 257"/>
                  <a:gd name="T44" fmla="*/ 14 w 281"/>
                  <a:gd name="T45" fmla="*/ 138 h 257"/>
                  <a:gd name="T46" fmla="*/ 10 w 281"/>
                  <a:gd name="T47" fmla="*/ 158 h 257"/>
                  <a:gd name="T48" fmla="*/ 6 w 281"/>
                  <a:gd name="T49" fmla="*/ 176 h 257"/>
                  <a:gd name="T50" fmla="*/ 2 w 281"/>
                  <a:gd name="T51" fmla="*/ 194 h 257"/>
                  <a:gd name="T52" fmla="*/ 28 w 281"/>
                  <a:gd name="T53" fmla="*/ 212 h 257"/>
                  <a:gd name="T54" fmla="*/ 32 w 281"/>
                  <a:gd name="T55" fmla="*/ 190 h 257"/>
                  <a:gd name="T56" fmla="*/ 37 w 281"/>
                  <a:gd name="T57" fmla="*/ 169 h 257"/>
                  <a:gd name="T58" fmla="*/ 42 w 281"/>
                  <a:gd name="T59" fmla="*/ 148 h 257"/>
                  <a:gd name="T60" fmla="*/ 48 w 281"/>
                  <a:gd name="T61" fmla="*/ 130 h 257"/>
                  <a:gd name="T62" fmla="*/ 52 w 281"/>
                  <a:gd name="T63" fmla="*/ 110 h 257"/>
                  <a:gd name="T64" fmla="*/ 58 w 281"/>
                  <a:gd name="T65" fmla="*/ 94 h 257"/>
                  <a:gd name="T66" fmla="*/ 65 w 281"/>
                  <a:gd name="T67" fmla="*/ 78 h 257"/>
                  <a:gd name="T68" fmla="*/ 73 w 281"/>
                  <a:gd name="T69" fmla="*/ 56 h 257"/>
                  <a:gd name="T70" fmla="*/ 83 w 281"/>
                  <a:gd name="T71" fmla="*/ 36 h 257"/>
                  <a:gd name="T72" fmla="*/ 106 w 281"/>
                  <a:gd name="T73" fmla="*/ 172 h 257"/>
                  <a:gd name="T74" fmla="*/ 141 w 281"/>
                  <a:gd name="T75" fmla="*/ 109 h 257"/>
                  <a:gd name="T76" fmla="*/ 158 w 281"/>
                  <a:gd name="T77" fmla="*/ 87 h 257"/>
                  <a:gd name="T78" fmla="*/ 176 w 281"/>
                  <a:gd name="T79" fmla="*/ 73 h 257"/>
                  <a:gd name="T80" fmla="*/ 180 w 281"/>
                  <a:gd name="T81" fmla="*/ 82 h 257"/>
                  <a:gd name="T82" fmla="*/ 184 w 281"/>
                  <a:gd name="T83" fmla="*/ 103 h 257"/>
                  <a:gd name="T84" fmla="*/ 186 w 281"/>
                  <a:gd name="T85" fmla="*/ 121 h 257"/>
                  <a:gd name="T86" fmla="*/ 186 w 281"/>
                  <a:gd name="T87" fmla="*/ 257 h 257"/>
                  <a:gd name="T88" fmla="*/ 222 w 281"/>
                  <a:gd name="T89" fmla="*/ 202 h 257"/>
                  <a:gd name="T90" fmla="*/ 237 w 281"/>
                  <a:gd name="T91" fmla="*/ 184 h 257"/>
                  <a:gd name="T92" fmla="*/ 251 w 281"/>
                  <a:gd name="T93" fmla="*/ 180 h 257"/>
                  <a:gd name="T94" fmla="*/ 250 w 281"/>
                  <a:gd name="T95" fmla="*/ 201 h 257"/>
                  <a:gd name="T96" fmla="*/ 247 w 281"/>
                  <a:gd name="T97" fmla="*/ 218 h 257"/>
                  <a:gd name="T98" fmla="*/ 243 w 281"/>
                  <a:gd name="T99" fmla="*/ 237 h 257"/>
                  <a:gd name="T100" fmla="*/ 269 w 281"/>
                  <a:gd name="T101" fmla="*/ 253 h 257"/>
                  <a:gd name="T102" fmla="*/ 275 w 281"/>
                  <a:gd name="T103" fmla="*/ 230 h 257"/>
                  <a:gd name="T104" fmla="*/ 279 w 281"/>
                  <a:gd name="T105" fmla="*/ 205 h 257"/>
                  <a:gd name="T106" fmla="*/ 281 w 281"/>
                  <a:gd name="T107" fmla="*/ 183 h 257"/>
                  <a:gd name="T108" fmla="*/ 279 w 281"/>
                  <a:gd name="T109" fmla="*/ 166 h 257"/>
                  <a:gd name="T110" fmla="*/ 271 w 281"/>
                  <a:gd name="T111" fmla="*/ 14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1" h="257">
                    <a:moveTo>
                      <a:pt x="265" y="142"/>
                    </a:moveTo>
                    <a:lnTo>
                      <a:pt x="260" y="141"/>
                    </a:lnTo>
                    <a:lnTo>
                      <a:pt x="254" y="141"/>
                    </a:lnTo>
                    <a:lnTo>
                      <a:pt x="249" y="142"/>
                    </a:lnTo>
                    <a:lnTo>
                      <a:pt x="242" y="144"/>
                    </a:lnTo>
                    <a:lnTo>
                      <a:pt x="239" y="145"/>
                    </a:lnTo>
                    <a:lnTo>
                      <a:pt x="236" y="148"/>
                    </a:lnTo>
                    <a:lnTo>
                      <a:pt x="232" y="149"/>
                    </a:lnTo>
                    <a:lnTo>
                      <a:pt x="229" y="154"/>
                    </a:lnTo>
                    <a:lnTo>
                      <a:pt x="226" y="155"/>
                    </a:lnTo>
                    <a:lnTo>
                      <a:pt x="222" y="159"/>
                    </a:lnTo>
                    <a:lnTo>
                      <a:pt x="218" y="163"/>
                    </a:lnTo>
                    <a:lnTo>
                      <a:pt x="215" y="167"/>
                    </a:lnTo>
                    <a:lnTo>
                      <a:pt x="215" y="134"/>
                    </a:lnTo>
                    <a:lnTo>
                      <a:pt x="215" y="128"/>
                    </a:lnTo>
                    <a:lnTo>
                      <a:pt x="215" y="123"/>
                    </a:lnTo>
                    <a:lnTo>
                      <a:pt x="215" y="119"/>
                    </a:lnTo>
                    <a:lnTo>
                      <a:pt x="215" y="113"/>
                    </a:lnTo>
                    <a:lnTo>
                      <a:pt x="214" y="109"/>
                    </a:lnTo>
                    <a:lnTo>
                      <a:pt x="214" y="105"/>
                    </a:lnTo>
                    <a:lnTo>
                      <a:pt x="214" y="101"/>
                    </a:lnTo>
                    <a:lnTo>
                      <a:pt x="214" y="96"/>
                    </a:lnTo>
                    <a:lnTo>
                      <a:pt x="212" y="92"/>
                    </a:lnTo>
                    <a:lnTo>
                      <a:pt x="212" y="88"/>
                    </a:lnTo>
                    <a:lnTo>
                      <a:pt x="211" y="85"/>
                    </a:lnTo>
                    <a:lnTo>
                      <a:pt x="211" y="81"/>
                    </a:lnTo>
                    <a:lnTo>
                      <a:pt x="210" y="78"/>
                    </a:lnTo>
                    <a:lnTo>
                      <a:pt x="210" y="75"/>
                    </a:lnTo>
                    <a:lnTo>
                      <a:pt x="208" y="71"/>
                    </a:lnTo>
                    <a:lnTo>
                      <a:pt x="208" y="70"/>
                    </a:lnTo>
                    <a:lnTo>
                      <a:pt x="205" y="64"/>
                    </a:lnTo>
                    <a:lnTo>
                      <a:pt x="203" y="59"/>
                    </a:lnTo>
                    <a:lnTo>
                      <a:pt x="200" y="56"/>
                    </a:lnTo>
                    <a:lnTo>
                      <a:pt x="197" y="53"/>
                    </a:lnTo>
                    <a:lnTo>
                      <a:pt x="194" y="49"/>
                    </a:lnTo>
                    <a:lnTo>
                      <a:pt x="191" y="46"/>
                    </a:lnTo>
                    <a:lnTo>
                      <a:pt x="187" y="46"/>
                    </a:lnTo>
                    <a:lnTo>
                      <a:pt x="184" y="45"/>
                    </a:lnTo>
                    <a:lnTo>
                      <a:pt x="180" y="43"/>
                    </a:lnTo>
                    <a:lnTo>
                      <a:pt x="176" y="43"/>
                    </a:lnTo>
                    <a:lnTo>
                      <a:pt x="172" y="43"/>
                    </a:lnTo>
                    <a:lnTo>
                      <a:pt x="168" y="45"/>
                    </a:lnTo>
                    <a:lnTo>
                      <a:pt x="164" y="46"/>
                    </a:lnTo>
                    <a:lnTo>
                      <a:pt x="161" y="48"/>
                    </a:lnTo>
                    <a:lnTo>
                      <a:pt x="157" y="49"/>
                    </a:lnTo>
                    <a:lnTo>
                      <a:pt x="152" y="53"/>
                    </a:lnTo>
                    <a:lnTo>
                      <a:pt x="150" y="55"/>
                    </a:lnTo>
                    <a:lnTo>
                      <a:pt x="145" y="57"/>
                    </a:lnTo>
                    <a:lnTo>
                      <a:pt x="141" y="61"/>
                    </a:lnTo>
                    <a:lnTo>
                      <a:pt x="138" y="66"/>
                    </a:lnTo>
                    <a:lnTo>
                      <a:pt x="134" y="68"/>
                    </a:lnTo>
                    <a:lnTo>
                      <a:pt x="131" y="73"/>
                    </a:lnTo>
                    <a:lnTo>
                      <a:pt x="129" y="77"/>
                    </a:lnTo>
                    <a:lnTo>
                      <a:pt x="126" y="81"/>
                    </a:lnTo>
                    <a:lnTo>
                      <a:pt x="126" y="77"/>
                    </a:lnTo>
                    <a:lnTo>
                      <a:pt x="125" y="73"/>
                    </a:lnTo>
                    <a:lnTo>
                      <a:pt x="125" y="68"/>
                    </a:lnTo>
                    <a:lnTo>
                      <a:pt x="125" y="64"/>
                    </a:lnTo>
                    <a:lnTo>
                      <a:pt x="125" y="59"/>
                    </a:lnTo>
                    <a:lnTo>
                      <a:pt x="125" y="56"/>
                    </a:lnTo>
                    <a:lnTo>
                      <a:pt x="125" y="52"/>
                    </a:lnTo>
                    <a:lnTo>
                      <a:pt x="125" y="48"/>
                    </a:lnTo>
                    <a:lnTo>
                      <a:pt x="125" y="43"/>
                    </a:lnTo>
                    <a:lnTo>
                      <a:pt x="123" y="39"/>
                    </a:lnTo>
                    <a:lnTo>
                      <a:pt x="123" y="35"/>
                    </a:lnTo>
                    <a:lnTo>
                      <a:pt x="122" y="31"/>
                    </a:lnTo>
                    <a:lnTo>
                      <a:pt x="122" y="25"/>
                    </a:lnTo>
                    <a:lnTo>
                      <a:pt x="120" y="22"/>
                    </a:lnTo>
                    <a:lnTo>
                      <a:pt x="119" y="17"/>
                    </a:lnTo>
                    <a:lnTo>
                      <a:pt x="118" y="14"/>
                    </a:lnTo>
                    <a:lnTo>
                      <a:pt x="112" y="8"/>
                    </a:lnTo>
                    <a:lnTo>
                      <a:pt x="108" y="4"/>
                    </a:lnTo>
                    <a:lnTo>
                      <a:pt x="104" y="2"/>
                    </a:lnTo>
                    <a:lnTo>
                      <a:pt x="99" y="0"/>
                    </a:lnTo>
                    <a:lnTo>
                      <a:pt x="95" y="0"/>
                    </a:lnTo>
                    <a:lnTo>
                      <a:pt x="91" y="0"/>
                    </a:lnTo>
                    <a:lnTo>
                      <a:pt x="88" y="0"/>
                    </a:lnTo>
                    <a:lnTo>
                      <a:pt x="87" y="2"/>
                    </a:lnTo>
                    <a:lnTo>
                      <a:pt x="81" y="2"/>
                    </a:lnTo>
                    <a:lnTo>
                      <a:pt x="77" y="4"/>
                    </a:lnTo>
                    <a:lnTo>
                      <a:pt x="73" y="6"/>
                    </a:lnTo>
                    <a:lnTo>
                      <a:pt x="70" y="10"/>
                    </a:lnTo>
                    <a:lnTo>
                      <a:pt x="66" y="14"/>
                    </a:lnTo>
                    <a:lnTo>
                      <a:pt x="63" y="18"/>
                    </a:lnTo>
                    <a:lnTo>
                      <a:pt x="59" y="24"/>
                    </a:lnTo>
                    <a:lnTo>
                      <a:pt x="56" y="29"/>
                    </a:lnTo>
                    <a:lnTo>
                      <a:pt x="53" y="31"/>
                    </a:lnTo>
                    <a:lnTo>
                      <a:pt x="52" y="34"/>
                    </a:lnTo>
                    <a:lnTo>
                      <a:pt x="51" y="38"/>
                    </a:lnTo>
                    <a:lnTo>
                      <a:pt x="48" y="41"/>
                    </a:lnTo>
                    <a:lnTo>
                      <a:pt x="46" y="45"/>
                    </a:lnTo>
                    <a:lnTo>
                      <a:pt x="45" y="48"/>
                    </a:lnTo>
                    <a:lnTo>
                      <a:pt x="44" y="50"/>
                    </a:lnTo>
                    <a:lnTo>
                      <a:pt x="42" y="55"/>
                    </a:lnTo>
                    <a:lnTo>
                      <a:pt x="41" y="57"/>
                    </a:lnTo>
                    <a:lnTo>
                      <a:pt x="39" y="61"/>
                    </a:lnTo>
                    <a:lnTo>
                      <a:pt x="37" y="66"/>
                    </a:lnTo>
                    <a:lnTo>
                      <a:pt x="35" y="68"/>
                    </a:lnTo>
                    <a:lnTo>
                      <a:pt x="35" y="73"/>
                    </a:lnTo>
                    <a:lnTo>
                      <a:pt x="34" y="77"/>
                    </a:lnTo>
                    <a:lnTo>
                      <a:pt x="32" y="81"/>
                    </a:lnTo>
                    <a:lnTo>
                      <a:pt x="31" y="85"/>
                    </a:lnTo>
                    <a:lnTo>
                      <a:pt x="30" y="89"/>
                    </a:lnTo>
                    <a:lnTo>
                      <a:pt x="27" y="92"/>
                    </a:lnTo>
                    <a:lnTo>
                      <a:pt x="27" y="96"/>
                    </a:lnTo>
                    <a:lnTo>
                      <a:pt x="26" y="101"/>
                    </a:lnTo>
                    <a:lnTo>
                      <a:pt x="24" y="105"/>
                    </a:lnTo>
                    <a:lnTo>
                      <a:pt x="23" y="109"/>
                    </a:lnTo>
                    <a:lnTo>
                      <a:pt x="21" y="113"/>
                    </a:lnTo>
                    <a:lnTo>
                      <a:pt x="21" y="117"/>
                    </a:lnTo>
                    <a:lnTo>
                      <a:pt x="19" y="121"/>
                    </a:lnTo>
                    <a:lnTo>
                      <a:pt x="19" y="126"/>
                    </a:lnTo>
                    <a:lnTo>
                      <a:pt x="17" y="130"/>
                    </a:lnTo>
                    <a:lnTo>
                      <a:pt x="16" y="134"/>
                    </a:lnTo>
                    <a:lnTo>
                      <a:pt x="14" y="138"/>
                    </a:lnTo>
                    <a:lnTo>
                      <a:pt x="14" y="142"/>
                    </a:lnTo>
                    <a:lnTo>
                      <a:pt x="13" y="147"/>
                    </a:lnTo>
                    <a:lnTo>
                      <a:pt x="13" y="151"/>
                    </a:lnTo>
                    <a:lnTo>
                      <a:pt x="10" y="154"/>
                    </a:lnTo>
                    <a:lnTo>
                      <a:pt x="10" y="158"/>
                    </a:lnTo>
                    <a:lnTo>
                      <a:pt x="9" y="162"/>
                    </a:lnTo>
                    <a:lnTo>
                      <a:pt x="9" y="165"/>
                    </a:lnTo>
                    <a:lnTo>
                      <a:pt x="7" y="169"/>
                    </a:lnTo>
                    <a:lnTo>
                      <a:pt x="6" y="173"/>
                    </a:lnTo>
                    <a:lnTo>
                      <a:pt x="6" y="176"/>
                    </a:lnTo>
                    <a:lnTo>
                      <a:pt x="6" y="180"/>
                    </a:lnTo>
                    <a:lnTo>
                      <a:pt x="5" y="184"/>
                    </a:lnTo>
                    <a:lnTo>
                      <a:pt x="3" y="187"/>
                    </a:lnTo>
                    <a:lnTo>
                      <a:pt x="2" y="190"/>
                    </a:lnTo>
                    <a:lnTo>
                      <a:pt x="2" y="194"/>
                    </a:lnTo>
                    <a:lnTo>
                      <a:pt x="2" y="197"/>
                    </a:lnTo>
                    <a:lnTo>
                      <a:pt x="2" y="200"/>
                    </a:lnTo>
                    <a:lnTo>
                      <a:pt x="0" y="202"/>
                    </a:lnTo>
                    <a:lnTo>
                      <a:pt x="0" y="207"/>
                    </a:lnTo>
                    <a:lnTo>
                      <a:pt x="28" y="212"/>
                    </a:lnTo>
                    <a:lnTo>
                      <a:pt x="28" y="207"/>
                    </a:lnTo>
                    <a:lnTo>
                      <a:pt x="30" y="204"/>
                    </a:lnTo>
                    <a:lnTo>
                      <a:pt x="31" y="198"/>
                    </a:lnTo>
                    <a:lnTo>
                      <a:pt x="31" y="195"/>
                    </a:lnTo>
                    <a:lnTo>
                      <a:pt x="32" y="190"/>
                    </a:lnTo>
                    <a:lnTo>
                      <a:pt x="34" y="186"/>
                    </a:lnTo>
                    <a:lnTo>
                      <a:pt x="34" y="181"/>
                    </a:lnTo>
                    <a:lnTo>
                      <a:pt x="35" y="177"/>
                    </a:lnTo>
                    <a:lnTo>
                      <a:pt x="35" y="173"/>
                    </a:lnTo>
                    <a:lnTo>
                      <a:pt x="37" y="169"/>
                    </a:lnTo>
                    <a:lnTo>
                      <a:pt x="38" y="165"/>
                    </a:lnTo>
                    <a:lnTo>
                      <a:pt x="39" y="160"/>
                    </a:lnTo>
                    <a:lnTo>
                      <a:pt x="39" y="156"/>
                    </a:lnTo>
                    <a:lnTo>
                      <a:pt x="41" y="154"/>
                    </a:lnTo>
                    <a:lnTo>
                      <a:pt x="42" y="148"/>
                    </a:lnTo>
                    <a:lnTo>
                      <a:pt x="44" y="145"/>
                    </a:lnTo>
                    <a:lnTo>
                      <a:pt x="44" y="141"/>
                    </a:lnTo>
                    <a:lnTo>
                      <a:pt x="45" y="137"/>
                    </a:lnTo>
                    <a:lnTo>
                      <a:pt x="46" y="133"/>
                    </a:lnTo>
                    <a:lnTo>
                      <a:pt x="48" y="130"/>
                    </a:lnTo>
                    <a:lnTo>
                      <a:pt x="48" y="126"/>
                    </a:lnTo>
                    <a:lnTo>
                      <a:pt x="49" y="121"/>
                    </a:lnTo>
                    <a:lnTo>
                      <a:pt x="51" y="119"/>
                    </a:lnTo>
                    <a:lnTo>
                      <a:pt x="52" y="114"/>
                    </a:lnTo>
                    <a:lnTo>
                      <a:pt x="52" y="110"/>
                    </a:lnTo>
                    <a:lnTo>
                      <a:pt x="53" y="108"/>
                    </a:lnTo>
                    <a:lnTo>
                      <a:pt x="55" y="105"/>
                    </a:lnTo>
                    <a:lnTo>
                      <a:pt x="56" y="101"/>
                    </a:lnTo>
                    <a:lnTo>
                      <a:pt x="56" y="98"/>
                    </a:lnTo>
                    <a:lnTo>
                      <a:pt x="58" y="94"/>
                    </a:lnTo>
                    <a:lnTo>
                      <a:pt x="59" y="91"/>
                    </a:lnTo>
                    <a:lnTo>
                      <a:pt x="60" y="88"/>
                    </a:lnTo>
                    <a:lnTo>
                      <a:pt x="62" y="85"/>
                    </a:lnTo>
                    <a:lnTo>
                      <a:pt x="63" y="81"/>
                    </a:lnTo>
                    <a:lnTo>
                      <a:pt x="65" y="78"/>
                    </a:lnTo>
                    <a:lnTo>
                      <a:pt x="65" y="75"/>
                    </a:lnTo>
                    <a:lnTo>
                      <a:pt x="67" y="70"/>
                    </a:lnTo>
                    <a:lnTo>
                      <a:pt x="69" y="66"/>
                    </a:lnTo>
                    <a:lnTo>
                      <a:pt x="72" y="60"/>
                    </a:lnTo>
                    <a:lnTo>
                      <a:pt x="73" y="56"/>
                    </a:lnTo>
                    <a:lnTo>
                      <a:pt x="76" y="50"/>
                    </a:lnTo>
                    <a:lnTo>
                      <a:pt x="77" y="48"/>
                    </a:lnTo>
                    <a:lnTo>
                      <a:pt x="80" y="43"/>
                    </a:lnTo>
                    <a:lnTo>
                      <a:pt x="81" y="41"/>
                    </a:lnTo>
                    <a:lnTo>
                      <a:pt x="83" y="36"/>
                    </a:lnTo>
                    <a:lnTo>
                      <a:pt x="85" y="35"/>
                    </a:lnTo>
                    <a:lnTo>
                      <a:pt x="88" y="31"/>
                    </a:lnTo>
                    <a:lnTo>
                      <a:pt x="92" y="29"/>
                    </a:lnTo>
                    <a:lnTo>
                      <a:pt x="101" y="126"/>
                    </a:lnTo>
                    <a:lnTo>
                      <a:pt x="106" y="172"/>
                    </a:lnTo>
                    <a:lnTo>
                      <a:pt x="129" y="131"/>
                    </a:lnTo>
                    <a:lnTo>
                      <a:pt x="131" y="126"/>
                    </a:lnTo>
                    <a:lnTo>
                      <a:pt x="134" y="120"/>
                    </a:lnTo>
                    <a:lnTo>
                      <a:pt x="138" y="114"/>
                    </a:lnTo>
                    <a:lnTo>
                      <a:pt x="141" y="109"/>
                    </a:lnTo>
                    <a:lnTo>
                      <a:pt x="145" y="105"/>
                    </a:lnTo>
                    <a:lnTo>
                      <a:pt x="148" y="99"/>
                    </a:lnTo>
                    <a:lnTo>
                      <a:pt x="152" y="95"/>
                    </a:lnTo>
                    <a:lnTo>
                      <a:pt x="155" y="91"/>
                    </a:lnTo>
                    <a:lnTo>
                      <a:pt x="158" y="87"/>
                    </a:lnTo>
                    <a:lnTo>
                      <a:pt x="162" y="84"/>
                    </a:lnTo>
                    <a:lnTo>
                      <a:pt x="164" y="80"/>
                    </a:lnTo>
                    <a:lnTo>
                      <a:pt x="168" y="78"/>
                    </a:lnTo>
                    <a:lnTo>
                      <a:pt x="172" y="74"/>
                    </a:lnTo>
                    <a:lnTo>
                      <a:pt x="176" y="73"/>
                    </a:lnTo>
                    <a:lnTo>
                      <a:pt x="176" y="73"/>
                    </a:lnTo>
                    <a:lnTo>
                      <a:pt x="179" y="75"/>
                    </a:lnTo>
                    <a:lnTo>
                      <a:pt x="179" y="77"/>
                    </a:lnTo>
                    <a:lnTo>
                      <a:pt x="180" y="80"/>
                    </a:lnTo>
                    <a:lnTo>
                      <a:pt x="180" y="82"/>
                    </a:lnTo>
                    <a:lnTo>
                      <a:pt x="182" y="85"/>
                    </a:lnTo>
                    <a:lnTo>
                      <a:pt x="183" y="89"/>
                    </a:lnTo>
                    <a:lnTo>
                      <a:pt x="183" y="92"/>
                    </a:lnTo>
                    <a:lnTo>
                      <a:pt x="184" y="98"/>
                    </a:lnTo>
                    <a:lnTo>
                      <a:pt x="184" y="103"/>
                    </a:lnTo>
                    <a:lnTo>
                      <a:pt x="184" y="106"/>
                    </a:lnTo>
                    <a:lnTo>
                      <a:pt x="184" y="110"/>
                    </a:lnTo>
                    <a:lnTo>
                      <a:pt x="184" y="113"/>
                    </a:lnTo>
                    <a:lnTo>
                      <a:pt x="186" y="117"/>
                    </a:lnTo>
                    <a:lnTo>
                      <a:pt x="186" y="121"/>
                    </a:lnTo>
                    <a:lnTo>
                      <a:pt x="186" y="126"/>
                    </a:lnTo>
                    <a:lnTo>
                      <a:pt x="186" y="130"/>
                    </a:lnTo>
                    <a:lnTo>
                      <a:pt x="186" y="134"/>
                    </a:lnTo>
                    <a:lnTo>
                      <a:pt x="186" y="209"/>
                    </a:lnTo>
                    <a:lnTo>
                      <a:pt x="186" y="257"/>
                    </a:lnTo>
                    <a:lnTo>
                      <a:pt x="212" y="218"/>
                    </a:lnTo>
                    <a:lnTo>
                      <a:pt x="215" y="213"/>
                    </a:lnTo>
                    <a:lnTo>
                      <a:pt x="217" y="209"/>
                    </a:lnTo>
                    <a:lnTo>
                      <a:pt x="219" y="207"/>
                    </a:lnTo>
                    <a:lnTo>
                      <a:pt x="222" y="202"/>
                    </a:lnTo>
                    <a:lnTo>
                      <a:pt x="225" y="200"/>
                    </a:lnTo>
                    <a:lnTo>
                      <a:pt x="228" y="197"/>
                    </a:lnTo>
                    <a:lnTo>
                      <a:pt x="230" y="193"/>
                    </a:lnTo>
                    <a:lnTo>
                      <a:pt x="233" y="190"/>
                    </a:lnTo>
                    <a:lnTo>
                      <a:pt x="237" y="184"/>
                    </a:lnTo>
                    <a:lnTo>
                      <a:pt x="243" y="179"/>
                    </a:lnTo>
                    <a:lnTo>
                      <a:pt x="247" y="174"/>
                    </a:lnTo>
                    <a:lnTo>
                      <a:pt x="251" y="172"/>
                    </a:lnTo>
                    <a:lnTo>
                      <a:pt x="251" y="176"/>
                    </a:lnTo>
                    <a:lnTo>
                      <a:pt x="251" y="180"/>
                    </a:lnTo>
                    <a:lnTo>
                      <a:pt x="250" y="184"/>
                    </a:lnTo>
                    <a:lnTo>
                      <a:pt x="250" y="187"/>
                    </a:lnTo>
                    <a:lnTo>
                      <a:pt x="250" y="191"/>
                    </a:lnTo>
                    <a:lnTo>
                      <a:pt x="250" y="197"/>
                    </a:lnTo>
                    <a:lnTo>
                      <a:pt x="250" y="201"/>
                    </a:lnTo>
                    <a:lnTo>
                      <a:pt x="249" y="207"/>
                    </a:lnTo>
                    <a:lnTo>
                      <a:pt x="249" y="208"/>
                    </a:lnTo>
                    <a:lnTo>
                      <a:pt x="249" y="212"/>
                    </a:lnTo>
                    <a:lnTo>
                      <a:pt x="247" y="215"/>
                    </a:lnTo>
                    <a:lnTo>
                      <a:pt x="247" y="218"/>
                    </a:lnTo>
                    <a:lnTo>
                      <a:pt x="247" y="222"/>
                    </a:lnTo>
                    <a:lnTo>
                      <a:pt x="246" y="226"/>
                    </a:lnTo>
                    <a:lnTo>
                      <a:pt x="246" y="229"/>
                    </a:lnTo>
                    <a:lnTo>
                      <a:pt x="244" y="233"/>
                    </a:lnTo>
                    <a:lnTo>
                      <a:pt x="243" y="237"/>
                    </a:lnTo>
                    <a:lnTo>
                      <a:pt x="243" y="241"/>
                    </a:lnTo>
                    <a:lnTo>
                      <a:pt x="242" y="246"/>
                    </a:lnTo>
                    <a:lnTo>
                      <a:pt x="242" y="250"/>
                    </a:lnTo>
                    <a:lnTo>
                      <a:pt x="269" y="257"/>
                    </a:lnTo>
                    <a:lnTo>
                      <a:pt x="269" y="253"/>
                    </a:lnTo>
                    <a:lnTo>
                      <a:pt x="271" y="250"/>
                    </a:lnTo>
                    <a:lnTo>
                      <a:pt x="271" y="247"/>
                    </a:lnTo>
                    <a:lnTo>
                      <a:pt x="271" y="243"/>
                    </a:lnTo>
                    <a:lnTo>
                      <a:pt x="272" y="237"/>
                    </a:lnTo>
                    <a:lnTo>
                      <a:pt x="275" y="230"/>
                    </a:lnTo>
                    <a:lnTo>
                      <a:pt x="275" y="225"/>
                    </a:lnTo>
                    <a:lnTo>
                      <a:pt x="276" y="219"/>
                    </a:lnTo>
                    <a:lnTo>
                      <a:pt x="278" y="213"/>
                    </a:lnTo>
                    <a:lnTo>
                      <a:pt x="279" y="209"/>
                    </a:lnTo>
                    <a:lnTo>
                      <a:pt x="279" y="205"/>
                    </a:lnTo>
                    <a:lnTo>
                      <a:pt x="279" y="200"/>
                    </a:lnTo>
                    <a:lnTo>
                      <a:pt x="281" y="195"/>
                    </a:lnTo>
                    <a:lnTo>
                      <a:pt x="281" y="191"/>
                    </a:lnTo>
                    <a:lnTo>
                      <a:pt x="281" y="186"/>
                    </a:lnTo>
                    <a:lnTo>
                      <a:pt x="281" y="183"/>
                    </a:lnTo>
                    <a:lnTo>
                      <a:pt x="281" y="180"/>
                    </a:lnTo>
                    <a:lnTo>
                      <a:pt x="281" y="176"/>
                    </a:lnTo>
                    <a:lnTo>
                      <a:pt x="281" y="173"/>
                    </a:lnTo>
                    <a:lnTo>
                      <a:pt x="281" y="169"/>
                    </a:lnTo>
                    <a:lnTo>
                      <a:pt x="279" y="166"/>
                    </a:lnTo>
                    <a:lnTo>
                      <a:pt x="279" y="163"/>
                    </a:lnTo>
                    <a:lnTo>
                      <a:pt x="278" y="159"/>
                    </a:lnTo>
                    <a:lnTo>
                      <a:pt x="276" y="155"/>
                    </a:lnTo>
                    <a:lnTo>
                      <a:pt x="274" y="151"/>
                    </a:lnTo>
                    <a:lnTo>
                      <a:pt x="271" y="147"/>
                    </a:lnTo>
                    <a:lnTo>
                      <a:pt x="268" y="145"/>
                    </a:lnTo>
                    <a:lnTo>
                      <a:pt x="265" y="142"/>
                    </a:lnTo>
                    <a:lnTo>
                      <a:pt x="265"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0" name="Freeform 20"/>
              <p:cNvSpPr>
                <a:spLocks/>
              </p:cNvSpPr>
              <p:nvPr/>
            </p:nvSpPr>
            <p:spPr bwMode="auto">
              <a:xfrm>
                <a:off x="3674" y="1552"/>
                <a:ext cx="96" cy="887"/>
              </a:xfrm>
              <a:custGeom>
                <a:avLst/>
                <a:gdLst>
                  <a:gd name="T0" fmla="*/ 67 w 96"/>
                  <a:gd name="T1" fmla="*/ 855 h 887"/>
                  <a:gd name="T2" fmla="*/ 55 w 96"/>
                  <a:gd name="T3" fmla="*/ 0 h 887"/>
                  <a:gd name="T4" fmla="*/ 26 w 96"/>
                  <a:gd name="T5" fmla="*/ 12 h 887"/>
                  <a:gd name="T6" fmla="*/ 25 w 96"/>
                  <a:gd name="T7" fmla="*/ 40 h 887"/>
                  <a:gd name="T8" fmla="*/ 25 w 96"/>
                  <a:gd name="T9" fmla="*/ 67 h 887"/>
                  <a:gd name="T10" fmla="*/ 23 w 96"/>
                  <a:gd name="T11" fmla="*/ 96 h 887"/>
                  <a:gd name="T12" fmla="*/ 23 w 96"/>
                  <a:gd name="T13" fmla="*/ 123 h 887"/>
                  <a:gd name="T14" fmla="*/ 22 w 96"/>
                  <a:gd name="T15" fmla="*/ 151 h 887"/>
                  <a:gd name="T16" fmla="*/ 20 w 96"/>
                  <a:gd name="T17" fmla="*/ 178 h 887"/>
                  <a:gd name="T18" fmla="*/ 19 w 96"/>
                  <a:gd name="T19" fmla="*/ 206 h 887"/>
                  <a:gd name="T20" fmla="*/ 19 w 96"/>
                  <a:gd name="T21" fmla="*/ 234 h 887"/>
                  <a:gd name="T22" fmla="*/ 18 w 96"/>
                  <a:gd name="T23" fmla="*/ 262 h 887"/>
                  <a:gd name="T24" fmla="*/ 18 w 96"/>
                  <a:gd name="T25" fmla="*/ 290 h 887"/>
                  <a:gd name="T26" fmla="*/ 16 w 96"/>
                  <a:gd name="T27" fmla="*/ 318 h 887"/>
                  <a:gd name="T28" fmla="*/ 15 w 96"/>
                  <a:gd name="T29" fmla="*/ 346 h 887"/>
                  <a:gd name="T30" fmla="*/ 15 w 96"/>
                  <a:gd name="T31" fmla="*/ 372 h 887"/>
                  <a:gd name="T32" fmla="*/ 14 w 96"/>
                  <a:gd name="T33" fmla="*/ 400 h 887"/>
                  <a:gd name="T34" fmla="*/ 12 w 96"/>
                  <a:gd name="T35" fmla="*/ 429 h 887"/>
                  <a:gd name="T36" fmla="*/ 12 w 96"/>
                  <a:gd name="T37" fmla="*/ 456 h 887"/>
                  <a:gd name="T38" fmla="*/ 11 w 96"/>
                  <a:gd name="T39" fmla="*/ 484 h 887"/>
                  <a:gd name="T40" fmla="*/ 11 w 96"/>
                  <a:gd name="T41" fmla="*/ 512 h 887"/>
                  <a:gd name="T42" fmla="*/ 9 w 96"/>
                  <a:gd name="T43" fmla="*/ 540 h 887"/>
                  <a:gd name="T44" fmla="*/ 9 w 96"/>
                  <a:gd name="T45" fmla="*/ 567 h 887"/>
                  <a:gd name="T46" fmla="*/ 8 w 96"/>
                  <a:gd name="T47" fmla="*/ 594 h 887"/>
                  <a:gd name="T48" fmla="*/ 7 w 96"/>
                  <a:gd name="T49" fmla="*/ 623 h 887"/>
                  <a:gd name="T50" fmla="*/ 7 w 96"/>
                  <a:gd name="T51" fmla="*/ 651 h 887"/>
                  <a:gd name="T52" fmla="*/ 5 w 96"/>
                  <a:gd name="T53" fmla="*/ 678 h 887"/>
                  <a:gd name="T54" fmla="*/ 4 w 96"/>
                  <a:gd name="T55" fmla="*/ 706 h 887"/>
                  <a:gd name="T56" fmla="*/ 4 w 96"/>
                  <a:gd name="T57" fmla="*/ 733 h 887"/>
                  <a:gd name="T58" fmla="*/ 2 w 96"/>
                  <a:gd name="T59" fmla="*/ 761 h 887"/>
                  <a:gd name="T60" fmla="*/ 2 w 96"/>
                  <a:gd name="T61" fmla="*/ 789 h 887"/>
                  <a:gd name="T62" fmla="*/ 1 w 96"/>
                  <a:gd name="T63" fmla="*/ 817 h 887"/>
                  <a:gd name="T64" fmla="*/ 0 w 96"/>
                  <a:gd name="T65" fmla="*/ 845 h 887"/>
                  <a:gd name="T66" fmla="*/ 0 w 96"/>
                  <a:gd name="T67" fmla="*/ 873 h 887"/>
                  <a:gd name="T68" fmla="*/ 5 w 96"/>
                  <a:gd name="T69" fmla="*/ 887 h 887"/>
                  <a:gd name="T70" fmla="*/ 16 w 96"/>
                  <a:gd name="T71" fmla="*/ 885 h 887"/>
                  <a:gd name="T72" fmla="*/ 27 w 96"/>
                  <a:gd name="T73" fmla="*/ 885 h 887"/>
                  <a:gd name="T74" fmla="*/ 39 w 96"/>
                  <a:gd name="T75" fmla="*/ 884 h 887"/>
                  <a:gd name="T76" fmla="*/ 50 w 96"/>
                  <a:gd name="T77" fmla="*/ 884 h 887"/>
                  <a:gd name="T78" fmla="*/ 61 w 96"/>
                  <a:gd name="T79" fmla="*/ 883 h 887"/>
                  <a:gd name="T80" fmla="*/ 73 w 96"/>
                  <a:gd name="T81" fmla="*/ 883 h 887"/>
                  <a:gd name="T82" fmla="*/ 85 w 96"/>
                  <a:gd name="T83" fmla="*/ 883 h 887"/>
                  <a:gd name="T84" fmla="*/ 92 w 96"/>
                  <a:gd name="T85" fmla="*/ 878 h 887"/>
                  <a:gd name="T86" fmla="*/ 93 w 96"/>
                  <a:gd name="T87" fmla="*/ 871 h 887"/>
                  <a:gd name="T88" fmla="*/ 93 w 96"/>
                  <a:gd name="T89" fmla="*/ 865 h 887"/>
                  <a:gd name="T90" fmla="*/ 94 w 96"/>
                  <a:gd name="T91" fmla="*/ 858 h 887"/>
                  <a:gd name="T92" fmla="*/ 68 w 96"/>
                  <a:gd name="T93" fmla="*/ 8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87">
                    <a:moveTo>
                      <a:pt x="68" y="849"/>
                    </a:moveTo>
                    <a:lnTo>
                      <a:pt x="67" y="855"/>
                    </a:lnTo>
                    <a:lnTo>
                      <a:pt x="29" y="856"/>
                    </a:lnTo>
                    <a:lnTo>
                      <a:pt x="55" y="0"/>
                    </a:lnTo>
                    <a:lnTo>
                      <a:pt x="27" y="0"/>
                    </a:lnTo>
                    <a:lnTo>
                      <a:pt x="26" y="12"/>
                    </a:lnTo>
                    <a:lnTo>
                      <a:pt x="26" y="26"/>
                    </a:lnTo>
                    <a:lnTo>
                      <a:pt x="25" y="40"/>
                    </a:lnTo>
                    <a:lnTo>
                      <a:pt x="25" y="54"/>
                    </a:lnTo>
                    <a:lnTo>
                      <a:pt x="25" y="67"/>
                    </a:lnTo>
                    <a:lnTo>
                      <a:pt x="23" y="82"/>
                    </a:lnTo>
                    <a:lnTo>
                      <a:pt x="23" y="96"/>
                    </a:lnTo>
                    <a:lnTo>
                      <a:pt x="23" y="110"/>
                    </a:lnTo>
                    <a:lnTo>
                      <a:pt x="23" y="123"/>
                    </a:lnTo>
                    <a:lnTo>
                      <a:pt x="22" y="137"/>
                    </a:lnTo>
                    <a:lnTo>
                      <a:pt x="22" y="151"/>
                    </a:lnTo>
                    <a:lnTo>
                      <a:pt x="22" y="164"/>
                    </a:lnTo>
                    <a:lnTo>
                      <a:pt x="20" y="178"/>
                    </a:lnTo>
                    <a:lnTo>
                      <a:pt x="20" y="192"/>
                    </a:lnTo>
                    <a:lnTo>
                      <a:pt x="19" y="206"/>
                    </a:lnTo>
                    <a:lnTo>
                      <a:pt x="19" y="220"/>
                    </a:lnTo>
                    <a:lnTo>
                      <a:pt x="19" y="234"/>
                    </a:lnTo>
                    <a:lnTo>
                      <a:pt x="19" y="248"/>
                    </a:lnTo>
                    <a:lnTo>
                      <a:pt x="18" y="262"/>
                    </a:lnTo>
                    <a:lnTo>
                      <a:pt x="18" y="276"/>
                    </a:lnTo>
                    <a:lnTo>
                      <a:pt x="18" y="290"/>
                    </a:lnTo>
                    <a:lnTo>
                      <a:pt x="16" y="303"/>
                    </a:lnTo>
                    <a:lnTo>
                      <a:pt x="16" y="318"/>
                    </a:lnTo>
                    <a:lnTo>
                      <a:pt x="16" y="332"/>
                    </a:lnTo>
                    <a:lnTo>
                      <a:pt x="15" y="346"/>
                    </a:lnTo>
                    <a:lnTo>
                      <a:pt x="15" y="360"/>
                    </a:lnTo>
                    <a:lnTo>
                      <a:pt x="15" y="372"/>
                    </a:lnTo>
                    <a:lnTo>
                      <a:pt x="15" y="388"/>
                    </a:lnTo>
                    <a:lnTo>
                      <a:pt x="14" y="400"/>
                    </a:lnTo>
                    <a:lnTo>
                      <a:pt x="14" y="414"/>
                    </a:lnTo>
                    <a:lnTo>
                      <a:pt x="12" y="429"/>
                    </a:lnTo>
                    <a:lnTo>
                      <a:pt x="12" y="443"/>
                    </a:lnTo>
                    <a:lnTo>
                      <a:pt x="12" y="456"/>
                    </a:lnTo>
                    <a:lnTo>
                      <a:pt x="11" y="470"/>
                    </a:lnTo>
                    <a:lnTo>
                      <a:pt x="11" y="484"/>
                    </a:lnTo>
                    <a:lnTo>
                      <a:pt x="11" y="498"/>
                    </a:lnTo>
                    <a:lnTo>
                      <a:pt x="11" y="512"/>
                    </a:lnTo>
                    <a:lnTo>
                      <a:pt x="9" y="526"/>
                    </a:lnTo>
                    <a:lnTo>
                      <a:pt x="9" y="540"/>
                    </a:lnTo>
                    <a:lnTo>
                      <a:pt x="9" y="554"/>
                    </a:lnTo>
                    <a:lnTo>
                      <a:pt x="9" y="567"/>
                    </a:lnTo>
                    <a:lnTo>
                      <a:pt x="8" y="581"/>
                    </a:lnTo>
                    <a:lnTo>
                      <a:pt x="8" y="594"/>
                    </a:lnTo>
                    <a:lnTo>
                      <a:pt x="8" y="609"/>
                    </a:lnTo>
                    <a:lnTo>
                      <a:pt x="7" y="623"/>
                    </a:lnTo>
                    <a:lnTo>
                      <a:pt x="7" y="636"/>
                    </a:lnTo>
                    <a:lnTo>
                      <a:pt x="7" y="651"/>
                    </a:lnTo>
                    <a:lnTo>
                      <a:pt x="7" y="665"/>
                    </a:lnTo>
                    <a:lnTo>
                      <a:pt x="5" y="678"/>
                    </a:lnTo>
                    <a:lnTo>
                      <a:pt x="5" y="692"/>
                    </a:lnTo>
                    <a:lnTo>
                      <a:pt x="4" y="706"/>
                    </a:lnTo>
                    <a:lnTo>
                      <a:pt x="4" y="719"/>
                    </a:lnTo>
                    <a:lnTo>
                      <a:pt x="4" y="733"/>
                    </a:lnTo>
                    <a:lnTo>
                      <a:pt x="2" y="747"/>
                    </a:lnTo>
                    <a:lnTo>
                      <a:pt x="2" y="761"/>
                    </a:lnTo>
                    <a:lnTo>
                      <a:pt x="2" y="775"/>
                    </a:lnTo>
                    <a:lnTo>
                      <a:pt x="2" y="789"/>
                    </a:lnTo>
                    <a:lnTo>
                      <a:pt x="1" y="803"/>
                    </a:lnTo>
                    <a:lnTo>
                      <a:pt x="1" y="817"/>
                    </a:lnTo>
                    <a:lnTo>
                      <a:pt x="1" y="831"/>
                    </a:lnTo>
                    <a:lnTo>
                      <a:pt x="0" y="845"/>
                    </a:lnTo>
                    <a:lnTo>
                      <a:pt x="0" y="859"/>
                    </a:lnTo>
                    <a:lnTo>
                      <a:pt x="0" y="873"/>
                    </a:lnTo>
                    <a:lnTo>
                      <a:pt x="0" y="887"/>
                    </a:lnTo>
                    <a:lnTo>
                      <a:pt x="5" y="887"/>
                    </a:lnTo>
                    <a:lnTo>
                      <a:pt x="11" y="885"/>
                    </a:lnTo>
                    <a:lnTo>
                      <a:pt x="16" y="885"/>
                    </a:lnTo>
                    <a:lnTo>
                      <a:pt x="22" y="885"/>
                    </a:lnTo>
                    <a:lnTo>
                      <a:pt x="27" y="885"/>
                    </a:lnTo>
                    <a:lnTo>
                      <a:pt x="33" y="884"/>
                    </a:lnTo>
                    <a:lnTo>
                      <a:pt x="39" y="884"/>
                    </a:lnTo>
                    <a:lnTo>
                      <a:pt x="44" y="884"/>
                    </a:lnTo>
                    <a:lnTo>
                      <a:pt x="50" y="884"/>
                    </a:lnTo>
                    <a:lnTo>
                      <a:pt x="55" y="883"/>
                    </a:lnTo>
                    <a:lnTo>
                      <a:pt x="61" y="883"/>
                    </a:lnTo>
                    <a:lnTo>
                      <a:pt x="68" y="883"/>
                    </a:lnTo>
                    <a:lnTo>
                      <a:pt x="73" y="883"/>
                    </a:lnTo>
                    <a:lnTo>
                      <a:pt x="79" y="883"/>
                    </a:lnTo>
                    <a:lnTo>
                      <a:pt x="85" y="883"/>
                    </a:lnTo>
                    <a:lnTo>
                      <a:pt x="90" y="883"/>
                    </a:lnTo>
                    <a:lnTo>
                      <a:pt x="92" y="878"/>
                    </a:lnTo>
                    <a:lnTo>
                      <a:pt x="92" y="874"/>
                    </a:lnTo>
                    <a:lnTo>
                      <a:pt x="93" y="871"/>
                    </a:lnTo>
                    <a:lnTo>
                      <a:pt x="93" y="869"/>
                    </a:lnTo>
                    <a:lnTo>
                      <a:pt x="93" y="865"/>
                    </a:lnTo>
                    <a:lnTo>
                      <a:pt x="94" y="862"/>
                    </a:lnTo>
                    <a:lnTo>
                      <a:pt x="94" y="858"/>
                    </a:lnTo>
                    <a:lnTo>
                      <a:pt x="96" y="855"/>
                    </a:lnTo>
                    <a:lnTo>
                      <a:pt x="68" y="849"/>
                    </a:lnTo>
                    <a:lnTo>
                      <a:pt x="68" y="8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1" name="Freeform 21"/>
              <p:cNvSpPr>
                <a:spLocks/>
              </p:cNvSpPr>
              <p:nvPr/>
            </p:nvSpPr>
            <p:spPr bwMode="auto">
              <a:xfrm>
                <a:off x="3580" y="2029"/>
                <a:ext cx="117" cy="110"/>
              </a:xfrm>
              <a:custGeom>
                <a:avLst/>
                <a:gdLst>
                  <a:gd name="T0" fmla="*/ 0 w 117"/>
                  <a:gd name="T1" fmla="*/ 22 h 110"/>
                  <a:gd name="T2" fmla="*/ 99 w 117"/>
                  <a:gd name="T3" fmla="*/ 110 h 110"/>
                  <a:gd name="T4" fmla="*/ 117 w 117"/>
                  <a:gd name="T5" fmla="*/ 89 h 110"/>
                  <a:gd name="T6" fmla="*/ 20 w 117"/>
                  <a:gd name="T7" fmla="*/ 0 h 110"/>
                  <a:gd name="T8" fmla="*/ 0 w 117"/>
                  <a:gd name="T9" fmla="*/ 22 h 110"/>
                  <a:gd name="T10" fmla="*/ 0 w 117"/>
                  <a:gd name="T11" fmla="*/ 22 h 110"/>
                </a:gdLst>
                <a:ahLst/>
                <a:cxnLst>
                  <a:cxn ang="0">
                    <a:pos x="T0" y="T1"/>
                  </a:cxn>
                  <a:cxn ang="0">
                    <a:pos x="T2" y="T3"/>
                  </a:cxn>
                  <a:cxn ang="0">
                    <a:pos x="T4" y="T5"/>
                  </a:cxn>
                  <a:cxn ang="0">
                    <a:pos x="T6" y="T7"/>
                  </a:cxn>
                  <a:cxn ang="0">
                    <a:pos x="T8" y="T9"/>
                  </a:cxn>
                  <a:cxn ang="0">
                    <a:pos x="T10" y="T11"/>
                  </a:cxn>
                </a:cxnLst>
                <a:rect l="0" t="0" r="r" b="b"/>
                <a:pathLst>
                  <a:path w="117" h="110">
                    <a:moveTo>
                      <a:pt x="0" y="22"/>
                    </a:moveTo>
                    <a:lnTo>
                      <a:pt x="99" y="110"/>
                    </a:lnTo>
                    <a:lnTo>
                      <a:pt x="117" y="89"/>
                    </a:lnTo>
                    <a:lnTo>
                      <a:pt x="20" y="0"/>
                    </a:lnTo>
                    <a:lnTo>
                      <a:pt x="0"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2" name="Freeform 22"/>
              <p:cNvSpPr>
                <a:spLocks/>
              </p:cNvSpPr>
              <p:nvPr/>
            </p:nvSpPr>
            <p:spPr bwMode="auto">
              <a:xfrm>
                <a:off x="3725" y="1544"/>
                <a:ext cx="428" cy="747"/>
              </a:xfrm>
              <a:custGeom>
                <a:avLst/>
                <a:gdLst>
                  <a:gd name="T0" fmla="*/ 347 w 428"/>
                  <a:gd name="T1" fmla="*/ 377 h 747"/>
                  <a:gd name="T2" fmla="*/ 375 w 428"/>
                  <a:gd name="T3" fmla="*/ 312 h 747"/>
                  <a:gd name="T4" fmla="*/ 395 w 428"/>
                  <a:gd name="T5" fmla="*/ 238 h 747"/>
                  <a:gd name="T6" fmla="*/ 365 w 428"/>
                  <a:gd name="T7" fmla="*/ 177 h 747"/>
                  <a:gd name="T8" fmla="*/ 318 w 428"/>
                  <a:gd name="T9" fmla="*/ 178 h 747"/>
                  <a:gd name="T10" fmla="*/ 324 w 428"/>
                  <a:gd name="T11" fmla="*/ 90 h 747"/>
                  <a:gd name="T12" fmla="*/ 257 w 428"/>
                  <a:gd name="T13" fmla="*/ 87 h 747"/>
                  <a:gd name="T14" fmla="*/ 207 w 428"/>
                  <a:gd name="T15" fmla="*/ 138 h 747"/>
                  <a:gd name="T16" fmla="*/ 200 w 428"/>
                  <a:gd name="T17" fmla="*/ 50 h 747"/>
                  <a:gd name="T18" fmla="*/ 154 w 428"/>
                  <a:gd name="T19" fmla="*/ 0 h 747"/>
                  <a:gd name="T20" fmla="*/ 89 w 428"/>
                  <a:gd name="T21" fmla="*/ 32 h 747"/>
                  <a:gd name="T22" fmla="*/ 73 w 428"/>
                  <a:gd name="T23" fmla="*/ 118 h 747"/>
                  <a:gd name="T24" fmla="*/ 102 w 428"/>
                  <a:gd name="T25" fmla="*/ 210 h 747"/>
                  <a:gd name="T26" fmla="*/ 35 w 428"/>
                  <a:gd name="T27" fmla="*/ 193 h 747"/>
                  <a:gd name="T28" fmla="*/ 0 w 428"/>
                  <a:gd name="T29" fmla="*/ 251 h 747"/>
                  <a:gd name="T30" fmla="*/ 20 w 428"/>
                  <a:gd name="T31" fmla="*/ 319 h 747"/>
                  <a:gd name="T32" fmla="*/ 50 w 428"/>
                  <a:gd name="T33" fmla="*/ 397 h 747"/>
                  <a:gd name="T34" fmla="*/ 80 w 428"/>
                  <a:gd name="T35" fmla="*/ 460 h 747"/>
                  <a:gd name="T36" fmla="*/ 24 w 428"/>
                  <a:gd name="T37" fmla="*/ 474 h 747"/>
                  <a:gd name="T38" fmla="*/ 55 w 428"/>
                  <a:gd name="T39" fmla="*/ 535 h 747"/>
                  <a:gd name="T40" fmla="*/ 99 w 428"/>
                  <a:gd name="T41" fmla="*/ 589 h 747"/>
                  <a:gd name="T42" fmla="*/ 152 w 428"/>
                  <a:gd name="T43" fmla="*/ 654 h 747"/>
                  <a:gd name="T44" fmla="*/ 201 w 428"/>
                  <a:gd name="T45" fmla="*/ 668 h 747"/>
                  <a:gd name="T46" fmla="*/ 140 w 428"/>
                  <a:gd name="T47" fmla="*/ 592 h 747"/>
                  <a:gd name="T48" fmla="*/ 84 w 428"/>
                  <a:gd name="T49" fmla="*/ 522 h 747"/>
                  <a:gd name="T50" fmla="*/ 85 w 428"/>
                  <a:gd name="T51" fmla="*/ 495 h 747"/>
                  <a:gd name="T52" fmla="*/ 116 w 428"/>
                  <a:gd name="T53" fmla="*/ 463 h 747"/>
                  <a:gd name="T54" fmla="*/ 74 w 428"/>
                  <a:gd name="T55" fmla="*/ 377 h 747"/>
                  <a:gd name="T56" fmla="*/ 41 w 428"/>
                  <a:gd name="T57" fmla="*/ 295 h 747"/>
                  <a:gd name="T58" fmla="*/ 29 w 428"/>
                  <a:gd name="T59" fmla="*/ 232 h 747"/>
                  <a:gd name="T60" fmla="*/ 81 w 428"/>
                  <a:gd name="T61" fmla="*/ 232 h 747"/>
                  <a:gd name="T62" fmla="*/ 130 w 428"/>
                  <a:gd name="T63" fmla="*/ 297 h 747"/>
                  <a:gd name="T64" fmla="*/ 158 w 428"/>
                  <a:gd name="T65" fmla="*/ 274 h 747"/>
                  <a:gd name="T66" fmla="*/ 128 w 428"/>
                  <a:gd name="T67" fmla="*/ 203 h 747"/>
                  <a:gd name="T68" fmla="*/ 108 w 428"/>
                  <a:gd name="T69" fmla="*/ 145 h 747"/>
                  <a:gd name="T70" fmla="*/ 101 w 428"/>
                  <a:gd name="T71" fmla="*/ 82 h 747"/>
                  <a:gd name="T72" fmla="*/ 151 w 428"/>
                  <a:gd name="T73" fmla="*/ 30 h 747"/>
                  <a:gd name="T74" fmla="*/ 176 w 428"/>
                  <a:gd name="T75" fmla="*/ 87 h 747"/>
                  <a:gd name="T76" fmla="*/ 176 w 428"/>
                  <a:gd name="T77" fmla="*/ 150 h 747"/>
                  <a:gd name="T78" fmla="*/ 223 w 428"/>
                  <a:gd name="T79" fmla="*/ 164 h 747"/>
                  <a:gd name="T80" fmla="*/ 289 w 428"/>
                  <a:gd name="T81" fmla="*/ 100 h 747"/>
                  <a:gd name="T82" fmla="*/ 292 w 428"/>
                  <a:gd name="T83" fmla="*/ 161 h 747"/>
                  <a:gd name="T84" fmla="*/ 266 w 428"/>
                  <a:gd name="T85" fmla="*/ 217 h 747"/>
                  <a:gd name="T86" fmla="*/ 268 w 428"/>
                  <a:gd name="T87" fmla="*/ 270 h 747"/>
                  <a:gd name="T88" fmla="*/ 338 w 428"/>
                  <a:gd name="T89" fmla="*/ 213 h 747"/>
                  <a:gd name="T90" fmla="*/ 365 w 428"/>
                  <a:gd name="T91" fmla="*/ 234 h 747"/>
                  <a:gd name="T92" fmla="*/ 342 w 428"/>
                  <a:gd name="T93" fmla="*/ 323 h 747"/>
                  <a:gd name="T94" fmla="*/ 303 w 428"/>
                  <a:gd name="T95" fmla="*/ 391 h 747"/>
                  <a:gd name="T96" fmla="*/ 290 w 428"/>
                  <a:gd name="T97" fmla="*/ 454 h 747"/>
                  <a:gd name="T98" fmla="*/ 363 w 428"/>
                  <a:gd name="T99" fmla="*/ 401 h 747"/>
                  <a:gd name="T100" fmla="*/ 398 w 428"/>
                  <a:gd name="T101" fmla="*/ 415 h 747"/>
                  <a:gd name="T102" fmla="*/ 345 w 428"/>
                  <a:gd name="T103" fmla="*/ 588 h 747"/>
                  <a:gd name="T104" fmla="*/ 338 w 428"/>
                  <a:gd name="T105" fmla="*/ 623 h 747"/>
                  <a:gd name="T106" fmla="*/ 278 w 428"/>
                  <a:gd name="T107" fmla="*/ 691 h 747"/>
                  <a:gd name="T108" fmla="*/ 287 w 428"/>
                  <a:gd name="T109" fmla="*/ 725 h 747"/>
                  <a:gd name="T110" fmla="*/ 346 w 428"/>
                  <a:gd name="T111" fmla="*/ 656 h 747"/>
                  <a:gd name="T112" fmla="*/ 393 w 428"/>
                  <a:gd name="T113" fmla="*/ 585 h 747"/>
                  <a:gd name="T114" fmla="*/ 347 w 428"/>
                  <a:gd name="T115" fmla="*/ 555 h 747"/>
                  <a:gd name="T116" fmla="*/ 388 w 428"/>
                  <a:gd name="T117" fmla="*/ 495 h 747"/>
                  <a:gd name="T118" fmla="*/ 424 w 428"/>
                  <a:gd name="T119" fmla="*/ 429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8" h="747">
                    <a:moveTo>
                      <a:pt x="411" y="368"/>
                    </a:moveTo>
                    <a:lnTo>
                      <a:pt x="407" y="365"/>
                    </a:lnTo>
                    <a:lnTo>
                      <a:pt x="404" y="364"/>
                    </a:lnTo>
                    <a:lnTo>
                      <a:pt x="400" y="364"/>
                    </a:lnTo>
                    <a:lnTo>
                      <a:pt x="398" y="364"/>
                    </a:lnTo>
                    <a:lnTo>
                      <a:pt x="393" y="362"/>
                    </a:lnTo>
                    <a:lnTo>
                      <a:pt x="389" y="362"/>
                    </a:lnTo>
                    <a:lnTo>
                      <a:pt x="386" y="364"/>
                    </a:lnTo>
                    <a:lnTo>
                      <a:pt x="382" y="364"/>
                    </a:lnTo>
                    <a:lnTo>
                      <a:pt x="378" y="364"/>
                    </a:lnTo>
                    <a:lnTo>
                      <a:pt x="374" y="365"/>
                    </a:lnTo>
                    <a:lnTo>
                      <a:pt x="370" y="366"/>
                    </a:lnTo>
                    <a:lnTo>
                      <a:pt x="365" y="368"/>
                    </a:lnTo>
                    <a:lnTo>
                      <a:pt x="361" y="371"/>
                    </a:lnTo>
                    <a:lnTo>
                      <a:pt x="356" y="372"/>
                    </a:lnTo>
                    <a:lnTo>
                      <a:pt x="352" y="375"/>
                    </a:lnTo>
                    <a:lnTo>
                      <a:pt x="347" y="377"/>
                    </a:lnTo>
                    <a:lnTo>
                      <a:pt x="349" y="373"/>
                    </a:lnTo>
                    <a:lnTo>
                      <a:pt x="352" y="371"/>
                    </a:lnTo>
                    <a:lnTo>
                      <a:pt x="353" y="366"/>
                    </a:lnTo>
                    <a:lnTo>
                      <a:pt x="354" y="364"/>
                    </a:lnTo>
                    <a:lnTo>
                      <a:pt x="356" y="359"/>
                    </a:lnTo>
                    <a:lnTo>
                      <a:pt x="357" y="355"/>
                    </a:lnTo>
                    <a:lnTo>
                      <a:pt x="360" y="352"/>
                    </a:lnTo>
                    <a:lnTo>
                      <a:pt x="361" y="348"/>
                    </a:lnTo>
                    <a:lnTo>
                      <a:pt x="363" y="344"/>
                    </a:lnTo>
                    <a:lnTo>
                      <a:pt x="364" y="341"/>
                    </a:lnTo>
                    <a:lnTo>
                      <a:pt x="365" y="337"/>
                    </a:lnTo>
                    <a:lnTo>
                      <a:pt x="368" y="333"/>
                    </a:lnTo>
                    <a:lnTo>
                      <a:pt x="370" y="329"/>
                    </a:lnTo>
                    <a:lnTo>
                      <a:pt x="371" y="324"/>
                    </a:lnTo>
                    <a:lnTo>
                      <a:pt x="374" y="322"/>
                    </a:lnTo>
                    <a:lnTo>
                      <a:pt x="375" y="318"/>
                    </a:lnTo>
                    <a:lnTo>
                      <a:pt x="375" y="312"/>
                    </a:lnTo>
                    <a:lnTo>
                      <a:pt x="378" y="308"/>
                    </a:lnTo>
                    <a:lnTo>
                      <a:pt x="378" y="304"/>
                    </a:lnTo>
                    <a:lnTo>
                      <a:pt x="381" y="299"/>
                    </a:lnTo>
                    <a:lnTo>
                      <a:pt x="382" y="295"/>
                    </a:lnTo>
                    <a:lnTo>
                      <a:pt x="384" y="290"/>
                    </a:lnTo>
                    <a:lnTo>
                      <a:pt x="385" y="285"/>
                    </a:lnTo>
                    <a:lnTo>
                      <a:pt x="386" y="281"/>
                    </a:lnTo>
                    <a:lnTo>
                      <a:pt x="386" y="277"/>
                    </a:lnTo>
                    <a:lnTo>
                      <a:pt x="388" y="271"/>
                    </a:lnTo>
                    <a:lnTo>
                      <a:pt x="389" y="267"/>
                    </a:lnTo>
                    <a:lnTo>
                      <a:pt x="391" y="263"/>
                    </a:lnTo>
                    <a:lnTo>
                      <a:pt x="391" y="258"/>
                    </a:lnTo>
                    <a:lnTo>
                      <a:pt x="392" y="253"/>
                    </a:lnTo>
                    <a:lnTo>
                      <a:pt x="393" y="248"/>
                    </a:lnTo>
                    <a:lnTo>
                      <a:pt x="395" y="244"/>
                    </a:lnTo>
                    <a:lnTo>
                      <a:pt x="395" y="241"/>
                    </a:lnTo>
                    <a:lnTo>
                      <a:pt x="395" y="238"/>
                    </a:lnTo>
                    <a:lnTo>
                      <a:pt x="395" y="234"/>
                    </a:lnTo>
                    <a:lnTo>
                      <a:pt x="396" y="230"/>
                    </a:lnTo>
                    <a:lnTo>
                      <a:pt x="396" y="225"/>
                    </a:lnTo>
                    <a:lnTo>
                      <a:pt x="396" y="221"/>
                    </a:lnTo>
                    <a:lnTo>
                      <a:pt x="396" y="216"/>
                    </a:lnTo>
                    <a:lnTo>
                      <a:pt x="396" y="212"/>
                    </a:lnTo>
                    <a:lnTo>
                      <a:pt x="395" y="206"/>
                    </a:lnTo>
                    <a:lnTo>
                      <a:pt x="393" y="202"/>
                    </a:lnTo>
                    <a:lnTo>
                      <a:pt x="392" y="196"/>
                    </a:lnTo>
                    <a:lnTo>
                      <a:pt x="391" y="193"/>
                    </a:lnTo>
                    <a:lnTo>
                      <a:pt x="386" y="189"/>
                    </a:lnTo>
                    <a:lnTo>
                      <a:pt x="385" y="185"/>
                    </a:lnTo>
                    <a:lnTo>
                      <a:pt x="381" y="182"/>
                    </a:lnTo>
                    <a:lnTo>
                      <a:pt x="377" y="181"/>
                    </a:lnTo>
                    <a:lnTo>
                      <a:pt x="372" y="179"/>
                    </a:lnTo>
                    <a:lnTo>
                      <a:pt x="370" y="178"/>
                    </a:lnTo>
                    <a:lnTo>
                      <a:pt x="365" y="177"/>
                    </a:lnTo>
                    <a:lnTo>
                      <a:pt x="363" y="177"/>
                    </a:lnTo>
                    <a:lnTo>
                      <a:pt x="357" y="177"/>
                    </a:lnTo>
                    <a:lnTo>
                      <a:pt x="354" y="177"/>
                    </a:lnTo>
                    <a:lnTo>
                      <a:pt x="350" y="178"/>
                    </a:lnTo>
                    <a:lnTo>
                      <a:pt x="346" y="179"/>
                    </a:lnTo>
                    <a:lnTo>
                      <a:pt x="342" y="181"/>
                    </a:lnTo>
                    <a:lnTo>
                      <a:pt x="336" y="182"/>
                    </a:lnTo>
                    <a:lnTo>
                      <a:pt x="332" y="184"/>
                    </a:lnTo>
                    <a:lnTo>
                      <a:pt x="328" y="188"/>
                    </a:lnTo>
                    <a:lnTo>
                      <a:pt x="324" y="189"/>
                    </a:lnTo>
                    <a:lnTo>
                      <a:pt x="319" y="192"/>
                    </a:lnTo>
                    <a:lnTo>
                      <a:pt x="314" y="195"/>
                    </a:lnTo>
                    <a:lnTo>
                      <a:pt x="310" y="199"/>
                    </a:lnTo>
                    <a:lnTo>
                      <a:pt x="311" y="193"/>
                    </a:lnTo>
                    <a:lnTo>
                      <a:pt x="314" y="188"/>
                    </a:lnTo>
                    <a:lnTo>
                      <a:pt x="315" y="182"/>
                    </a:lnTo>
                    <a:lnTo>
                      <a:pt x="318" y="178"/>
                    </a:lnTo>
                    <a:lnTo>
                      <a:pt x="319" y="171"/>
                    </a:lnTo>
                    <a:lnTo>
                      <a:pt x="321" y="167"/>
                    </a:lnTo>
                    <a:lnTo>
                      <a:pt x="322" y="161"/>
                    </a:lnTo>
                    <a:lnTo>
                      <a:pt x="324" y="157"/>
                    </a:lnTo>
                    <a:lnTo>
                      <a:pt x="325" y="150"/>
                    </a:lnTo>
                    <a:lnTo>
                      <a:pt x="326" y="146"/>
                    </a:lnTo>
                    <a:lnTo>
                      <a:pt x="328" y="139"/>
                    </a:lnTo>
                    <a:lnTo>
                      <a:pt x="328" y="135"/>
                    </a:lnTo>
                    <a:lnTo>
                      <a:pt x="328" y="129"/>
                    </a:lnTo>
                    <a:lnTo>
                      <a:pt x="329" y="122"/>
                    </a:lnTo>
                    <a:lnTo>
                      <a:pt x="329" y="117"/>
                    </a:lnTo>
                    <a:lnTo>
                      <a:pt x="329" y="111"/>
                    </a:lnTo>
                    <a:lnTo>
                      <a:pt x="328" y="107"/>
                    </a:lnTo>
                    <a:lnTo>
                      <a:pt x="328" y="101"/>
                    </a:lnTo>
                    <a:lnTo>
                      <a:pt x="326" y="97"/>
                    </a:lnTo>
                    <a:lnTo>
                      <a:pt x="325" y="94"/>
                    </a:lnTo>
                    <a:lnTo>
                      <a:pt x="324" y="90"/>
                    </a:lnTo>
                    <a:lnTo>
                      <a:pt x="322" y="87"/>
                    </a:lnTo>
                    <a:lnTo>
                      <a:pt x="319" y="83"/>
                    </a:lnTo>
                    <a:lnTo>
                      <a:pt x="319" y="82"/>
                    </a:lnTo>
                    <a:lnTo>
                      <a:pt x="314" y="76"/>
                    </a:lnTo>
                    <a:lnTo>
                      <a:pt x="311" y="75"/>
                    </a:lnTo>
                    <a:lnTo>
                      <a:pt x="307" y="72"/>
                    </a:lnTo>
                    <a:lnTo>
                      <a:pt x="303" y="71"/>
                    </a:lnTo>
                    <a:lnTo>
                      <a:pt x="297" y="69"/>
                    </a:lnTo>
                    <a:lnTo>
                      <a:pt x="292" y="69"/>
                    </a:lnTo>
                    <a:lnTo>
                      <a:pt x="286" y="71"/>
                    </a:lnTo>
                    <a:lnTo>
                      <a:pt x="280" y="72"/>
                    </a:lnTo>
                    <a:lnTo>
                      <a:pt x="278" y="73"/>
                    </a:lnTo>
                    <a:lnTo>
                      <a:pt x="275" y="75"/>
                    </a:lnTo>
                    <a:lnTo>
                      <a:pt x="271" y="76"/>
                    </a:lnTo>
                    <a:lnTo>
                      <a:pt x="268" y="79"/>
                    </a:lnTo>
                    <a:lnTo>
                      <a:pt x="262" y="83"/>
                    </a:lnTo>
                    <a:lnTo>
                      <a:pt x="257" y="87"/>
                    </a:lnTo>
                    <a:lnTo>
                      <a:pt x="253" y="90"/>
                    </a:lnTo>
                    <a:lnTo>
                      <a:pt x="250" y="93"/>
                    </a:lnTo>
                    <a:lnTo>
                      <a:pt x="246" y="96"/>
                    </a:lnTo>
                    <a:lnTo>
                      <a:pt x="243" y="99"/>
                    </a:lnTo>
                    <a:lnTo>
                      <a:pt x="240" y="101"/>
                    </a:lnTo>
                    <a:lnTo>
                      <a:pt x="237" y="106"/>
                    </a:lnTo>
                    <a:lnTo>
                      <a:pt x="233" y="108"/>
                    </a:lnTo>
                    <a:lnTo>
                      <a:pt x="230" y="113"/>
                    </a:lnTo>
                    <a:lnTo>
                      <a:pt x="227" y="115"/>
                    </a:lnTo>
                    <a:lnTo>
                      <a:pt x="225" y="118"/>
                    </a:lnTo>
                    <a:lnTo>
                      <a:pt x="220" y="122"/>
                    </a:lnTo>
                    <a:lnTo>
                      <a:pt x="218" y="125"/>
                    </a:lnTo>
                    <a:lnTo>
                      <a:pt x="215" y="129"/>
                    </a:lnTo>
                    <a:lnTo>
                      <a:pt x="212" y="133"/>
                    </a:lnTo>
                    <a:lnTo>
                      <a:pt x="209" y="138"/>
                    </a:lnTo>
                    <a:lnTo>
                      <a:pt x="207" y="140"/>
                    </a:lnTo>
                    <a:lnTo>
                      <a:pt x="207" y="138"/>
                    </a:lnTo>
                    <a:lnTo>
                      <a:pt x="207" y="133"/>
                    </a:lnTo>
                    <a:lnTo>
                      <a:pt x="207" y="129"/>
                    </a:lnTo>
                    <a:lnTo>
                      <a:pt x="207" y="125"/>
                    </a:lnTo>
                    <a:lnTo>
                      <a:pt x="207" y="120"/>
                    </a:lnTo>
                    <a:lnTo>
                      <a:pt x="207" y="115"/>
                    </a:lnTo>
                    <a:lnTo>
                      <a:pt x="207" y="110"/>
                    </a:lnTo>
                    <a:lnTo>
                      <a:pt x="207" y="106"/>
                    </a:lnTo>
                    <a:lnTo>
                      <a:pt x="205" y="100"/>
                    </a:lnTo>
                    <a:lnTo>
                      <a:pt x="205" y="94"/>
                    </a:lnTo>
                    <a:lnTo>
                      <a:pt x="204" y="89"/>
                    </a:lnTo>
                    <a:lnTo>
                      <a:pt x="204" y="83"/>
                    </a:lnTo>
                    <a:lnTo>
                      <a:pt x="204" y="78"/>
                    </a:lnTo>
                    <a:lnTo>
                      <a:pt x="204" y="72"/>
                    </a:lnTo>
                    <a:lnTo>
                      <a:pt x="204" y="67"/>
                    </a:lnTo>
                    <a:lnTo>
                      <a:pt x="202" y="61"/>
                    </a:lnTo>
                    <a:lnTo>
                      <a:pt x="201" y="54"/>
                    </a:lnTo>
                    <a:lnTo>
                      <a:pt x="200" y="50"/>
                    </a:lnTo>
                    <a:lnTo>
                      <a:pt x="198" y="44"/>
                    </a:lnTo>
                    <a:lnTo>
                      <a:pt x="197" y="39"/>
                    </a:lnTo>
                    <a:lnTo>
                      <a:pt x="195" y="33"/>
                    </a:lnTo>
                    <a:lnTo>
                      <a:pt x="194" y="29"/>
                    </a:lnTo>
                    <a:lnTo>
                      <a:pt x="191" y="25"/>
                    </a:lnTo>
                    <a:lnTo>
                      <a:pt x="190" y="20"/>
                    </a:lnTo>
                    <a:lnTo>
                      <a:pt x="187" y="16"/>
                    </a:lnTo>
                    <a:lnTo>
                      <a:pt x="184" y="12"/>
                    </a:lnTo>
                    <a:lnTo>
                      <a:pt x="181" y="9"/>
                    </a:lnTo>
                    <a:lnTo>
                      <a:pt x="179" y="7"/>
                    </a:lnTo>
                    <a:lnTo>
                      <a:pt x="176" y="4"/>
                    </a:lnTo>
                    <a:lnTo>
                      <a:pt x="172" y="2"/>
                    </a:lnTo>
                    <a:lnTo>
                      <a:pt x="169" y="0"/>
                    </a:lnTo>
                    <a:lnTo>
                      <a:pt x="166" y="0"/>
                    </a:lnTo>
                    <a:lnTo>
                      <a:pt x="162" y="0"/>
                    </a:lnTo>
                    <a:lnTo>
                      <a:pt x="158" y="0"/>
                    </a:lnTo>
                    <a:lnTo>
                      <a:pt x="154" y="0"/>
                    </a:lnTo>
                    <a:lnTo>
                      <a:pt x="151" y="0"/>
                    </a:lnTo>
                    <a:lnTo>
                      <a:pt x="148" y="0"/>
                    </a:lnTo>
                    <a:lnTo>
                      <a:pt x="144" y="1"/>
                    </a:lnTo>
                    <a:lnTo>
                      <a:pt x="141" y="1"/>
                    </a:lnTo>
                    <a:lnTo>
                      <a:pt x="138" y="2"/>
                    </a:lnTo>
                    <a:lnTo>
                      <a:pt x="134" y="2"/>
                    </a:lnTo>
                    <a:lnTo>
                      <a:pt x="131" y="4"/>
                    </a:lnTo>
                    <a:lnTo>
                      <a:pt x="128" y="4"/>
                    </a:lnTo>
                    <a:lnTo>
                      <a:pt x="126" y="5"/>
                    </a:lnTo>
                    <a:lnTo>
                      <a:pt x="120" y="8"/>
                    </a:lnTo>
                    <a:lnTo>
                      <a:pt x="116" y="11"/>
                    </a:lnTo>
                    <a:lnTo>
                      <a:pt x="109" y="12"/>
                    </a:lnTo>
                    <a:lnTo>
                      <a:pt x="105" y="16"/>
                    </a:lnTo>
                    <a:lnTo>
                      <a:pt x="101" y="20"/>
                    </a:lnTo>
                    <a:lnTo>
                      <a:pt x="96" y="23"/>
                    </a:lnTo>
                    <a:lnTo>
                      <a:pt x="92" y="27"/>
                    </a:lnTo>
                    <a:lnTo>
                      <a:pt x="89" y="32"/>
                    </a:lnTo>
                    <a:lnTo>
                      <a:pt x="87" y="37"/>
                    </a:lnTo>
                    <a:lnTo>
                      <a:pt x="84" y="41"/>
                    </a:lnTo>
                    <a:lnTo>
                      <a:pt x="81" y="46"/>
                    </a:lnTo>
                    <a:lnTo>
                      <a:pt x="78" y="50"/>
                    </a:lnTo>
                    <a:lnTo>
                      <a:pt x="77" y="54"/>
                    </a:lnTo>
                    <a:lnTo>
                      <a:pt x="75" y="60"/>
                    </a:lnTo>
                    <a:lnTo>
                      <a:pt x="74" y="65"/>
                    </a:lnTo>
                    <a:lnTo>
                      <a:pt x="74" y="69"/>
                    </a:lnTo>
                    <a:lnTo>
                      <a:pt x="73" y="75"/>
                    </a:lnTo>
                    <a:lnTo>
                      <a:pt x="73" y="79"/>
                    </a:lnTo>
                    <a:lnTo>
                      <a:pt x="71" y="85"/>
                    </a:lnTo>
                    <a:lnTo>
                      <a:pt x="71" y="90"/>
                    </a:lnTo>
                    <a:lnTo>
                      <a:pt x="71" y="96"/>
                    </a:lnTo>
                    <a:lnTo>
                      <a:pt x="71" y="101"/>
                    </a:lnTo>
                    <a:lnTo>
                      <a:pt x="71" y="107"/>
                    </a:lnTo>
                    <a:lnTo>
                      <a:pt x="73" y="113"/>
                    </a:lnTo>
                    <a:lnTo>
                      <a:pt x="73" y="118"/>
                    </a:lnTo>
                    <a:lnTo>
                      <a:pt x="75" y="124"/>
                    </a:lnTo>
                    <a:lnTo>
                      <a:pt x="75" y="129"/>
                    </a:lnTo>
                    <a:lnTo>
                      <a:pt x="75" y="135"/>
                    </a:lnTo>
                    <a:lnTo>
                      <a:pt x="77" y="140"/>
                    </a:lnTo>
                    <a:lnTo>
                      <a:pt x="80" y="146"/>
                    </a:lnTo>
                    <a:lnTo>
                      <a:pt x="80" y="152"/>
                    </a:lnTo>
                    <a:lnTo>
                      <a:pt x="82" y="157"/>
                    </a:lnTo>
                    <a:lnTo>
                      <a:pt x="84" y="163"/>
                    </a:lnTo>
                    <a:lnTo>
                      <a:pt x="87" y="168"/>
                    </a:lnTo>
                    <a:lnTo>
                      <a:pt x="88" y="174"/>
                    </a:lnTo>
                    <a:lnTo>
                      <a:pt x="89" y="179"/>
                    </a:lnTo>
                    <a:lnTo>
                      <a:pt x="91" y="184"/>
                    </a:lnTo>
                    <a:lnTo>
                      <a:pt x="94" y="191"/>
                    </a:lnTo>
                    <a:lnTo>
                      <a:pt x="95" y="195"/>
                    </a:lnTo>
                    <a:lnTo>
                      <a:pt x="96" y="200"/>
                    </a:lnTo>
                    <a:lnTo>
                      <a:pt x="99" y="205"/>
                    </a:lnTo>
                    <a:lnTo>
                      <a:pt x="102" y="210"/>
                    </a:lnTo>
                    <a:lnTo>
                      <a:pt x="98" y="209"/>
                    </a:lnTo>
                    <a:lnTo>
                      <a:pt x="95" y="206"/>
                    </a:lnTo>
                    <a:lnTo>
                      <a:pt x="92" y="205"/>
                    </a:lnTo>
                    <a:lnTo>
                      <a:pt x="88" y="203"/>
                    </a:lnTo>
                    <a:lnTo>
                      <a:pt x="84" y="202"/>
                    </a:lnTo>
                    <a:lnTo>
                      <a:pt x="81" y="200"/>
                    </a:lnTo>
                    <a:lnTo>
                      <a:pt x="77" y="199"/>
                    </a:lnTo>
                    <a:lnTo>
                      <a:pt x="74" y="198"/>
                    </a:lnTo>
                    <a:lnTo>
                      <a:pt x="70" y="196"/>
                    </a:lnTo>
                    <a:lnTo>
                      <a:pt x="66" y="195"/>
                    </a:lnTo>
                    <a:lnTo>
                      <a:pt x="62" y="193"/>
                    </a:lnTo>
                    <a:lnTo>
                      <a:pt x="57" y="193"/>
                    </a:lnTo>
                    <a:lnTo>
                      <a:pt x="53" y="193"/>
                    </a:lnTo>
                    <a:lnTo>
                      <a:pt x="49" y="193"/>
                    </a:lnTo>
                    <a:lnTo>
                      <a:pt x="45" y="193"/>
                    </a:lnTo>
                    <a:lnTo>
                      <a:pt x="41" y="193"/>
                    </a:lnTo>
                    <a:lnTo>
                      <a:pt x="35" y="193"/>
                    </a:lnTo>
                    <a:lnTo>
                      <a:pt x="29" y="193"/>
                    </a:lnTo>
                    <a:lnTo>
                      <a:pt x="25" y="195"/>
                    </a:lnTo>
                    <a:lnTo>
                      <a:pt x="21" y="198"/>
                    </a:lnTo>
                    <a:lnTo>
                      <a:pt x="17" y="200"/>
                    </a:lnTo>
                    <a:lnTo>
                      <a:pt x="13" y="203"/>
                    </a:lnTo>
                    <a:lnTo>
                      <a:pt x="10" y="206"/>
                    </a:lnTo>
                    <a:lnTo>
                      <a:pt x="9" y="212"/>
                    </a:lnTo>
                    <a:lnTo>
                      <a:pt x="4" y="214"/>
                    </a:lnTo>
                    <a:lnTo>
                      <a:pt x="3" y="220"/>
                    </a:lnTo>
                    <a:lnTo>
                      <a:pt x="2" y="225"/>
                    </a:lnTo>
                    <a:lnTo>
                      <a:pt x="2" y="231"/>
                    </a:lnTo>
                    <a:lnTo>
                      <a:pt x="0" y="234"/>
                    </a:lnTo>
                    <a:lnTo>
                      <a:pt x="0" y="237"/>
                    </a:lnTo>
                    <a:lnTo>
                      <a:pt x="0" y="239"/>
                    </a:lnTo>
                    <a:lnTo>
                      <a:pt x="0" y="244"/>
                    </a:lnTo>
                    <a:lnTo>
                      <a:pt x="0" y="246"/>
                    </a:lnTo>
                    <a:lnTo>
                      <a:pt x="0" y="251"/>
                    </a:lnTo>
                    <a:lnTo>
                      <a:pt x="2" y="255"/>
                    </a:lnTo>
                    <a:lnTo>
                      <a:pt x="3" y="258"/>
                    </a:lnTo>
                    <a:lnTo>
                      <a:pt x="3" y="262"/>
                    </a:lnTo>
                    <a:lnTo>
                      <a:pt x="3" y="265"/>
                    </a:lnTo>
                    <a:lnTo>
                      <a:pt x="4" y="269"/>
                    </a:lnTo>
                    <a:lnTo>
                      <a:pt x="4" y="273"/>
                    </a:lnTo>
                    <a:lnTo>
                      <a:pt x="6" y="276"/>
                    </a:lnTo>
                    <a:lnTo>
                      <a:pt x="7" y="280"/>
                    </a:lnTo>
                    <a:lnTo>
                      <a:pt x="7" y="284"/>
                    </a:lnTo>
                    <a:lnTo>
                      <a:pt x="9" y="290"/>
                    </a:lnTo>
                    <a:lnTo>
                      <a:pt x="10" y="292"/>
                    </a:lnTo>
                    <a:lnTo>
                      <a:pt x="11" y="298"/>
                    </a:lnTo>
                    <a:lnTo>
                      <a:pt x="13" y="301"/>
                    </a:lnTo>
                    <a:lnTo>
                      <a:pt x="14" y="306"/>
                    </a:lnTo>
                    <a:lnTo>
                      <a:pt x="16" y="311"/>
                    </a:lnTo>
                    <a:lnTo>
                      <a:pt x="17" y="315"/>
                    </a:lnTo>
                    <a:lnTo>
                      <a:pt x="20" y="319"/>
                    </a:lnTo>
                    <a:lnTo>
                      <a:pt x="21" y="324"/>
                    </a:lnTo>
                    <a:lnTo>
                      <a:pt x="22" y="329"/>
                    </a:lnTo>
                    <a:lnTo>
                      <a:pt x="24" y="333"/>
                    </a:lnTo>
                    <a:lnTo>
                      <a:pt x="25" y="337"/>
                    </a:lnTo>
                    <a:lnTo>
                      <a:pt x="27" y="343"/>
                    </a:lnTo>
                    <a:lnTo>
                      <a:pt x="29" y="345"/>
                    </a:lnTo>
                    <a:lnTo>
                      <a:pt x="31" y="351"/>
                    </a:lnTo>
                    <a:lnTo>
                      <a:pt x="32" y="355"/>
                    </a:lnTo>
                    <a:lnTo>
                      <a:pt x="34" y="359"/>
                    </a:lnTo>
                    <a:lnTo>
                      <a:pt x="36" y="364"/>
                    </a:lnTo>
                    <a:lnTo>
                      <a:pt x="38" y="369"/>
                    </a:lnTo>
                    <a:lnTo>
                      <a:pt x="41" y="373"/>
                    </a:lnTo>
                    <a:lnTo>
                      <a:pt x="42" y="377"/>
                    </a:lnTo>
                    <a:lnTo>
                      <a:pt x="43" y="382"/>
                    </a:lnTo>
                    <a:lnTo>
                      <a:pt x="46" y="387"/>
                    </a:lnTo>
                    <a:lnTo>
                      <a:pt x="49" y="391"/>
                    </a:lnTo>
                    <a:lnTo>
                      <a:pt x="50" y="397"/>
                    </a:lnTo>
                    <a:lnTo>
                      <a:pt x="53" y="400"/>
                    </a:lnTo>
                    <a:lnTo>
                      <a:pt x="55" y="405"/>
                    </a:lnTo>
                    <a:lnTo>
                      <a:pt x="56" y="408"/>
                    </a:lnTo>
                    <a:lnTo>
                      <a:pt x="59" y="414"/>
                    </a:lnTo>
                    <a:lnTo>
                      <a:pt x="60" y="418"/>
                    </a:lnTo>
                    <a:lnTo>
                      <a:pt x="63" y="422"/>
                    </a:lnTo>
                    <a:lnTo>
                      <a:pt x="64" y="426"/>
                    </a:lnTo>
                    <a:lnTo>
                      <a:pt x="67" y="430"/>
                    </a:lnTo>
                    <a:lnTo>
                      <a:pt x="68" y="435"/>
                    </a:lnTo>
                    <a:lnTo>
                      <a:pt x="71" y="439"/>
                    </a:lnTo>
                    <a:lnTo>
                      <a:pt x="73" y="442"/>
                    </a:lnTo>
                    <a:lnTo>
                      <a:pt x="75" y="447"/>
                    </a:lnTo>
                    <a:lnTo>
                      <a:pt x="77" y="450"/>
                    </a:lnTo>
                    <a:lnTo>
                      <a:pt x="80" y="454"/>
                    </a:lnTo>
                    <a:lnTo>
                      <a:pt x="81" y="458"/>
                    </a:lnTo>
                    <a:lnTo>
                      <a:pt x="84" y="461"/>
                    </a:lnTo>
                    <a:lnTo>
                      <a:pt x="80" y="460"/>
                    </a:lnTo>
                    <a:lnTo>
                      <a:pt x="75" y="458"/>
                    </a:lnTo>
                    <a:lnTo>
                      <a:pt x="73" y="457"/>
                    </a:lnTo>
                    <a:lnTo>
                      <a:pt x="70" y="456"/>
                    </a:lnTo>
                    <a:lnTo>
                      <a:pt x="66" y="454"/>
                    </a:lnTo>
                    <a:lnTo>
                      <a:pt x="63" y="454"/>
                    </a:lnTo>
                    <a:lnTo>
                      <a:pt x="60" y="454"/>
                    </a:lnTo>
                    <a:lnTo>
                      <a:pt x="57" y="454"/>
                    </a:lnTo>
                    <a:lnTo>
                      <a:pt x="52" y="453"/>
                    </a:lnTo>
                    <a:lnTo>
                      <a:pt x="46" y="454"/>
                    </a:lnTo>
                    <a:lnTo>
                      <a:pt x="42" y="456"/>
                    </a:lnTo>
                    <a:lnTo>
                      <a:pt x="38" y="458"/>
                    </a:lnTo>
                    <a:lnTo>
                      <a:pt x="34" y="460"/>
                    </a:lnTo>
                    <a:lnTo>
                      <a:pt x="31" y="463"/>
                    </a:lnTo>
                    <a:lnTo>
                      <a:pt x="29" y="464"/>
                    </a:lnTo>
                    <a:lnTo>
                      <a:pt x="27" y="468"/>
                    </a:lnTo>
                    <a:lnTo>
                      <a:pt x="25" y="471"/>
                    </a:lnTo>
                    <a:lnTo>
                      <a:pt x="24" y="474"/>
                    </a:lnTo>
                    <a:lnTo>
                      <a:pt x="22" y="476"/>
                    </a:lnTo>
                    <a:lnTo>
                      <a:pt x="22" y="481"/>
                    </a:lnTo>
                    <a:lnTo>
                      <a:pt x="22" y="485"/>
                    </a:lnTo>
                    <a:lnTo>
                      <a:pt x="22" y="489"/>
                    </a:lnTo>
                    <a:lnTo>
                      <a:pt x="22" y="493"/>
                    </a:lnTo>
                    <a:lnTo>
                      <a:pt x="22" y="496"/>
                    </a:lnTo>
                    <a:lnTo>
                      <a:pt x="28" y="502"/>
                    </a:lnTo>
                    <a:lnTo>
                      <a:pt x="32" y="507"/>
                    </a:lnTo>
                    <a:lnTo>
                      <a:pt x="35" y="510"/>
                    </a:lnTo>
                    <a:lnTo>
                      <a:pt x="38" y="514"/>
                    </a:lnTo>
                    <a:lnTo>
                      <a:pt x="41" y="517"/>
                    </a:lnTo>
                    <a:lnTo>
                      <a:pt x="43" y="520"/>
                    </a:lnTo>
                    <a:lnTo>
                      <a:pt x="45" y="522"/>
                    </a:lnTo>
                    <a:lnTo>
                      <a:pt x="48" y="525"/>
                    </a:lnTo>
                    <a:lnTo>
                      <a:pt x="50" y="529"/>
                    </a:lnTo>
                    <a:lnTo>
                      <a:pt x="53" y="532"/>
                    </a:lnTo>
                    <a:lnTo>
                      <a:pt x="55" y="535"/>
                    </a:lnTo>
                    <a:lnTo>
                      <a:pt x="59" y="538"/>
                    </a:lnTo>
                    <a:lnTo>
                      <a:pt x="60" y="542"/>
                    </a:lnTo>
                    <a:lnTo>
                      <a:pt x="63" y="545"/>
                    </a:lnTo>
                    <a:lnTo>
                      <a:pt x="66" y="548"/>
                    </a:lnTo>
                    <a:lnTo>
                      <a:pt x="68" y="550"/>
                    </a:lnTo>
                    <a:lnTo>
                      <a:pt x="71" y="555"/>
                    </a:lnTo>
                    <a:lnTo>
                      <a:pt x="74" y="557"/>
                    </a:lnTo>
                    <a:lnTo>
                      <a:pt x="75" y="560"/>
                    </a:lnTo>
                    <a:lnTo>
                      <a:pt x="78" y="563"/>
                    </a:lnTo>
                    <a:lnTo>
                      <a:pt x="81" y="567"/>
                    </a:lnTo>
                    <a:lnTo>
                      <a:pt x="84" y="570"/>
                    </a:lnTo>
                    <a:lnTo>
                      <a:pt x="87" y="573"/>
                    </a:lnTo>
                    <a:lnTo>
                      <a:pt x="88" y="577"/>
                    </a:lnTo>
                    <a:lnTo>
                      <a:pt x="91" y="578"/>
                    </a:lnTo>
                    <a:lnTo>
                      <a:pt x="94" y="582"/>
                    </a:lnTo>
                    <a:lnTo>
                      <a:pt x="96" y="585"/>
                    </a:lnTo>
                    <a:lnTo>
                      <a:pt x="99" y="589"/>
                    </a:lnTo>
                    <a:lnTo>
                      <a:pt x="101" y="592"/>
                    </a:lnTo>
                    <a:lnTo>
                      <a:pt x="105" y="595"/>
                    </a:lnTo>
                    <a:lnTo>
                      <a:pt x="109" y="601"/>
                    </a:lnTo>
                    <a:lnTo>
                      <a:pt x="114" y="608"/>
                    </a:lnTo>
                    <a:lnTo>
                      <a:pt x="117" y="610"/>
                    </a:lnTo>
                    <a:lnTo>
                      <a:pt x="119" y="613"/>
                    </a:lnTo>
                    <a:lnTo>
                      <a:pt x="121" y="617"/>
                    </a:lnTo>
                    <a:lnTo>
                      <a:pt x="124" y="620"/>
                    </a:lnTo>
                    <a:lnTo>
                      <a:pt x="128" y="626"/>
                    </a:lnTo>
                    <a:lnTo>
                      <a:pt x="134" y="633"/>
                    </a:lnTo>
                    <a:lnTo>
                      <a:pt x="137" y="635"/>
                    </a:lnTo>
                    <a:lnTo>
                      <a:pt x="140" y="638"/>
                    </a:lnTo>
                    <a:lnTo>
                      <a:pt x="141" y="642"/>
                    </a:lnTo>
                    <a:lnTo>
                      <a:pt x="145" y="645"/>
                    </a:lnTo>
                    <a:lnTo>
                      <a:pt x="147" y="648"/>
                    </a:lnTo>
                    <a:lnTo>
                      <a:pt x="151" y="652"/>
                    </a:lnTo>
                    <a:lnTo>
                      <a:pt x="152" y="654"/>
                    </a:lnTo>
                    <a:lnTo>
                      <a:pt x="155" y="658"/>
                    </a:lnTo>
                    <a:lnTo>
                      <a:pt x="158" y="661"/>
                    </a:lnTo>
                    <a:lnTo>
                      <a:pt x="160" y="665"/>
                    </a:lnTo>
                    <a:lnTo>
                      <a:pt x="162" y="668"/>
                    </a:lnTo>
                    <a:lnTo>
                      <a:pt x="165" y="670"/>
                    </a:lnTo>
                    <a:lnTo>
                      <a:pt x="167" y="673"/>
                    </a:lnTo>
                    <a:lnTo>
                      <a:pt x="170" y="677"/>
                    </a:lnTo>
                    <a:lnTo>
                      <a:pt x="172" y="680"/>
                    </a:lnTo>
                    <a:lnTo>
                      <a:pt x="174" y="683"/>
                    </a:lnTo>
                    <a:lnTo>
                      <a:pt x="177" y="686"/>
                    </a:lnTo>
                    <a:lnTo>
                      <a:pt x="180" y="690"/>
                    </a:lnTo>
                    <a:lnTo>
                      <a:pt x="183" y="693"/>
                    </a:lnTo>
                    <a:lnTo>
                      <a:pt x="186" y="697"/>
                    </a:lnTo>
                    <a:lnTo>
                      <a:pt x="208" y="677"/>
                    </a:lnTo>
                    <a:lnTo>
                      <a:pt x="205" y="673"/>
                    </a:lnTo>
                    <a:lnTo>
                      <a:pt x="204" y="670"/>
                    </a:lnTo>
                    <a:lnTo>
                      <a:pt x="201" y="668"/>
                    </a:lnTo>
                    <a:lnTo>
                      <a:pt x="198" y="665"/>
                    </a:lnTo>
                    <a:lnTo>
                      <a:pt x="194" y="658"/>
                    </a:lnTo>
                    <a:lnTo>
                      <a:pt x="188" y="652"/>
                    </a:lnTo>
                    <a:lnTo>
                      <a:pt x="186" y="649"/>
                    </a:lnTo>
                    <a:lnTo>
                      <a:pt x="183" y="645"/>
                    </a:lnTo>
                    <a:lnTo>
                      <a:pt x="181" y="642"/>
                    </a:lnTo>
                    <a:lnTo>
                      <a:pt x="179" y="640"/>
                    </a:lnTo>
                    <a:lnTo>
                      <a:pt x="174" y="634"/>
                    </a:lnTo>
                    <a:lnTo>
                      <a:pt x="170" y="628"/>
                    </a:lnTo>
                    <a:lnTo>
                      <a:pt x="167" y="624"/>
                    </a:lnTo>
                    <a:lnTo>
                      <a:pt x="165" y="622"/>
                    </a:lnTo>
                    <a:lnTo>
                      <a:pt x="162" y="619"/>
                    </a:lnTo>
                    <a:lnTo>
                      <a:pt x="159" y="616"/>
                    </a:lnTo>
                    <a:lnTo>
                      <a:pt x="154" y="610"/>
                    </a:lnTo>
                    <a:lnTo>
                      <a:pt x="151" y="603"/>
                    </a:lnTo>
                    <a:lnTo>
                      <a:pt x="145" y="598"/>
                    </a:lnTo>
                    <a:lnTo>
                      <a:pt x="140" y="592"/>
                    </a:lnTo>
                    <a:lnTo>
                      <a:pt x="135" y="585"/>
                    </a:lnTo>
                    <a:lnTo>
                      <a:pt x="130" y="580"/>
                    </a:lnTo>
                    <a:lnTo>
                      <a:pt x="128" y="577"/>
                    </a:lnTo>
                    <a:lnTo>
                      <a:pt x="126" y="573"/>
                    </a:lnTo>
                    <a:lnTo>
                      <a:pt x="123" y="570"/>
                    </a:lnTo>
                    <a:lnTo>
                      <a:pt x="120" y="569"/>
                    </a:lnTo>
                    <a:lnTo>
                      <a:pt x="116" y="562"/>
                    </a:lnTo>
                    <a:lnTo>
                      <a:pt x="110" y="556"/>
                    </a:lnTo>
                    <a:lnTo>
                      <a:pt x="108" y="552"/>
                    </a:lnTo>
                    <a:lnTo>
                      <a:pt x="106" y="549"/>
                    </a:lnTo>
                    <a:lnTo>
                      <a:pt x="103" y="546"/>
                    </a:lnTo>
                    <a:lnTo>
                      <a:pt x="101" y="543"/>
                    </a:lnTo>
                    <a:lnTo>
                      <a:pt x="96" y="536"/>
                    </a:lnTo>
                    <a:lnTo>
                      <a:pt x="92" y="531"/>
                    </a:lnTo>
                    <a:lnTo>
                      <a:pt x="88" y="528"/>
                    </a:lnTo>
                    <a:lnTo>
                      <a:pt x="87" y="525"/>
                    </a:lnTo>
                    <a:lnTo>
                      <a:pt x="84" y="522"/>
                    </a:lnTo>
                    <a:lnTo>
                      <a:pt x="81" y="518"/>
                    </a:lnTo>
                    <a:lnTo>
                      <a:pt x="75" y="513"/>
                    </a:lnTo>
                    <a:lnTo>
                      <a:pt x="71" y="507"/>
                    </a:lnTo>
                    <a:lnTo>
                      <a:pt x="67" y="502"/>
                    </a:lnTo>
                    <a:lnTo>
                      <a:pt x="63" y="495"/>
                    </a:lnTo>
                    <a:lnTo>
                      <a:pt x="57" y="489"/>
                    </a:lnTo>
                    <a:lnTo>
                      <a:pt x="53" y="483"/>
                    </a:lnTo>
                    <a:lnTo>
                      <a:pt x="55" y="482"/>
                    </a:lnTo>
                    <a:lnTo>
                      <a:pt x="56" y="482"/>
                    </a:lnTo>
                    <a:lnTo>
                      <a:pt x="57" y="482"/>
                    </a:lnTo>
                    <a:lnTo>
                      <a:pt x="60" y="483"/>
                    </a:lnTo>
                    <a:lnTo>
                      <a:pt x="63" y="483"/>
                    </a:lnTo>
                    <a:lnTo>
                      <a:pt x="67" y="485"/>
                    </a:lnTo>
                    <a:lnTo>
                      <a:pt x="70" y="486"/>
                    </a:lnTo>
                    <a:lnTo>
                      <a:pt x="74" y="489"/>
                    </a:lnTo>
                    <a:lnTo>
                      <a:pt x="80" y="492"/>
                    </a:lnTo>
                    <a:lnTo>
                      <a:pt x="85" y="495"/>
                    </a:lnTo>
                    <a:lnTo>
                      <a:pt x="88" y="496"/>
                    </a:lnTo>
                    <a:lnTo>
                      <a:pt x="91" y="497"/>
                    </a:lnTo>
                    <a:lnTo>
                      <a:pt x="94" y="500"/>
                    </a:lnTo>
                    <a:lnTo>
                      <a:pt x="98" y="503"/>
                    </a:lnTo>
                    <a:lnTo>
                      <a:pt x="101" y="506"/>
                    </a:lnTo>
                    <a:lnTo>
                      <a:pt x="105" y="509"/>
                    </a:lnTo>
                    <a:lnTo>
                      <a:pt x="109" y="511"/>
                    </a:lnTo>
                    <a:lnTo>
                      <a:pt x="113" y="514"/>
                    </a:lnTo>
                    <a:lnTo>
                      <a:pt x="170" y="556"/>
                    </a:lnTo>
                    <a:lnTo>
                      <a:pt x="134" y="496"/>
                    </a:lnTo>
                    <a:lnTo>
                      <a:pt x="131" y="492"/>
                    </a:lnTo>
                    <a:lnTo>
                      <a:pt x="128" y="486"/>
                    </a:lnTo>
                    <a:lnTo>
                      <a:pt x="126" y="482"/>
                    </a:lnTo>
                    <a:lnTo>
                      <a:pt x="124" y="478"/>
                    </a:lnTo>
                    <a:lnTo>
                      <a:pt x="120" y="472"/>
                    </a:lnTo>
                    <a:lnTo>
                      <a:pt x="119" y="468"/>
                    </a:lnTo>
                    <a:lnTo>
                      <a:pt x="116" y="463"/>
                    </a:lnTo>
                    <a:lnTo>
                      <a:pt x="113" y="458"/>
                    </a:lnTo>
                    <a:lnTo>
                      <a:pt x="110" y="453"/>
                    </a:lnTo>
                    <a:lnTo>
                      <a:pt x="108" y="449"/>
                    </a:lnTo>
                    <a:lnTo>
                      <a:pt x="106" y="443"/>
                    </a:lnTo>
                    <a:lnTo>
                      <a:pt x="103" y="439"/>
                    </a:lnTo>
                    <a:lnTo>
                      <a:pt x="101" y="433"/>
                    </a:lnTo>
                    <a:lnTo>
                      <a:pt x="98" y="429"/>
                    </a:lnTo>
                    <a:lnTo>
                      <a:pt x="96" y="423"/>
                    </a:lnTo>
                    <a:lnTo>
                      <a:pt x="94" y="418"/>
                    </a:lnTo>
                    <a:lnTo>
                      <a:pt x="91" y="414"/>
                    </a:lnTo>
                    <a:lnTo>
                      <a:pt x="88" y="408"/>
                    </a:lnTo>
                    <a:lnTo>
                      <a:pt x="85" y="403"/>
                    </a:lnTo>
                    <a:lnTo>
                      <a:pt x="84" y="397"/>
                    </a:lnTo>
                    <a:lnTo>
                      <a:pt x="80" y="393"/>
                    </a:lnTo>
                    <a:lnTo>
                      <a:pt x="78" y="387"/>
                    </a:lnTo>
                    <a:lnTo>
                      <a:pt x="75" y="383"/>
                    </a:lnTo>
                    <a:lnTo>
                      <a:pt x="74" y="377"/>
                    </a:lnTo>
                    <a:lnTo>
                      <a:pt x="71" y="372"/>
                    </a:lnTo>
                    <a:lnTo>
                      <a:pt x="68" y="368"/>
                    </a:lnTo>
                    <a:lnTo>
                      <a:pt x="66" y="362"/>
                    </a:lnTo>
                    <a:lnTo>
                      <a:pt x="64" y="357"/>
                    </a:lnTo>
                    <a:lnTo>
                      <a:pt x="63" y="352"/>
                    </a:lnTo>
                    <a:lnTo>
                      <a:pt x="60" y="347"/>
                    </a:lnTo>
                    <a:lnTo>
                      <a:pt x="59" y="343"/>
                    </a:lnTo>
                    <a:lnTo>
                      <a:pt x="56" y="338"/>
                    </a:lnTo>
                    <a:lnTo>
                      <a:pt x="55" y="333"/>
                    </a:lnTo>
                    <a:lnTo>
                      <a:pt x="52" y="327"/>
                    </a:lnTo>
                    <a:lnTo>
                      <a:pt x="50" y="322"/>
                    </a:lnTo>
                    <a:lnTo>
                      <a:pt x="49" y="318"/>
                    </a:lnTo>
                    <a:lnTo>
                      <a:pt x="46" y="313"/>
                    </a:lnTo>
                    <a:lnTo>
                      <a:pt x="45" y="309"/>
                    </a:lnTo>
                    <a:lnTo>
                      <a:pt x="43" y="305"/>
                    </a:lnTo>
                    <a:lnTo>
                      <a:pt x="42" y="301"/>
                    </a:lnTo>
                    <a:lnTo>
                      <a:pt x="41" y="295"/>
                    </a:lnTo>
                    <a:lnTo>
                      <a:pt x="39" y="291"/>
                    </a:lnTo>
                    <a:lnTo>
                      <a:pt x="38" y="287"/>
                    </a:lnTo>
                    <a:lnTo>
                      <a:pt x="36" y="284"/>
                    </a:lnTo>
                    <a:lnTo>
                      <a:pt x="35" y="278"/>
                    </a:lnTo>
                    <a:lnTo>
                      <a:pt x="35" y="276"/>
                    </a:lnTo>
                    <a:lnTo>
                      <a:pt x="34" y="271"/>
                    </a:lnTo>
                    <a:lnTo>
                      <a:pt x="34" y="267"/>
                    </a:lnTo>
                    <a:lnTo>
                      <a:pt x="32" y="265"/>
                    </a:lnTo>
                    <a:lnTo>
                      <a:pt x="32" y="260"/>
                    </a:lnTo>
                    <a:lnTo>
                      <a:pt x="31" y="258"/>
                    </a:lnTo>
                    <a:lnTo>
                      <a:pt x="31" y="255"/>
                    </a:lnTo>
                    <a:lnTo>
                      <a:pt x="29" y="251"/>
                    </a:lnTo>
                    <a:lnTo>
                      <a:pt x="29" y="246"/>
                    </a:lnTo>
                    <a:lnTo>
                      <a:pt x="29" y="245"/>
                    </a:lnTo>
                    <a:lnTo>
                      <a:pt x="29" y="242"/>
                    </a:lnTo>
                    <a:lnTo>
                      <a:pt x="29" y="237"/>
                    </a:lnTo>
                    <a:lnTo>
                      <a:pt x="29" y="232"/>
                    </a:lnTo>
                    <a:lnTo>
                      <a:pt x="31" y="228"/>
                    </a:lnTo>
                    <a:lnTo>
                      <a:pt x="32" y="225"/>
                    </a:lnTo>
                    <a:lnTo>
                      <a:pt x="32" y="224"/>
                    </a:lnTo>
                    <a:lnTo>
                      <a:pt x="34" y="223"/>
                    </a:lnTo>
                    <a:lnTo>
                      <a:pt x="36" y="223"/>
                    </a:lnTo>
                    <a:lnTo>
                      <a:pt x="41" y="223"/>
                    </a:lnTo>
                    <a:lnTo>
                      <a:pt x="43" y="223"/>
                    </a:lnTo>
                    <a:lnTo>
                      <a:pt x="46" y="223"/>
                    </a:lnTo>
                    <a:lnTo>
                      <a:pt x="50" y="223"/>
                    </a:lnTo>
                    <a:lnTo>
                      <a:pt x="55" y="223"/>
                    </a:lnTo>
                    <a:lnTo>
                      <a:pt x="56" y="223"/>
                    </a:lnTo>
                    <a:lnTo>
                      <a:pt x="60" y="224"/>
                    </a:lnTo>
                    <a:lnTo>
                      <a:pt x="63" y="225"/>
                    </a:lnTo>
                    <a:lnTo>
                      <a:pt x="66" y="225"/>
                    </a:lnTo>
                    <a:lnTo>
                      <a:pt x="71" y="227"/>
                    </a:lnTo>
                    <a:lnTo>
                      <a:pt x="75" y="230"/>
                    </a:lnTo>
                    <a:lnTo>
                      <a:pt x="81" y="232"/>
                    </a:lnTo>
                    <a:lnTo>
                      <a:pt x="87" y="235"/>
                    </a:lnTo>
                    <a:lnTo>
                      <a:pt x="91" y="238"/>
                    </a:lnTo>
                    <a:lnTo>
                      <a:pt x="95" y="242"/>
                    </a:lnTo>
                    <a:lnTo>
                      <a:pt x="99" y="246"/>
                    </a:lnTo>
                    <a:lnTo>
                      <a:pt x="103" y="249"/>
                    </a:lnTo>
                    <a:lnTo>
                      <a:pt x="106" y="253"/>
                    </a:lnTo>
                    <a:lnTo>
                      <a:pt x="109" y="258"/>
                    </a:lnTo>
                    <a:lnTo>
                      <a:pt x="113" y="262"/>
                    </a:lnTo>
                    <a:lnTo>
                      <a:pt x="116" y="266"/>
                    </a:lnTo>
                    <a:lnTo>
                      <a:pt x="119" y="269"/>
                    </a:lnTo>
                    <a:lnTo>
                      <a:pt x="120" y="274"/>
                    </a:lnTo>
                    <a:lnTo>
                      <a:pt x="121" y="277"/>
                    </a:lnTo>
                    <a:lnTo>
                      <a:pt x="124" y="281"/>
                    </a:lnTo>
                    <a:lnTo>
                      <a:pt x="126" y="285"/>
                    </a:lnTo>
                    <a:lnTo>
                      <a:pt x="128" y="290"/>
                    </a:lnTo>
                    <a:lnTo>
                      <a:pt x="128" y="292"/>
                    </a:lnTo>
                    <a:lnTo>
                      <a:pt x="130" y="297"/>
                    </a:lnTo>
                    <a:lnTo>
                      <a:pt x="131" y="299"/>
                    </a:lnTo>
                    <a:lnTo>
                      <a:pt x="133" y="302"/>
                    </a:lnTo>
                    <a:lnTo>
                      <a:pt x="133" y="305"/>
                    </a:lnTo>
                    <a:lnTo>
                      <a:pt x="134" y="308"/>
                    </a:lnTo>
                    <a:lnTo>
                      <a:pt x="134" y="311"/>
                    </a:lnTo>
                    <a:lnTo>
                      <a:pt x="135" y="313"/>
                    </a:lnTo>
                    <a:lnTo>
                      <a:pt x="163" y="308"/>
                    </a:lnTo>
                    <a:lnTo>
                      <a:pt x="162" y="304"/>
                    </a:lnTo>
                    <a:lnTo>
                      <a:pt x="162" y="301"/>
                    </a:lnTo>
                    <a:lnTo>
                      <a:pt x="162" y="297"/>
                    </a:lnTo>
                    <a:lnTo>
                      <a:pt x="162" y="294"/>
                    </a:lnTo>
                    <a:lnTo>
                      <a:pt x="160" y="290"/>
                    </a:lnTo>
                    <a:lnTo>
                      <a:pt x="160" y="287"/>
                    </a:lnTo>
                    <a:lnTo>
                      <a:pt x="159" y="284"/>
                    </a:lnTo>
                    <a:lnTo>
                      <a:pt x="159" y="280"/>
                    </a:lnTo>
                    <a:lnTo>
                      <a:pt x="159" y="277"/>
                    </a:lnTo>
                    <a:lnTo>
                      <a:pt x="158" y="274"/>
                    </a:lnTo>
                    <a:lnTo>
                      <a:pt x="158" y="270"/>
                    </a:lnTo>
                    <a:lnTo>
                      <a:pt x="156" y="267"/>
                    </a:lnTo>
                    <a:lnTo>
                      <a:pt x="156" y="265"/>
                    </a:lnTo>
                    <a:lnTo>
                      <a:pt x="155" y="260"/>
                    </a:lnTo>
                    <a:lnTo>
                      <a:pt x="155" y="258"/>
                    </a:lnTo>
                    <a:lnTo>
                      <a:pt x="155" y="255"/>
                    </a:lnTo>
                    <a:lnTo>
                      <a:pt x="152" y="251"/>
                    </a:lnTo>
                    <a:lnTo>
                      <a:pt x="151" y="246"/>
                    </a:lnTo>
                    <a:lnTo>
                      <a:pt x="147" y="241"/>
                    </a:lnTo>
                    <a:lnTo>
                      <a:pt x="145" y="237"/>
                    </a:lnTo>
                    <a:lnTo>
                      <a:pt x="141" y="231"/>
                    </a:lnTo>
                    <a:lnTo>
                      <a:pt x="140" y="225"/>
                    </a:lnTo>
                    <a:lnTo>
                      <a:pt x="137" y="220"/>
                    </a:lnTo>
                    <a:lnTo>
                      <a:pt x="134" y="214"/>
                    </a:lnTo>
                    <a:lnTo>
                      <a:pt x="133" y="210"/>
                    </a:lnTo>
                    <a:lnTo>
                      <a:pt x="130" y="207"/>
                    </a:lnTo>
                    <a:lnTo>
                      <a:pt x="128" y="203"/>
                    </a:lnTo>
                    <a:lnTo>
                      <a:pt x="128" y="200"/>
                    </a:lnTo>
                    <a:lnTo>
                      <a:pt x="126" y="196"/>
                    </a:lnTo>
                    <a:lnTo>
                      <a:pt x="126" y="193"/>
                    </a:lnTo>
                    <a:lnTo>
                      <a:pt x="124" y="191"/>
                    </a:lnTo>
                    <a:lnTo>
                      <a:pt x="123" y="188"/>
                    </a:lnTo>
                    <a:lnTo>
                      <a:pt x="120" y="184"/>
                    </a:lnTo>
                    <a:lnTo>
                      <a:pt x="120" y="179"/>
                    </a:lnTo>
                    <a:lnTo>
                      <a:pt x="119" y="177"/>
                    </a:lnTo>
                    <a:lnTo>
                      <a:pt x="117" y="172"/>
                    </a:lnTo>
                    <a:lnTo>
                      <a:pt x="116" y="170"/>
                    </a:lnTo>
                    <a:lnTo>
                      <a:pt x="114" y="166"/>
                    </a:lnTo>
                    <a:lnTo>
                      <a:pt x="113" y="163"/>
                    </a:lnTo>
                    <a:lnTo>
                      <a:pt x="113" y="159"/>
                    </a:lnTo>
                    <a:lnTo>
                      <a:pt x="112" y="154"/>
                    </a:lnTo>
                    <a:lnTo>
                      <a:pt x="110" y="150"/>
                    </a:lnTo>
                    <a:lnTo>
                      <a:pt x="109" y="147"/>
                    </a:lnTo>
                    <a:lnTo>
                      <a:pt x="108" y="145"/>
                    </a:lnTo>
                    <a:lnTo>
                      <a:pt x="108" y="140"/>
                    </a:lnTo>
                    <a:lnTo>
                      <a:pt x="106" y="136"/>
                    </a:lnTo>
                    <a:lnTo>
                      <a:pt x="105" y="133"/>
                    </a:lnTo>
                    <a:lnTo>
                      <a:pt x="105" y="129"/>
                    </a:lnTo>
                    <a:lnTo>
                      <a:pt x="103" y="125"/>
                    </a:lnTo>
                    <a:lnTo>
                      <a:pt x="103" y="122"/>
                    </a:lnTo>
                    <a:lnTo>
                      <a:pt x="102" y="118"/>
                    </a:lnTo>
                    <a:lnTo>
                      <a:pt x="102" y="115"/>
                    </a:lnTo>
                    <a:lnTo>
                      <a:pt x="101" y="113"/>
                    </a:lnTo>
                    <a:lnTo>
                      <a:pt x="101" y="108"/>
                    </a:lnTo>
                    <a:lnTo>
                      <a:pt x="101" y="106"/>
                    </a:lnTo>
                    <a:lnTo>
                      <a:pt x="101" y="101"/>
                    </a:lnTo>
                    <a:lnTo>
                      <a:pt x="101" y="99"/>
                    </a:lnTo>
                    <a:lnTo>
                      <a:pt x="101" y="96"/>
                    </a:lnTo>
                    <a:lnTo>
                      <a:pt x="101" y="92"/>
                    </a:lnTo>
                    <a:lnTo>
                      <a:pt x="101" y="87"/>
                    </a:lnTo>
                    <a:lnTo>
                      <a:pt x="101" y="82"/>
                    </a:lnTo>
                    <a:lnTo>
                      <a:pt x="101" y="76"/>
                    </a:lnTo>
                    <a:lnTo>
                      <a:pt x="102" y="71"/>
                    </a:lnTo>
                    <a:lnTo>
                      <a:pt x="103" y="65"/>
                    </a:lnTo>
                    <a:lnTo>
                      <a:pt x="105" y="60"/>
                    </a:lnTo>
                    <a:lnTo>
                      <a:pt x="108" y="55"/>
                    </a:lnTo>
                    <a:lnTo>
                      <a:pt x="112" y="50"/>
                    </a:lnTo>
                    <a:lnTo>
                      <a:pt x="116" y="44"/>
                    </a:lnTo>
                    <a:lnTo>
                      <a:pt x="119" y="41"/>
                    </a:lnTo>
                    <a:lnTo>
                      <a:pt x="120" y="40"/>
                    </a:lnTo>
                    <a:lnTo>
                      <a:pt x="124" y="39"/>
                    </a:lnTo>
                    <a:lnTo>
                      <a:pt x="128" y="37"/>
                    </a:lnTo>
                    <a:lnTo>
                      <a:pt x="130" y="34"/>
                    </a:lnTo>
                    <a:lnTo>
                      <a:pt x="134" y="33"/>
                    </a:lnTo>
                    <a:lnTo>
                      <a:pt x="138" y="33"/>
                    </a:lnTo>
                    <a:lnTo>
                      <a:pt x="141" y="32"/>
                    </a:lnTo>
                    <a:lnTo>
                      <a:pt x="147" y="30"/>
                    </a:lnTo>
                    <a:lnTo>
                      <a:pt x="151" y="30"/>
                    </a:lnTo>
                    <a:lnTo>
                      <a:pt x="155" y="29"/>
                    </a:lnTo>
                    <a:lnTo>
                      <a:pt x="160" y="29"/>
                    </a:lnTo>
                    <a:lnTo>
                      <a:pt x="162" y="32"/>
                    </a:lnTo>
                    <a:lnTo>
                      <a:pt x="163" y="34"/>
                    </a:lnTo>
                    <a:lnTo>
                      <a:pt x="165" y="37"/>
                    </a:lnTo>
                    <a:lnTo>
                      <a:pt x="167" y="43"/>
                    </a:lnTo>
                    <a:lnTo>
                      <a:pt x="167" y="46"/>
                    </a:lnTo>
                    <a:lnTo>
                      <a:pt x="169" y="48"/>
                    </a:lnTo>
                    <a:lnTo>
                      <a:pt x="170" y="53"/>
                    </a:lnTo>
                    <a:lnTo>
                      <a:pt x="172" y="55"/>
                    </a:lnTo>
                    <a:lnTo>
                      <a:pt x="172" y="58"/>
                    </a:lnTo>
                    <a:lnTo>
                      <a:pt x="172" y="64"/>
                    </a:lnTo>
                    <a:lnTo>
                      <a:pt x="173" y="67"/>
                    </a:lnTo>
                    <a:lnTo>
                      <a:pt x="174" y="72"/>
                    </a:lnTo>
                    <a:lnTo>
                      <a:pt x="174" y="76"/>
                    </a:lnTo>
                    <a:lnTo>
                      <a:pt x="174" y="82"/>
                    </a:lnTo>
                    <a:lnTo>
                      <a:pt x="176" y="87"/>
                    </a:lnTo>
                    <a:lnTo>
                      <a:pt x="176" y="93"/>
                    </a:lnTo>
                    <a:lnTo>
                      <a:pt x="176" y="96"/>
                    </a:lnTo>
                    <a:lnTo>
                      <a:pt x="176" y="99"/>
                    </a:lnTo>
                    <a:lnTo>
                      <a:pt x="176" y="101"/>
                    </a:lnTo>
                    <a:lnTo>
                      <a:pt x="177" y="106"/>
                    </a:lnTo>
                    <a:lnTo>
                      <a:pt x="177" y="108"/>
                    </a:lnTo>
                    <a:lnTo>
                      <a:pt x="177" y="113"/>
                    </a:lnTo>
                    <a:lnTo>
                      <a:pt x="177" y="115"/>
                    </a:lnTo>
                    <a:lnTo>
                      <a:pt x="177" y="120"/>
                    </a:lnTo>
                    <a:lnTo>
                      <a:pt x="177" y="122"/>
                    </a:lnTo>
                    <a:lnTo>
                      <a:pt x="177" y="126"/>
                    </a:lnTo>
                    <a:lnTo>
                      <a:pt x="177" y="129"/>
                    </a:lnTo>
                    <a:lnTo>
                      <a:pt x="177" y="133"/>
                    </a:lnTo>
                    <a:lnTo>
                      <a:pt x="176" y="138"/>
                    </a:lnTo>
                    <a:lnTo>
                      <a:pt x="176" y="142"/>
                    </a:lnTo>
                    <a:lnTo>
                      <a:pt x="176" y="146"/>
                    </a:lnTo>
                    <a:lnTo>
                      <a:pt x="176" y="150"/>
                    </a:lnTo>
                    <a:lnTo>
                      <a:pt x="174" y="154"/>
                    </a:lnTo>
                    <a:lnTo>
                      <a:pt x="174" y="160"/>
                    </a:lnTo>
                    <a:lnTo>
                      <a:pt x="174" y="164"/>
                    </a:lnTo>
                    <a:lnTo>
                      <a:pt x="174" y="170"/>
                    </a:lnTo>
                    <a:lnTo>
                      <a:pt x="173" y="174"/>
                    </a:lnTo>
                    <a:lnTo>
                      <a:pt x="173" y="179"/>
                    </a:lnTo>
                    <a:lnTo>
                      <a:pt x="172" y="184"/>
                    </a:lnTo>
                    <a:lnTo>
                      <a:pt x="172" y="189"/>
                    </a:lnTo>
                    <a:lnTo>
                      <a:pt x="165" y="248"/>
                    </a:lnTo>
                    <a:lnTo>
                      <a:pt x="200" y="199"/>
                    </a:lnTo>
                    <a:lnTo>
                      <a:pt x="202" y="193"/>
                    </a:lnTo>
                    <a:lnTo>
                      <a:pt x="205" y="189"/>
                    </a:lnTo>
                    <a:lnTo>
                      <a:pt x="209" y="184"/>
                    </a:lnTo>
                    <a:lnTo>
                      <a:pt x="212" y="179"/>
                    </a:lnTo>
                    <a:lnTo>
                      <a:pt x="216" y="174"/>
                    </a:lnTo>
                    <a:lnTo>
                      <a:pt x="220" y="170"/>
                    </a:lnTo>
                    <a:lnTo>
                      <a:pt x="223" y="164"/>
                    </a:lnTo>
                    <a:lnTo>
                      <a:pt x="227" y="161"/>
                    </a:lnTo>
                    <a:lnTo>
                      <a:pt x="230" y="156"/>
                    </a:lnTo>
                    <a:lnTo>
                      <a:pt x="234" y="152"/>
                    </a:lnTo>
                    <a:lnTo>
                      <a:pt x="237" y="147"/>
                    </a:lnTo>
                    <a:lnTo>
                      <a:pt x="241" y="143"/>
                    </a:lnTo>
                    <a:lnTo>
                      <a:pt x="246" y="139"/>
                    </a:lnTo>
                    <a:lnTo>
                      <a:pt x="248" y="135"/>
                    </a:lnTo>
                    <a:lnTo>
                      <a:pt x="251" y="132"/>
                    </a:lnTo>
                    <a:lnTo>
                      <a:pt x="255" y="129"/>
                    </a:lnTo>
                    <a:lnTo>
                      <a:pt x="258" y="125"/>
                    </a:lnTo>
                    <a:lnTo>
                      <a:pt x="262" y="121"/>
                    </a:lnTo>
                    <a:lnTo>
                      <a:pt x="265" y="118"/>
                    </a:lnTo>
                    <a:lnTo>
                      <a:pt x="268" y="115"/>
                    </a:lnTo>
                    <a:lnTo>
                      <a:pt x="273" y="110"/>
                    </a:lnTo>
                    <a:lnTo>
                      <a:pt x="279" y="107"/>
                    </a:lnTo>
                    <a:lnTo>
                      <a:pt x="283" y="103"/>
                    </a:lnTo>
                    <a:lnTo>
                      <a:pt x="289" y="100"/>
                    </a:lnTo>
                    <a:lnTo>
                      <a:pt x="292" y="99"/>
                    </a:lnTo>
                    <a:lnTo>
                      <a:pt x="294" y="99"/>
                    </a:lnTo>
                    <a:lnTo>
                      <a:pt x="297" y="100"/>
                    </a:lnTo>
                    <a:lnTo>
                      <a:pt x="300" y="103"/>
                    </a:lnTo>
                    <a:lnTo>
                      <a:pt x="300" y="106"/>
                    </a:lnTo>
                    <a:lnTo>
                      <a:pt x="301" y="110"/>
                    </a:lnTo>
                    <a:lnTo>
                      <a:pt x="301" y="114"/>
                    </a:lnTo>
                    <a:lnTo>
                      <a:pt x="301" y="118"/>
                    </a:lnTo>
                    <a:lnTo>
                      <a:pt x="301" y="124"/>
                    </a:lnTo>
                    <a:lnTo>
                      <a:pt x="301" y="129"/>
                    </a:lnTo>
                    <a:lnTo>
                      <a:pt x="300" y="133"/>
                    </a:lnTo>
                    <a:lnTo>
                      <a:pt x="300" y="139"/>
                    </a:lnTo>
                    <a:lnTo>
                      <a:pt x="297" y="146"/>
                    </a:lnTo>
                    <a:lnTo>
                      <a:pt x="296" y="152"/>
                    </a:lnTo>
                    <a:lnTo>
                      <a:pt x="294" y="154"/>
                    </a:lnTo>
                    <a:lnTo>
                      <a:pt x="293" y="159"/>
                    </a:lnTo>
                    <a:lnTo>
                      <a:pt x="292" y="161"/>
                    </a:lnTo>
                    <a:lnTo>
                      <a:pt x="290" y="164"/>
                    </a:lnTo>
                    <a:lnTo>
                      <a:pt x="290" y="168"/>
                    </a:lnTo>
                    <a:lnTo>
                      <a:pt x="289" y="171"/>
                    </a:lnTo>
                    <a:lnTo>
                      <a:pt x="287" y="175"/>
                    </a:lnTo>
                    <a:lnTo>
                      <a:pt x="287" y="178"/>
                    </a:lnTo>
                    <a:lnTo>
                      <a:pt x="285" y="181"/>
                    </a:lnTo>
                    <a:lnTo>
                      <a:pt x="283" y="184"/>
                    </a:lnTo>
                    <a:lnTo>
                      <a:pt x="282" y="188"/>
                    </a:lnTo>
                    <a:lnTo>
                      <a:pt x="280" y="192"/>
                    </a:lnTo>
                    <a:lnTo>
                      <a:pt x="279" y="193"/>
                    </a:lnTo>
                    <a:lnTo>
                      <a:pt x="278" y="198"/>
                    </a:lnTo>
                    <a:lnTo>
                      <a:pt x="275" y="200"/>
                    </a:lnTo>
                    <a:lnTo>
                      <a:pt x="273" y="205"/>
                    </a:lnTo>
                    <a:lnTo>
                      <a:pt x="271" y="207"/>
                    </a:lnTo>
                    <a:lnTo>
                      <a:pt x="269" y="210"/>
                    </a:lnTo>
                    <a:lnTo>
                      <a:pt x="268" y="214"/>
                    </a:lnTo>
                    <a:lnTo>
                      <a:pt x="266" y="217"/>
                    </a:lnTo>
                    <a:lnTo>
                      <a:pt x="265" y="220"/>
                    </a:lnTo>
                    <a:lnTo>
                      <a:pt x="262" y="224"/>
                    </a:lnTo>
                    <a:lnTo>
                      <a:pt x="261" y="227"/>
                    </a:lnTo>
                    <a:lnTo>
                      <a:pt x="259" y="230"/>
                    </a:lnTo>
                    <a:lnTo>
                      <a:pt x="255" y="235"/>
                    </a:lnTo>
                    <a:lnTo>
                      <a:pt x="251" y="242"/>
                    </a:lnTo>
                    <a:lnTo>
                      <a:pt x="248" y="246"/>
                    </a:lnTo>
                    <a:lnTo>
                      <a:pt x="246" y="252"/>
                    </a:lnTo>
                    <a:lnTo>
                      <a:pt x="241" y="256"/>
                    </a:lnTo>
                    <a:lnTo>
                      <a:pt x="237" y="260"/>
                    </a:lnTo>
                    <a:lnTo>
                      <a:pt x="234" y="265"/>
                    </a:lnTo>
                    <a:lnTo>
                      <a:pt x="230" y="269"/>
                    </a:lnTo>
                    <a:lnTo>
                      <a:pt x="251" y="290"/>
                    </a:lnTo>
                    <a:lnTo>
                      <a:pt x="255" y="284"/>
                    </a:lnTo>
                    <a:lnTo>
                      <a:pt x="259" y="280"/>
                    </a:lnTo>
                    <a:lnTo>
                      <a:pt x="264" y="276"/>
                    </a:lnTo>
                    <a:lnTo>
                      <a:pt x="268" y="270"/>
                    </a:lnTo>
                    <a:lnTo>
                      <a:pt x="272" y="266"/>
                    </a:lnTo>
                    <a:lnTo>
                      <a:pt x="278" y="262"/>
                    </a:lnTo>
                    <a:lnTo>
                      <a:pt x="282" y="258"/>
                    </a:lnTo>
                    <a:lnTo>
                      <a:pt x="287" y="255"/>
                    </a:lnTo>
                    <a:lnTo>
                      <a:pt x="290" y="249"/>
                    </a:lnTo>
                    <a:lnTo>
                      <a:pt x="294" y="246"/>
                    </a:lnTo>
                    <a:lnTo>
                      <a:pt x="300" y="242"/>
                    </a:lnTo>
                    <a:lnTo>
                      <a:pt x="303" y="238"/>
                    </a:lnTo>
                    <a:lnTo>
                      <a:pt x="307" y="235"/>
                    </a:lnTo>
                    <a:lnTo>
                      <a:pt x="311" y="232"/>
                    </a:lnTo>
                    <a:lnTo>
                      <a:pt x="315" y="230"/>
                    </a:lnTo>
                    <a:lnTo>
                      <a:pt x="321" y="225"/>
                    </a:lnTo>
                    <a:lnTo>
                      <a:pt x="324" y="223"/>
                    </a:lnTo>
                    <a:lnTo>
                      <a:pt x="328" y="221"/>
                    </a:lnTo>
                    <a:lnTo>
                      <a:pt x="331" y="217"/>
                    </a:lnTo>
                    <a:lnTo>
                      <a:pt x="335" y="216"/>
                    </a:lnTo>
                    <a:lnTo>
                      <a:pt x="338" y="213"/>
                    </a:lnTo>
                    <a:lnTo>
                      <a:pt x="342" y="212"/>
                    </a:lnTo>
                    <a:lnTo>
                      <a:pt x="345" y="210"/>
                    </a:lnTo>
                    <a:lnTo>
                      <a:pt x="347" y="209"/>
                    </a:lnTo>
                    <a:lnTo>
                      <a:pt x="353" y="206"/>
                    </a:lnTo>
                    <a:lnTo>
                      <a:pt x="357" y="205"/>
                    </a:lnTo>
                    <a:lnTo>
                      <a:pt x="361" y="205"/>
                    </a:lnTo>
                    <a:lnTo>
                      <a:pt x="364" y="206"/>
                    </a:lnTo>
                    <a:lnTo>
                      <a:pt x="365" y="207"/>
                    </a:lnTo>
                    <a:lnTo>
                      <a:pt x="365" y="209"/>
                    </a:lnTo>
                    <a:lnTo>
                      <a:pt x="365" y="212"/>
                    </a:lnTo>
                    <a:lnTo>
                      <a:pt x="365" y="213"/>
                    </a:lnTo>
                    <a:lnTo>
                      <a:pt x="365" y="216"/>
                    </a:lnTo>
                    <a:lnTo>
                      <a:pt x="365" y="219"/>
                    </a:lnTo>
                    <a:lnTo>
                      <a:pt x="367" y="221"/>
                    </a:lnTo>
                    <a:lnTo>
                      <a:pt x="365" y="225"/>
                    </a:lnTo>
                    <a:lnTo>
                      <a:pt x="365" y="230"/>
                    </a:lnTo>
                    <a:lnTo>
                      <a:pt x="365" y="234"/>
                    </a:lnTo>
                    <a:lnTo>
                      <a:pt x="365" y="239"/>
                    </a:lnTo>
                    <a:lnTo>
                      <a:pt x="364" y="245"/>
                    </a:lnTo>
                    <a:lnTo>
                      <a:pt x="363" y="251"/>
                    </a:lnTo>
                    <a:lnTo>
                      <a:pt x="361" y="256"/>
                    </a:lnTo>
                    <a:lnTo>
                      <a:pt x="361" y="262"/>
                    </a:lnTo>
                    <a:lnTo>
                      <a:pt x="358" y="267"/>
                    </a:lnTo>
                    <a:lnTo>
                      <a:pt x="357" y="273"/>
                    </a:lnTo>
                    <a:lnTo>
                      <a:pt x="357" y="278"/>
                    </a:lnTo>
                    <a:lnTo>
                      <a:pt x="356" y="284"/>
                    </a:lnTo>
                    <a:lnTo>
                      <a:pt x="354" y="288"/>
                    </a:lnTo>
                    <a:lnTo>
                      <a:pt x="353" y="292"/>
                    </a:lnTo>
                    <a:lnTo>
                      <a:pt x="350" y="298"/>
                    </a:lnTo>
                    <a:lnTo>
                      <a:pt x="349" y="304"/>
                    </a:lnTo>
                    <a:lnTo>
                      <a:pt x="347" y="308"/>
                    </a:lnTo>
                    <a:lnTo>
                      <a:pt x="345" y="313"/>
                    </a:lnTo>
                    <a:lnTo>
                      <a:pt x="343" y="318"/>
                    </a:lnTo>
                    <a:lnTo>
                      <a:pt x="342" y="323"/>
                    </a:lnTo>
                    <a:lnTo>
                      <a:pt x="340" y="327"/>
                    </a:lnTo>
                    <a:lnTo>
                      <a:pt x="338" y="331"/>
                    </a:lnTo>
                    <a:lnTo>
                      <a:pt x="335" y="336"/>
                    </a:lnTo>
                    <a:lnTo>
                      <a:pt x="333" y="340"/>
                    </a:lnTo>
                    <a:lnTo>
                      <a:pt x="332" y="344"/>
                    </a:lnTo>
                    <a:lnTo>
                      <a:pt x="329" y="348"/>
                    </a:lnTo>
                    <a:lnTo>
                      <a:pt x="326" y="352"/>
                    </a:lnTo>
                    <a:lnTo>
                      <a:pt x="325" y="357"/>
                    </a:lnTo>
                    <a:lnTo>
                      <a:pt x="322" y="361"/>
                    </a:lnTo>
                    <a:lnTo>
                      <a:pt x="321" y="365"/>
                    </a:lnTo>
                    <a:lnTo>
                      <a:pt x="318" y="368"/>
                    </a:lnTo>
                    <a:lnTo>
                      <a:pt x="317" y="372"/>
                    </a:lnTo>
                    <a:lnTo>
                      <a:pt x="314" y="375"/>
                    </a:lnTo>
                    <a:lnTo>
                      <a:pt x="311" y="379"/>
                    </a:lnTo>
                    <a:lnTo>
                      <a:pt x="310" y="382"/>
                    </a:lnTo>
                    <a:lnTo>
                      <a:pt x="308" y="386"/>
                    </a:lnTo>
                    <a:lnTo>
                      <a:pt x="303" y="391"/>
                    </a:lnTo>
                    <a:lnTo>
                      <a:pt x="300" y="397"/>
                    </a:lnTo>
                    <a:lnTo>
                      <a:pt x="294" y="403"/>
                    </a:lnTo>
                    <a:lnTo>
                      <a:pt x="290" y="408"/>
                    </a:lnTo>
                    <a:lnTo>
                      <a:pt x="287" y="414"/>
                    </a:lnTo>
                    <a:lnTo>
                      <a:pt x="283" y="418"/>
                    </a:lnTo>
                    <a:lnTo>
                      <a:pt x="279" y="422"/>
                    </a:lnTo>
                    <a:lnTo>
                      <a:pt x="276" y="426"/>
                    </a:lnTo>
                    <a:lnTo>
                      <a:pt x="273" y="429"/>
                    </a:lnTo>
                    <a:lnTo>
                      <a:pt x="271" y="432"/>
                    </a:lnTo>
                    <a:lnTo>
                      <a:pt x="268" y="435"/>
                    </a:lnTo>
                    <a:lnTo>
                      <a:pt x="266" y="436"/>
                    </a:lnTo>
                    <a:lnTo>
                      <a:pt x="264" y="439"/>
                    </a:lnTo>
                    <a:lnTo>
                      <a:pt x="262" y="442"/>
                    </a:lnTo>
                    <a:lnTo>
                      <a:pt x="262" y="442"/>
                    </a:lnTo>
                    <a:lnTo>
                      <a:pt x="282" y="463"/>
                    </a:lnTo>
                    <a:lnTo>
                      <a:pt x="286" y="458"/>
                    </a:lnTo>
                    <a:lnTo>
                      <a:pt x="290" y="454"/>
                    </a:lnTo>
                    <a:lnTo>
                      <a:pt x="294" y="450"/>
                    </a:lnTo>
                    <a:lnTo>
                      <a:pt x="300" y="447"/>
                    </a:lnTo>
                    <a:lnTo>
                      <a:pt x="303" y="442"/>
                    </a:lnTo>
                    <a:lnTo>
                      <a:pt x="308" y="439"/>
                    </a:lnTo>
                    <a:lnTo>
                      <a:pt x="312" y="435"/>
                    </a:lnTo>
                    <a:lnTo>
                      <a:pt x="318" y="432"/>
                    </a:lnTo>
                    <a:lnTo>
                      <a:pt x="322" y="428"/>
                    </a:lnTo>
                    <a:lnTo>
                      <a:pt x="326" y="425"/>
                    </a:lnTo>
                    <a:lnTo>
                      <a:pt x="331" y="421"/>
                    </a:lnTo>
                    <a:lnTo>
                      <a:pt x="335" y="418"/>
                    </a:lnTo>
                    <a:lnTo>
                      <a:pt x="339" y="415"/>
                    </a:lnTo>
                    <a:lnTo>
                      <a:pt x="343" y="412"/>
                    </a:lnTo>
                    <a:lnTo>
                      <a:pt x="347" y="410"/>
                    </a:lnTo>
                    <a:lnTo>
                      <a:pt x="353" y="408"/>
                    </a:lnTo>
                    <a:lnTo>
                      <a:pt x="356" y="405"/>
                    </a:lnTo>
                    <a:lnTo>
                      <a:pt x="360" y="403"/>
                    </a:lnTo>
                    <a:lnTo>
                      <a:pt x="363" y="401"/>
                    </a:lnTo>
                    <a:lnTo>
                      <a:pt x="367" y="398"/>
                    </a:lnTo>
                    <a:lnTo>
                      <a:pt x="370" y="397"/>
                    </a:lnTo>
                    <a:lnTo>
                      <a:pt x="374" y="396"/>
                    </a:lnTo>
                    <a:lnTo>
                      <a:pt x="377" y="394"/>
                    </a:lnTo>
                    <a:lnTo>
                      <a:pt x="379" y="393"/>
                    </a:lnTo>
                    <a:lnTo>
                      <a:pt x="385" y="391"/>
                    </a:lnTo>
                    <a:lnTo>
                      <a:pt x="389" y="390"/>
                    </a:lnTo>
                    <a:lnTo>
                      <a:pt x="393" y="390"/>
                    </a:lnTo>
                    <a:lnTo>
                      <a:pt x="396" y="393"/>
                    </a:lnTo>
                    <a:lnTo>
                      <a:pt x="396" y="393"/>
                    </a:lnTo>
                    <a:lnTo>
                      <a:pt x="398" y="394"/>
                    </a:lnTo>
                    <a:lnTo>
                      <a:pt x="398" y="397"/>
                    </a:lnTo>
                    <a:lnTo>
                      <a:pt x="399" y="403"/>
                    </a:lnTo>
                    <a:lnTo>
                      <a:pt x="398" y="405"/>
                    </a:lnTo>
                    <a:lnTo>
                      <a:pt x="398" y="408"/>
                    </a:lnTo>
                    <a:lnTo>
                      <a:pt x="398" y="411"/>
                    </a:lnTo>
                    <a:lnTo>
                      <a:pt x="398" y="415"/>
                    </a:lnTo>
                    <a:lnTo>
                      <a:pt x="396" y="419"/>
                    </a:lnTo>
                    <a:lnTo>
                      <a:pt x="395" y="425"/>
                    </a:lnTo>
                    <a:lnTo>
                      <a:pt x="395" y="426"/>
                    </a:lnTo>
                    <a:lnTo>
                      <a:pt x="395" y="429"/>
                    </a:lnTo>
                    <a:lnTo>
                      <a:pt x="393" y="433"/>
                    </a:lnTo>
                    <a:lnTo>
                      <a:pt x="393" y="436"/>
                    </a:lnTo>
                    <a:lnTo>
                      <a:pt x="300" y="573"/>
                    </a:lnTo>
                    <a:lnTo>
                      <a:pt x="276" y="609"/>
                    </a:lnTo>
                    <a:lnTo>
                      <a:pt x="317" y="595"/>
                    </a:lnTo>
                    <a:lnTo>
                      <a:pt x="321" y="594"/>
                    </a:lnTo>
                    <a:lnTo>
                      <a:pt x="324" y="592"/>
                    </a:lnTo>
                    <a:lnTo>
                      <a:pt x="328" y="591"/>
                    </a:lnTo>
                    <a:lnTo>
                      <a:pt x="331" y="589"/>
                    </a:lnTo>
                    <a:lnTo>
                      <a:pt x="333" y="589"/>
                    </a:lnTo>
                    <a:lnTo>
                      <a:pt x="338" y="588"/>
                    </a:lnTo>
                    <a:lnTo>
                      <a:pt x="340" y="588"/>
                    </a:lnTo>
                    <a:lnTo>
                      <a:pt x="345" y="588"/>
                    </a:lnTo>
                    <a:lnTo>
                      <a:pt x="347" y="587"/>
                    </a:lnTo>
                    <a:lnTo>
                      <a:pt x="350" y="585"/>
                    </a:lnTo>
                    <a:lnTo>
                      <a:pt x="354" y="585"/>
                    </a:lnTo>
                    <a:lnTo>
                      <a:pt x="356" y="585"/>
                    </a:lnTo>
                    <a:lnTo>
                      <a:pt x="361" y="585"/>
                    </a:lnTo>
                    <a:lnTo>
                      <a:pt x="364" y="587"/>
                    </a:lnTo>
                    <a:lnTo>
                      <a:pt x="364" y="588"/>
                    </a:lnTo>
                    <a:lnTo>
                      <a:pt x="363" y="589"/>
                    </a:lnTo>
                    <a:lnTo>
                      <a:pt x="361" y="592"/>
                    </a:lnTo>
                    <a:lnTo>
                      <a:pt x="358" y="596"/>
                    </a:lnTo>
                    <a:lnTo>
                      <a:pt x="356" y="601"/>
                    </a:lnTo>
                    <a:lnTo>
                      <a:pt x="353" y="606"/>
                    </a:lnTo>
                    <a:lnTo>
                      <a:pt x="349" y="609"/>
                    </a:lnTo>
                    <a:lnTo>
                      <a:pt x="347" y="612"/>
                    </a:lnTo>
                    <a:lnTo>
                      <a:pt x="345" y="615"/>
                    </a:lnTo>
                    <a:lnTo>
                      <a:pt x="342" y="619"/>
                    </a:lnTo>
                    <a:lnTo>
                      <a:pt x="338" y="623"/>
                    </a:lnTo>
                    <a:lnTo>
                      <a:pt x="335" y="627"/>
                    </a:lnTo>
                    <a:lnTo>
                      <a:pt x="332" y="631"/>
                    </a:lnTo>
                    <a:lnTo>
                      <a:pt x="328" y="634"/>
                    </a:lnTo>
                    <a:lnTo>
                      <a:pt x="324" y="638"/>
                    </a:lnTo>
                    <a:lnTo>
                      <a:pt x="321" y="641"/>
                    </a:lnTo>
                    <a:lnTo>
                      <a:pt x="318" y="644"/>
                    </a:lnTo>
                    <a:lnTo>
                      <a:pt x="315" y="648"/>
                    </a:lnTo>
                    <a:lnTo>
                      <a:pt x="311" y="651"/>
                    </a:lnTo>
                    <a:lnTo>
                      <a:pt x="310" y="654"/>
                    </a:lnTo>
                    <a:lnTo>
                      <a:pt x="307" y="656"/>
                    </a:lnTo>
                    <a:lnTo>
                      <a:pt x="304" y="661"/>
                    </a:lnTo>
                    <a:lnTo>
                      <a:pt x="300" y="666"/>
                    </a:lnTo>
                    <a:lnTo>
                      <a:pt x="294" y="673"/>
                    </a:lnTo>
                    <a:lnTo>
                      <a:pt x="290" y="677"/>
                    </a:lnTo>
                    <a:lnTo>
                      <a:pt x="286" y="683"/>
                    </a:lnTo>
                    <a:lnTo>
                      <a:pt x="280" y="687"/>
                    </a:lnTo>
                    <a:lnTo>
                      <a:pt x="278" y="691"/>
                    </a:lnTo>
                    <a:lnTo>
                      <a:pt x="275" y="695"/>
                    </a:lnTo>
                    <a:lnTo>
                      <a:pt x="271" y="698"/>
                    </a:lnTo>
                    <a:lnTo>
                      <a:pt x="268" y="702"/>
                    </a:lnTo>
                    <a:lnTo>
                      <a:pt x="266" y="707"/>
                    </a:lnTo>
                    <a:lnTo>
                      <a:pt x="259" y="711"/>
                    </a:lnTo>
                    <a:lnTo>
                      <a:pt x="257" y="716"/>
                    </a:lnTo>
                    <a:lnTo>
                      <a:pt x="253" y="719"/>
                    </a:lnTo>
                    <a:lnTo>
                      <a:pt x="251" y="723"/>
                    </a:lnTo>
                    <a:lnTo>
                      <a:pt x="247" y="726"/>
                    </a:lnTo>
                    <a:lnTo>
                      <a:pt x="247" y="729"/>
                    </a:lnTo>
                    <a:lnTo>
                      <a:pt x="269" y="747"/>
                    </a:lnTo>
                    <a:lnTo>
                      <a:pt x="269" y="744"/>
                    </a:lnTo>
                    <a:lnTo>
                      <a:pt x="272" y="741"/>
                    </a:lnTo>
                    <a:lnTo>
                      <a:pt x="275" y="739"/>
                    </a:lnTo>
                    <a:lnTo>
                      <a:pt x="279" y="734"/>
                    </a:lnTo>
                    <a:lnTo>
                      <a:pt x="282" y="729"/>
                    </a:lnTo>
                    <a:lnTo>
                      <a:pt x="287" y="725"/>
                    </a:lnTo>
                    <a:lnTo>
                      <a:pt x="290" y="721"/>
                    </a:lnTo>
                    <a:lnTo>
                      <a:pt x="292" y="718"/>
                    </a:lnTo>
                    <a:lnTo>
                      <a:pt x="296" y="714"/>
                    </a:lnTo>
                    <a:lnTo>
                      <a:pt x="300" y="711"/>
                    </a:lnTo>
                    <a:lnTo>
                      <a:pt x="303" y="707"/>
                    </a:lnTo>
                    <a:lnTo>
                      <a:pt x="307" y="701"/>
                    </a:lnTo>
                    <a:lnTo>
                      <a:pt x="311" y="697"/>
                    </a:lnTo>
                    <a:lnTo>
                      <a:pt x="315" y="691"/>
                    </a:lnTo>
                    <a:lnTo>
                      <a:pt x="321" y="686"/>
                    </a:lnTo>
                    <a:lnTo>
                      <a:pt x="325" y="680"/>
                    </a:lnTo>
                    <a:lnTo>
                      <a:pt x="328" y="676"/>
                    </a:lnTo>
                    <a:lnTo>
                      <a:pt x="331" y="673"/>
                    </a:lnTo>
                    <a:lnTo>
                      <a:pt x="333" y="670"/>
                    </a:lnTo>
                    <a:lnTo>
                      <a:pt x="336" y="668"/>
                    </a:lnTo>
                    <a:lnTo>
                      <a:pt x="340" y="665"/>
                    </a:lnTo>
                    <a:lnTo>
                      <a:pt x="343" y="661"/>
                    </a:lnTo>
                    <a:lnTo>
                      <a:pt x="346" y="656"/>
                    </a:lnTo>
                    <a:lnTo>
                      <a:pt x="349" y="654"/>
                    </a:lnTo>
                    <a:lnTo>
                      <a:pt x="353" y="649"/>
                    </a:lnTo>
                    <a:lnTo>
                      <a:pt x="356" y="645"/>
                    </a:lnTo>
                    <a:lnTo>
                      <a:pt x="360" y="642"/>
                    </a:lnTo>
                    <a:lnTo>
                      <a:pt x="364" y="638"/>
                    </a:lnTo>
                    <a:lnTo>
                      <a:pt x="367" y="634"/>
                    </a:lnTo>
                    <a:lnTo>
                      <a:pt x="370" y="630"/>
                    </a:lnTo>
                    <a:lnTo>
                      <a:pt x="374" y="624"/>
                    </a:lnTo>
                    <a:lnTo>
                      <a:pt x="377" y="622"/>
                    </a:lnTo>
                    <a:lnTo>
                      <a:pt x="379" y="616"/>
                    </a:lnTo>
                    <a:lnTo>
                      <a:pt x="384" y="612"/>
                    </a:lnTo>
                    <a:lnTo>
                      <a:pt x="386" y="608"/>
                    </a:lnTo>
                    <a:lnTo>
                      <a:pt x="388" y="603"/>
                    </a:lnTo>
                    <a:lnTo>
                      <a:pt x="391" y="598"/>
                    </a:lnTo>
                    <a:lnTo>
                      <a:pt x="392" y="594"/>
                    </a:lnTo>
                    <a:lnTo>
                      <a:pt x="393" y="589"/>
                    </a:lnTo>
                    <a:lnTo>
                      <a:pt x="393" y="585"/>
                    </a:lnTo>
                    <a:lnTo>
                      <a:pt x="393" y="581"/>
                    </a:lnTo>
                    <a:lnTo>
                      <a:pt x="393" y="577"/>
                    </a:lnTo>
                    <a:lnTo>
                      <a:pt x="391" y="573"/>
                    </a:lnTo>
                    <a:lnTo>
                      <a:pt x="389" y="570"/>
                    </a:lnTo>
                    <a:lnTo>
                      <a:pt x="386" y="566"/>
                    </a:lnTo>
                    <a:lnTo>
                      <a:pt x="382" y="563"/>
                    </a:lnTo>
                    <a:lnTo>
                      <a:pt x="377" y="560"/>
                    </a:lnTo>
                    <a:lnTo>
                      <a:pt x="371" y="559"/>
                    </a:lnTo>
                    <a:lnTo>
                      <a:pt x="368" y="557"/>
                    </a:lnTo>
                    <a:lnTo>
                      <a:pt x="364" y="557"/>
                    </a:lnTo>
                    <a:lnTo>
                      <a:pt x="361" y="557"/>
                    </a:lnTo>
                    <a:lnTo>
                      <a:pt x="358" y="557"/>
                    </a:lnTo>
                    <a:lnTo>
                      <a:pt x="354" y="557"/>
                    </a:lnTo>
                    <a:lnTo>
                      <a:pt x="352" y="557"/>
                    </a:lnTo>
                    <a:lnTo>
                      <a:pt x="349" y="557"/>
                    </a:lnTo>
                    <a:lnTo>
                      <a:pt x="345" y="559"/>
                    </a:lnTo>
                    <a:lnTo>
                      <a:pt x="347" y="555"/>
                    </a:lnTo>
                    <a:lnTo>
                      <a:pt x="350" y="552"/>
                    </a:lnTo>
                    <a:lnTo>
                      <a:pt x="352" y="548"/>
                    </a:lnTo>
                    <a:lnTo>
                      <a:pt x="354" y="543"/>
                    </a:lnTo>
                    <a:lnTo>
                      <a:pt x="357" y="541"/>
                    </a:lnTo>
                    <a:lnTo>
                      <a:pt x="358" y="536"/>
                    </a:lnTo>
                    <a:lnTo>
                      <a:pt x="361" y="534"/>
                    </a:lnTo>
                    <a:lnTo>
                      <a:pt x="364" y="531"/>
                    </a:lnTo>
                    <a:lnTo>
                      <a:pt x="365" y="527"/>
                    </a:lnTo>
                    <a:lnTo>
                      <a:pt x="368" y="522"/>
                    </a:lnTo>
                    <a:lnTo>
                      <a:pt x="370" y="518"/>
                    </a:lnTo>
                    <a:lnTo>
                      <a:pt x="374" y="516"/>
                    </a:lnTo>
                    <a:lnTo>
                      <a:pt x="375" y="513"/>
                    </a:lnTo>
                    <a:lnTo>
                      <a:pt x="378" y="509"/>
                    </a:lnTo>
                    <a:lnTo>
                      <a:pt x="381" y="506"/>
                    </a:lnTo>
                    <a:lnTo>
                      <a:pt x="384" y="502"/>
                    </a:lnTo>
                    <a:lnTo>
                      <a:pt x="385" y="497"/>
                    </a:lnTo>
                    <a:lnTo>
                      <a:pt x="388" y="495"/>
                    </a:lnTo>
                    <a:lnTo>
                      <a:pt x="389" y="490"/>
                    </a:lnTo>
                    <a:lnTo>
                      <a:pt x="392" y="488"/>
                    </a:lnTo>
                    <a:lnTo>
                      <a:pt x="395" y="483"/>
                    </a:lnTo>
                    <a:lnTo>
                      <a:pt x="396" y="481"/>
                    </a:lnTo>
                    <a:lnTo>
                      <a:pt x="399" y="476"/>
                    </a:lnTo>
                    <a:lnTo>
                      <a:pt x="402" y="472"/>
                    </a:lnTo>
                    <a:lnTo>
                      <a:pt x="403" y="470"/>
                    </a:lnTo>
                    <a:lnTo>
                      <a:pt x="407" y="465"/>
                    </a:lnTo>
                    <a:lnTo>
                      <a:pt x="407" y="463"/>
                    </a:lnTo>
                    <a:lnTo>
                      <a:pt x="411" y="460"/>
                    </a:lnTo>
                    <a:lnTo>
                      <a:pt x="413" y="456"/>
                    </a:lnTo>
                    <a:lnTo>
                      <a:pt x="416" y="451"/>
                    </a:lnTo>
                    <a:lnTo>
                      <a:pt x="418" y="449"/>
                    </a:lnTo>
                    <a:lnTo>
                      <a:pt x="421" y="446"/>
                    </a:lnTo>
                    <a:lnTo>
                      <a:pt x="423" y="439"/>
                    </a:lnTo>
                    <a:lnTo>
                      <a:pt x="424" y="435"/>
                    </a:lnTo>
                    <a:lnTo>
                      <a:pt x="424" y="429"/>
                    </a:lnTo>
                    <a:lnTo>
                      <a:pt x="425" y="423"/>
                    </a:lnTo>
                    <a:lnTo>
                      <a:pt x="427" y="418"/>
                    </a:lnTo>
                    <a:lnTo>
                      <a:pt x="427" y="412"/>
                    </a:lnTo>
                    <a:lnTo>
                      <a:pt x="427" y="407"/>
                    </a:lnTo>
                    <a:lnTo>
                      <a:pt x="428" y="401"/>
                    </a:lnTo>
                    <a:lnTo>
                      <a:pt x="427" y="397"/>
                    </a:lnTo>
                    <a:lnTo>
                      <a:pt x="425" y="390"/>
                    </a:lnTo>
                    <a:lnTo>
                      <a:pt x="424" y="386"/>
                    </a:lnTo>
                    <a:lnTo>
                      <a:pt x="424" y="382"/>
                    </a:lnTo>
                    <a:lnTo>
                      <a:pt x="420" y="376"/>
                    </a:lnTo>
                    <a:lnTo>
                      <a:pt x="418" y="373"/>
                    </a:lnTo>
                    <a:lnTo>
                      <a:pt x="414" y="369"/>
                    </a:lnTo>
                    <a:lnTo>
                      <a:pt x="411" y="368"/>
                    </a:lnTo>
                    <a:lnTo>
                      <a:pt x="411" y="3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3" name="Freeform 23"/>
              <p:cNvSpPr>
                <a:spLocks/>
              </p:cNvSpPr>
              <p:nvPr/>
            </p:nvSpPr>
            <p:spPr bwMode="auto">
              <a:xfrm>
                <a:off x="3911" y="1836"/>
                <a:ext cx="29" cy="693"/>
              </a:xfrm>
              <a:custGeom>
                <a:avLst/>
                <a:gdLst>
                  <a:gd name="T0" fmla="*/ 0 w 29"/>
                  <a:gd name="T1" fmla="*/ 0 h 693"/>
                  <a:gd name="T2" fmla="*/ 0 w 29"/>
                  <a:gd name="T3" fmla="*/ 693 h 693"/>
                  <a:gd name="T4" fmla="*/ 29 w 29"/>
                  <a:gd name="T5" fmla="*/ 693 h 693"/>
                  <a:gd name="T6" fmla="*/ 29 w 29"/>
                  <a:gd name="T7" fmla="*/ 0 h 693"/>
                  <a:gd name="T8" fmla="*/ 0 w 29"/>
                  <a:gd name="T9" fmla="*/ 0 h 693"/>
                  <a:gd name="T10" fmla="*/ 0 w 29"/>
                  <a:gd name="T11" fmla="*/ 0 h 693"/>
                </a:gdLst>
                <a:ahLst/>
                <a:cxnLst>
                  <a:cxn ang="0">
                    <a:pos x="T0" y="T1"/>
                  </a:cxn>
                  <a:cxn ang="0">
                    <a:pos x="T2" y="T3"/>
                  </a:cxn>
                  <a:cxn ang="0">
                    <a:pos x="T4" y="T5"/>
                  </a:cxn>
                  <a:cxn ang="0">
                    <a:pos x="T6" y="T7"/>
                  </a:cxn>
                  <a:cxn ang="0">
                    <a:pos x="T8" y="T9"/>
                  </a:cxn>
                  <a:cxn ang="0">
                    <a:pos x="T10" y="T11"/>
                  </a:cxn>
                </a:cxnLst>
                <a:rect l="0" t="0" r="r" b="b"/>
                <a:pathLst>
                  <a:path w="29" h="693">
                    <a:moveTo>
                      <a:pt x="0" y="0"/>
                    </a:moveTo>
                    <a:lnTo>
                      <a:pt x="0" y="693"/>
                    </a:lnTo>
                    <a:lnTo>
                      <a:pt x="29" y="693"/>
                    </a:lnTo>
                    <a:lnTo>
                      <a:pt x="29"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4" name="Freeform 24"/>
              <p:cNvSpPr>
                <a:spLocks/>
              </p:cNvSpPr>
              <p:nvPr/>
            </p:nvSpPr>
            <p:spPr bwMode="auto">
              <a:xfrm>
                <a:off x="3911" y="1924"/>
                <a:ext cx="104" cy="618"/>
              </a:xfrm>
              <a:custGeom>
                <a:avLst/>
                <a:gdLst>
                  <a:gd name="T0" fmla="*/ 62 w 104"/>
                  <a:gd name="T1" fmla="*/ 0 h 618"/>
                  <a:gd name="T2" fmla="*/ 34 w 104"/>
                  <a:gd name="T3" fmla="*/ 2 h 618"/>
                  <a:gd name="T4" fmla="*/ 73 w 104"/>
                  <a:gd name="T5" fmla="*/ 587 h 618"/>
                  <a:gd name="T6" fmla="*/ 0 w 104"/>
                  <a:gd name="T7" fmla="*/ 592 h 618"/>
                  <a:gd name="T8" fmla="*/ 0 w 104"/>
                  <a:gd name="T9" fmla="*/ 618 h 618"/>
                  <a:gd name="T10" fmla="*/ 104 w 104"/>
                  <a:gd name="T11" fmla="*/ 615 h 618"/>
                  <a:gd name="T12" fmla="*/ 62 w 104"/>
                  <a:gd name="T13" fmla="*/ 0 h 618"/>
                  <a:gd name="T14" fmla="*/ 62 w 104"/>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618">
                    <a:moveTo>
                      <a:pt x="62" y="0"/>
                    </a:moveTo>
                    <a:lnTo>
                      <a:pt x="34" y="2"/>
                    </a:lnTo>
                    <a:lnTo>
                      <a:pt x="73" y="587"/>
                    </a:lnTo>
                    <a:lnTo>
                      <a:pt x="0" y="592"/>
                    </a:lnTo>
                    <a:lnTo>
                      <a:pt x="0" y="618"/>
                    </a:lnTo>
                    <a:lnTo>
                      <a:pt x="104" y="615"/>
                    </a:lnTo>
                    <a:lnTo>
                      <a:pt x="62" y="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5" name="Freeform 25"/>
              <p:cNvSpPr>
                <a:spLocks/>
              </p:cNvSpPr>
              <p:nvPr/>
            </p:nvSpPr>
            <p:spPr bwMode="auto">
              <a:xfrm>
                <a:off x="3812" y="1874"/>
                <a:ext cx="115" cy="145"/>
              </a:xfrm>
              <a:custGeom>
                <a:avLst/>
                <a:gdLst>
                  <a:gd name="T0" fmla="*/ 0 w 115"/>
                  <a:gd name="T1" fmla="*/ 27 h 145"/>
                  <a:gd name="T2" fmla="*/ 5 w 115"/>
                  <a:gd name="T3" fmla="*/ 31 h 145"/>
                  <a:gd name="T4" fmla="*/ 14 w 115"/>
                  <a:gd name="T5" fmla="*/ 41 h 145"/>
                  <a:gd name="T6" fmla="*/ 19 w 115"/>
                  <a:gd name="T7" fmla="*/ 46 h 145"/>
                  <a:gd name="T8" fmla="*/ 26 w 115"/>
                  <a:gd name="T9" fmla="*/ 53 h 145"/>
                  <a:gd name="T10" fmla="*/ 33 w 115"/>
                  <a:gd name="T11" fmla="*/ 60 h 145"/>
                  <a:gd name="T12" fmla="*/ 41 w 115"/>
                  <a:gd name="T13" fmla="*/ 68 h 145"/>
                  <a:gd name="T14" fmla="*/ 47 w 115"/>
                  <a:gd name="T15" fmla="*/ 77 h 145"/>
                  <a:gd name="T16" fmla="*/ 55 w 115"/>
                  <a:gd name="T17" fmla="*/ 87 h 145"/>
                  <a:gd name="T18" fmla="*/ 64 w 115"/>
                  <a:gd name="T19" fmla="*/ 96 h 145"/>
                  <a:gd name="T20" fmla="*/ 72 w 115"/>
                  <a:gd name="T21" fmla="*/ 106 h 145"/>
                  <a:gd name="T22" fmla="*/ 79 w 115"/>
                  <a:gd name="T23" fmla="*/ 116 h 145"/>
                  <a:gd name="T24" fmla="*/ 86 w 115"/>
                  <a:gd name="T25" fmla="*/ 126 h 145"/>
                  <a:gd name="T26" fmla="*/ 94 w 115"/>
                  <a:gd name="T27" fmla="*/ 134 h 145"/>
                  <a:gd name="T28" fmla="*/ 101 w 115"/>
                  <a:gd name="T29" fmla="*/ 144 h 145"/>
                  <a:gd name="T30" fmla="*/ 107 w 115"/>
                  <a:gd name="T31" fmla="*/ 144 h 145"/>
                  <a:gd name="T32" fmla="*/ 108 w 115"/>
                  <a:gd name="T33" fmla="*/ 140 h 145"/>
                  <a:gd name="T34" fmla="*/ 111 w 115"/>
                  <a:gd name="T35" fmla="*/ 134 h 145"/>
                  <a:gd name="T36" fmla="*/ 113 w 115"/>
                  <a:gd name="T37" fmla="*/ 126 h 145"/>
                  <a:gd name="T38" fmla="*/ 114 w 115"/>
                  <a:gd name="T39" fmla="*/ 120 h 145"/>
                  <a:gd name="T40" fmla="*/ 115 w 115"/>
                  <a:gd name="T41" fmla="*/ 113 h 145"/>
                  <a:gd name="T42" fmla="*/ 107 w 115"/>
                  <a:gd name="T43" fmla="*/ 103 h 145"/>
                  <a:gd name="T44" fmla="*/ 99 w 115"/>
                  <a:gd name="T45" fmla="*/ 93 h 145"/>
                  <a:gd name="T46" fmla="*/ 92 w 115"/>
                  <a:gd name="T47" fmla="*/ 85 h 145"/>
                  <a:gd name="T48" fmla="*/ 85 w 115"/>
                  <a:gd name="T49" fmla="*/ 77 h 145"/>
                  <a:gd name="T50" fmla="*/ 78 w 115"/>
                  <a:gd name="T51" fmla="*/ 68 h 145"/>
                  <a:gd name="T52" fmla="*/ 72 w 115"/>
                  <a:gd name="T53" fmla="*/ 61 h 145"/>
                  <a:gd name="T54" fmla="*/ 67 w 115"/>
                  <a:gd name="T55" fmla="*/ 54 h 145"/>
                  <a:gd name="T56" fmla="*/ 61 w 115"/>
                  <a:gd name="T57" fmla="*/ 49 h 145"/>
                  <a:gd name="T58" fmla="*/ 51 w 115"/>
                  <a:gd name="T59" fmla="*/ 38 h 145"/>
                  <a:gd name="T60" fmla="*/ 43 w 115"/>
                  <a:gd name="T61" fmla="*/ 29 h 145"/>
                  <a:gd name="T62" fmla="*/ 36 w 115"/>
                  <a:gd name="T63" fmla="*/ 21 h 145"/>
                  <a:gd name="T64" fmla="*/ 30 w 115"/>
                  <a:gd name="T65" fmla="*/ 15 h 145"/>
                  <a:gd name="T66" fmla="*/ 21 w 115"/>
                  <a:gd name="T67" fmla="*/ 7 h 145"/>
                  <a:gd name="T68" fmla="*/ 14 w 115"/>
                  <a:gd name="T69" fmla="*/ 3 h 145"/>
                  <a:gd name="T70" fmla="*/ 9 w 115"/>
                  <a:gd name="T71" fmla="*/ 0 h 145"/>
                  <a:gd name="T72" fmla="*/ 1 w 115"/>
                  <a:gd name="T73" fmla="*/ 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45">
                    <a:moveTo>
                      <a:pt x="1" y="28"/>
                    </a:moveTo>
                    <a:lnTo>
                      <a:pt x="0" y="27"/>
                    </a:lnTo>
                    <a:lnTo>
                      <a:pt x="1" y="28"/>
                    </a:lnTo>
                    <a:lnTo>
                      <a:pt x="5" y="31"/>
                    </a:lnTo>
                    <a:lnTo>
                      <a:pt x="9" y="35"/>
                    </a:lnTo>
                    <a:lnTo>
                      <a:pt x="14" y="41"/>
                    </a:lnTo>
                    <a:lnTo>
                      <a:pt x="16" y="43"/>
                    </a:lnTo>
                    <a:lnTo>
                      <a:pt x="19" y="46"/>
                    </a:lnTo>
                    <a:lnTo>
                      <a:pt x="22" y="49"/>
                    </a:lnTo>
                    <a:lnTo>
                      <a:pt x="26" y="53"/>
                    </a:lnTo>
                    <a:lnTo>
                      <a:pt x="30" y="56"/>
                    </a:lnTo>
                    <a:lnTo>
                      <a:pt x="33" y="60"/>
                    </a:lnTo>
                    <a:lnTo>
                      <a:pt x="37" y="64"/>
                    </a:lnTo>
                    <a:lnTo>
                      <a:pt x="41" y="68"/>
                    </a:lnTo>
                    <a:lnTo>
                      <a:pt x="44" y="73"/>
                    </a:lnTo>
                    <a:lnTo>
                      <a:pt x="47" y="77"/>
                    </a:lnTo>
                    <a:lnTo>
                      <a:pt x="51" y="81"/>
                    </a:lnTo>
                    <a:lnTo>
                      <a:pt x="55" y="87"/>
                    </a:lnTo>
                    <a:lnTo>
                      <a:pt x="60" y="91"/>
                    </a:lnTo>
                    <a:lnTo>
                      <a:pt x="64" y="96"/>
                    </a:lnTo>
                    <a:lnTo>
                      <a:pt x="67" y="100"/>
                    </a:lnTo>
                    <a:lnTo>
                      <a:pt x="72" y="106"/>
                    </a:lnTo>
                    <a:lnTo>
                      <a:pt x="75" y="110"/>
                    </a:lnTo>
                    <a:lnTo>
                      <a:pt x="79" y="116"/>
                    </a:lnTo>
                    <a:lnTo>
                      <a:pt x="83" y="120"/>
                    </a:lnTo>
                    <a:lnTo>
                      <a:pt x="86" y="126"/>
                    </a:lnTo>
                    <a:lnTo>
                      <a:pt x="90" y="130"/>
                    </a:lnTo>
                    <a:lnTo>
                      <a:pt x="94" y="134"/>
                    </a:lnTo>
                    <a:lnTo>
                      <a:pt x="97" y="138"/>
                    </a:lnTo>
                    <a:lnTo>
                      <a:pt x="101" y="144"/>
                    </a:lnTo>
                    <a:lnTo>
                      <a:pt x="104" y="145"/>
                    </a:lnTo>
                    <a:lnTo>
                      <a:pt x="107" y="144"/>
                    </a:lnTo>
                    <a:lnTo>
                      <a:pt x="107" y="142"/>
                    </a:lnTo>
                    <a:lnTo>
                      <a:pt x="108" y="140"/>
                    </a:lnTo>
                    <a:lnTo>
                      <a:pt x="110" y="137"/>
                    </a:lnTo>
                    <a:lnTo>
                      <a:pt x="111" y="134"/>
                    </a:lnTo>
                    <a:lnTo>
                      <a:pt x="111" y="130"/>
                    </a:lnTo>
                    <a:lnTo>
                      <a:pt x="113" y="126"/>
                    </a:lnTo>
                    <a:lnTo>
                      <a:pt x="113" y="123"/>
                    </a:lnTo>
                    <a:lnTo>
                      <a:pt x="114" y="120"/>
                    </a:lnTo>
                    <a:lnTo>
                      <a:pt x="114" y="114"/>
                    </a:lnTo>
                    <a:lnTo>
                      <a:pt x="115" y="113"/>
                    </a:lnTo>
                    <a:lnTo>
                      <a:pt x="110" y="109"/>
                    </a:lnTo>
                    <a:lnTo>
                      <a:pt x="107" y="103"/>
                    </a:lnTo>
                    <a:lnTo>
                      <a:pt x="103" y="99"/>
                    </a:lnTo>
                    <a:lnTo>
                      <a:pt x="99" y="93"/>
                    </a:lnTo>
                    <a:lnTo>
                      <a:pt x="96" y="88"/>
                    </a:lnTo>
                    <a:lnTo>
                      <a:pt x="92" y="85"/>
                    </a:lnTo>
                    <a:lnTo>
                      <a:pt x="87" y="80"/>
                    </a:lnTo>
                    <a:lnTo>
                      <a:pt x="85" y="77"/>
                    </a:lnTo>
                    <a:lnTo>
                      <a:pt x="82" y="73"/>
                    </a:lnTo>
                    <a:lnTo>
                      <a:pt x="78" y="68"/>
                    </a:lnTo>
                    <a:lnTo>
                      <a:pt x="75" y="66"/>
                    </a:lnTo>
                    <a:lnTo>
                      <a:pt x="72" y="61"/>
                    </a:lnTo>
                    <a:lnTo>
                      <a:pt x="68" y="59"/>
                    </a:lnTo>
                    <a:lnTo>
                      <a:pt x="67" y="54"/>
                    </a:lnTo>
                    <a:lnTo>
                      <a:pt x="64" y="52"/>
                    </a:lnTo>
                    <a:lnTo>
                      <a:pt x="61" y="49"/>
                    </a:lnTo>
                    <a:lnTo>
                      <a:pt x="55" y="43"/>
                    </a:lnTo>
                    <a:lnTo>
                      <a:pt x="51" y="38"/>
                    </a:lnTo>
                    <a:lnTo>
                      <a:pt x="46" y="34"/>
                    </a:lnTo>
                    <a:lnTo>
                      <a:pt x="43" y="29"/>
                    </a:lnTo>
                    <a:lnTo>
                      <a:pt x="39" y="25"/>
                    </a:lnTo>
                    <a:lnTo>
                      <a:pt x="36" y="21"/>
                    </a:lnTo>
                    <a:lnTo>
                      <a:pt x="32" y="18"/>
                    </a:lnTo>
                    <a:lnTo>
                      <a:pt x="30" y="15"/>
                    </a:lnTo>
                    <a:lnTo>
                      <a:pt x="25" y="10"/>
                    </a:lnTo>
                    <a:lnTo>
                      <a:pt x="21" y="7"/>
                    </a:lnTo>
                    <a:lnTo>
                      <a:pt x="16" y="4"/>
                    </a:lnTo>
                    <a:lnTo>
                      <a:pt x="14" y="3"/>
                    </a:lnTo>
                    <a:lnTo>
                      <a:pt x="9" y="0"/>
                    </a:lnTo>
                    <a:lnTo>
                      <a:pt x="9" y="0"/>
                    </a:lnTo>
                    <a:lnTo>
                      <a:pt x="1" y="28"/>
                    </a:lnTo>
                    <a:lnTo>
                      <a:pt x="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6" name="Freeform 26"/>
              <p:cNvSpPr>
                <a:spLocks/>
              </p:cNvSpPr>
              <p:nvPr/>
            </p:nvSpPr>
            <p:spPr bwMode="auto">
              <a:xfrm>
                <a:off x="3944" y="1829"/>
                <a:ext cx="82" cy="119"/>
              </a:xfrm>
              <a:custGeom>
                <a:avLst/>
                <a:gdLst>
                  <a:gd name="T0" fmla="*/ 21 w 82"/>
                  <a:gd name="T1" fmla="*/ 119 h 119"/>
                  <a:gd name="T2" fmla="*/ 82 w 82"/>
                  <a:gd name="T3" fmla="*/ 14 h 119"/>
                  <a:gd name="T4" fmla="*/ 57 w 82"/>
                  <a:gd name="T5" fmla="*/ 0 h 119"/>
                  <a:gd name="T6" fmla="*/ 0 w 82"/>
                  <a:gd name="T7" fmla="*/ 99 h 119"/>
                  <a:gd name="T8" fmla="*/ 21 w 82"/>
                  <a:gd name="T9" fmla="*/ 119 h 119"/>
                  <a:gd name="T10" fmla="*/ 21 w 82"/>
                  <a:gd name="T11" fmla="*/ 119 h 119"/>
                </a:gdLst>
                <a:ahLst/>
                <a:cxnLst>
                  <a:cxn ang="0">
                    <a:pos x="T0" y="T1"/>
                  </a:cxn>
                  <a:cxn ang="0">
                    <a:pos x="T2" y="T3"/>
                  </a:cxn>
                  <a:cxn ang="0">
                    <a:pos x="T4" y="T5"/>
                  </a:cxn>
                  <a:cxn ang="0">
                    <a:pos x="T6" y="T7"/>
                  </a:cxn>
                  <a:cxn ang="0">
                    <a:pos x="T8" y="T9"/>
                  </a:cxn>
                  <a:cxn ang="0">
                    <a:pos x="T10" y="T11"/>
                  </a:cxn>
                </a:cxnLst>
                <a:rect l="0" t="0" r="r" b="b"/>
                <a:pathLst>
                  <a:path w="82" h="119">
                    <a:moveTo>
                      <a:pt x="21" y="119"/>
                    </a:moveTo>
                    <a:lnTo>
                      <a:pt x="82" y="14"/>
                    </a:lnTo>
                    <a:lnTo>
                      <a:pt x="57" y="0"/>
                    </a:lnTo>
                    <a:lnTo>
                      <a:pt x="0" y="99"/>
                    </a:lnTo>
                    <a:lnTo>
                      <a:pt x="21" y="119"/>
                    </a:lnTo>
                    <a:lnTo>
                      <a:pt x="21"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7" name="Freeform 27"/>
              <p:cNvSpPr>
                <a:spLocks/>
              </p:cNvSpPr>
              <p:nvPr/>
            </p:nvSpPr>
            <p:spPr bwMode="auto">
              <a:xfrm>
                <a:off x="3968" y="2016"/>
                <a:ext cx="89" cy="117"/>
              </a:xfrm>
              <a:custGeom>
                <a:avLst/>
                <a:gdLst>
                  <a:gd name="T0" fmla="*/ 23 w 89"/>
                  <a:gd name="T1" fmla="*/ 117 h 117"/>
                  <a:gd name="T2" fmla="*/ 89 w 89"/>
                  <a:gd name="T3" fmla="*/ 14 h 117"/>
                  <a:gd name="T4" fmla="*/ 64 w 89"/>
                  <a:gd name="T5" fmla="*/ 0 h 117"/>
                  <a:gd name="T6" fmla="*/ 0 w 89"/>
                  <a:gd name="T7" fmla="*/ 101 h 117"/>
                  <a:gd name="T8" fmla="*/ 23 w 89"/>
                  <a:gd name="T9" fmla="*/ 117 h 117"/>
                  <a:gd name="T10" fmla="*/ 23 w 89"/>
                  <a:gd name="T11" fmla="*/ 117 h 117"/>
                </a:gdLst>
                <a:ahLst/>
                <a:cxnLst>
                  <a:cxn ang="0">
                    <a:pos x="T0" y="T1"/>
                  </a:cxn>
                  <a:cxn ang="0">
                    <a:pos x="T2" y="T3"/>
                  </a:cxn>
                  <a:cxn ang="0">
                    <a:pos x="T4" y="T5"/>
                  </a:cxn>
                  <a:cxn ang="0">
                    <a:pos x="T6" y="T7"/>
                  </a:cxn>
                  <a:cxn ang="0">
                    <a:pos x="T8" y="T9"/>
                  </a:cxn>
                  <a:cxn ang="0">
                    <a:pos x="T10" y="T11"/>
                  </a:cxn>
                </a:cxnLst>
                <a:rect l="0" t="0" r="r" b="b"/>
                <a:pathLst>
                  <a:path w="89" h="117">
                    <a:moveTo>
                      <a:pt x="23" y="117"/>
                    </a:moveTo>
                    <a:lnTo>
                      <a:pt x="89" y="14"/>
                    </a:lnTo>
                    <a:lnTo>
                      <a:pt x="64" y="0"/>
                    </a:lnTo>
                    <a:lnTo>
                      <a:pt x="0" y="101"/>
                    </a:lnTo>
                    <a:lnTo>
                      <a:pt x="23" y="117"/>
                    </a:lnTo>
                    <a:lnTo>
                      <a:pt x="23"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8" name="Freeform 28"/>
              <p:cNvSpPr>
                <a:spLocks/>
              </p:cNvSpPr>
              <p:nvPr/>
            </p:nvSpPr>
            <p:spPr bwMode="auto">
              <a:xfrm>
                <a:off x="3741" y="1919"/>
                <a:ext cx="47" cy="489"/>
              </a:xfrm>
              <a:custGeom>
                <a:avLst/>
                <a:gdLst>
                  <a:gd name="T0" fmla="*/ 18 w 47"/>
                  <a:gd name="T1" fmla="*/ 0 h 489"/>
                  <a:gd name="T2" fmla="*/ 0 w 47"/>
                  <a:gd name="T3" fmla="*/ 486 h 489"/>
                  <a:gd name="T4" fmla="*/ 27 w 47"/>
                  <a:gd name="T5" fmla="*/ 489 h 489"/>
                  <a:gd name="T6" fmla="*/ 47 w 47"/>
                  <a:gd name="T7" fmla="*/ 0 h 489"/>
                  <a:gd name="T8" fmla="*/ 18 w 47"/>
                  <a:gd name="T9" fmla="*/ 0 h 489"/>
                  <a:gd name="T10" fmla="*/ 18 w 47"/>
                  <a:gd name="T11" fmla="*/ 0 h 489"/>
                </a:gdLst>
                <a:ahLst/>
                <a:cxnLst>
                  <a:cxn ang="0">
                    <a:pos x="T0" y="T1"/>
                  </a:cxn>
                  <a:cxn ang="0">
                    <a:pos x="T2" y="T3"/>
                  </a:cxn>
                  <a:cxn ang="0">
                    <a:pos x="T4" y="T5"/>
                  </a:cxn>
                  <a:cxn ang="0">
                    <a:pos x="T6" y="T7"/>
                  </a:cxn>
                  <a:cxn ang="0">
                    <a:pos x="T8" y="T9"/>
                  </a:cxn>
                  <a:cxn ang="0">
                    <a:pos x="T10" y="T11"/>
                  </a:cxn>
                </a:cxnLst>
                <a:rect l="0" t="0" r="r" b="b"/>
                <a:pathLst>
                  <a:path w="47" h="489">
                    <a:moveTo>
                      <a:pt x="18" y="0"/>
                    </a:moveTo>
                    <a:lnTo>
                      <a:pt x="0" y="486"/>
                    </a:lnTo>
                    <a:lnTo>
                      <a:pt x="27" y="489"/>
                    </a:lnTo>
                    <a:lnTo>
                      <a:pt x="47" y="0"/>
                    </a:lnTo>
                    <a:lnTo>
                      <a:pt x="18"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09" name="Freeform 29"/>
              <p:cNvSpPr>
                <a:spLocks/>
              </p:cNvSpPr>
              <p:nvPr/>
            </p:nvSpPr>
            <p:spPr bwMode="auto">
              <a:xfrm>
                <a:off x="3593" y="2294"/>
                <a:ext cx="29" cy="56"/>
              </a:xfrm>
              <a:custGeom>
                <a:avLst/>
                <a:gdLst>
                  <a:gd name="T0" fmla="*/ 0 w 29"/>
                  <a:gd name="T1" fmla="*/ 0 h 56"/>
                  <a:gd name="T2" fmla="*/ 0 w 29"/>
                  <a:gd name="T3" fmla="*/ 56 h 56"/>
                  <a:gd name="T4" fmla="*/ 29 w 29"/>
                  <a:gd name="T5" fmla="*/ 56 h 56"/>
                  <a:gd name="T6" fmla="*/ 29 w 29"/>
                  <a:gd name="T7" fmla="*/ 0 h 56"/>
                  <a:gd name="T8" fmla="*/ 0 w 29"/>
                  <a:gd name="T9" fmla="*/ 0 h 56"/>
                  <a:gd name="T10" fmla="*/ 0 w 29"/>
                  <a:gd name="T11" fmla="*/ 0 h 56"/>
                </a:gdLst>
                <a:ahLst/>
                <a:cxnLst>
                  <a:cxn ang="0">
                    <a:pos x="T0" y="T1"/>
                  </a:cxn>
                  <a:cxn ang="0">
                    <a:pos x="T2" y="T3"/>
                  </a:cxn>
                  <a:cxn ang="0">
                    <a:pos x="T4" y="T5"/>
                  </a:cxn>
                  <a:cxn ang="0">
                    <a:pos x="T6" y="T7"/>
                  </a:cxn>
                  <a:cxn ang="0">
                    <a:pos x="T8" y="T9"/>
                  </a:cxn>
                  <a:cxn ang="0">
                    <a:pos x="T10" y="T11"/>
                  </a:cxn>
                </a:cxnLst>
                <a:rect l="0" t="0" r="r" b="b"/>
                <a:pathLst>
                  <a:path w="29" h="56">
                    <a:moveTo>
                      <a:pt x="0" y="0"/>
                    </a:moveTo>
                    <a:lnTo>
                      <a:pt x="0" y="56"/>
                    </a:lnTo>
                    <a:lnTo>
                      <a:pt x="29" y="56"/>
                    </a:lnTo>
                    <a:lnTo>
                      <a:pt x="29"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0" name="Freeform 30"/>
              <p:cNvSpPr>
                <a:spLocks/>
              </p:cNvSpPr>
              <p:nvPr/>
            </p:nvSpPr>
            <p:spPr bwMode="auto">
              <a:xfrm>
                <a:off x="3349" y="2245"/>
                <a:ext cx="35" cy="49"/>
              </a:xfrm>
              <a:custGeom>
                <a:avLst/>
                <a:gdLst>
                  <a:gd name="T0" fmla="*/ 0 w 35"/>
                  <a:gd name="T1" fmla="*/ 4 h 49"/>
                  <a:gd name="T2" fmla="*/ 7 w 35"/>
                  <a:gd name="T3" fmla="*/ 49 h 49"/>
                  <a:gd name="T4" fmla="*/ 35 w 35"/>
                  <a:gd name="T5" fmla="*/ 45 h 49"/>
                  <a:gd name="T6" fmla="*/ 29 w 35"/>
                  <a:gd name="T7" fmla="*/ 0 h 49"/>
                  <a:gd name="T8" fmla="*/ 0 w 35"/>
                  <a:gd name="T9" fmla="*/ 4 h 49"/>
                  <a:gd name="T10" fmla="*/ 0 w 35"/>
                  <a:gd name="T11" fmla="*/ 4 h 49"/>
                </a:gdLst>
                <a:ahLst/>
                <a:cxnLst>
                  <a:cxn ang="0">
                    <a:pos x="T0" y="T1"/>
                  </a:cxn>
                  <a:cxn ang="0">
                    <a:pos x="T2" y="T3"/>
                  </a:cxn>
                  <a:cxn ang="0">
                    <a:pos x="T4" y="T5"/>
                  </a:cxn>
                  <a:cxn ang="0">
                    <a:pos x="T6" y="T7"/>
                  </a:cxn>
                  <a:cxn ang="0">
                    <a:pos x="T8" y="T9"/>
                  </a:cxn>
                  <a:cxn ang="0">
                    <a:pos x="T10" y="T11"/>
                  </a:cxn>
                </a:cxnLst>
                <a:rect l="0" t="0" r="r" b="b"/>
                <a:pathLst>
                  <a:path w="35" h="49">
                    <a:moveTo>
                      <a:pt x="0" y="4"/>
                    </a:moveTo>
                    <a:lnTo>
                      <a:pt x="7" y="49"/>
                    </a:lnTo>
                    <a:lnTo>
                      <a:pt x="35" y="45"/>
                    </a:lnTo>
                    <a:lnTo>
                      <a:pt x="29"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1" name="Freeform 31"/>
              <p:cNvSpPr>
                <a:spLocks/>
              </p:cNvSpPr>
              <p:nvPr/>
            </p:nvSpPr>
            <p:spPr bwMode="auto">
              <a:xfrm>
                <a:off x="3297" y="2351"/>
                <a:ext cx="32" cy="50"/>
              </a:xfrm>
              <a:custGeom>
                <a:avLst/>
                <a:gdLst>
                  <a:gd name="T0" fmla="*/ 4 w 32"/>
                  <a:gd name="T1" fmla="*/ 0 h 50"/>
                  <a:gd name="T2" fmla="*/ 0 w 32"/>
                  <a:gd name="T3" fmla="*/ 47 h 50"/>
                  <a:gd name="T4" fmla="*/ 29 w 32"/>
                  <a:gd name="T5" fmla="*/ 50 h 50"/>
                  <a:gd name="T6" fmla="*/ 32 w 32"/>
                  <a:gd name="T7" fmla="*/ 3 h 50"/>
                  <a:gd name="T8" fmla="*/ 4 w 32"/>
                  <a:gd name="T9" fmla="*/ 0 h 50"/>
                  <a:gd name="T10" fmla="*/ 4 w 32"/>
                  <a:gd name="T11" fmla="*/ 0 h 50"/>
                </a:gdLst>
                <a:ahLst/>
                <a:cxnLst>
                  <a:cxn ang="0">
                    <a:pos x="T0" y="T1"/>
                  </a:cxn>
                  <a:cxn ang="0">
                    <a:pos x="T2" y="T3"/>
                  </a:cxn>
                  <a:cxn ang="0">
                    <a:pos x="T4" y="T5"/>
                  </a:cxn>
                  <a:cxn ang="0">
                    <a:pos x="T6" y="T7"/>
                  </a:cxn>
                  <a:cxn ang="0">
                    <a:pos x="T8" y="T9"/>
                  </a:cxn>
                  <a:cxn ang="0">
                    <a:pos x="T10" y="T11"/>
                  </a:cxn>
                </a:cxnLst>
                <a:rect l="0" t="0" r="r" b="b"/>
                <a:pathLst>
                  <a:path w="32" h="50">
                    <a:moveTo>
                      <a:pt x="4" y="0"/>
                    </a:moveTo>
                    <a:lnTo>
                      <a:pt x="0" y="47"/>
                    </a:lnTo>
                    <a:lnTo>
                      <a:pt x="29" y="50"/>
                    </a:lnTo>
                    <a:lnTo>
                      <a:pt x="32" y="3"/>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2" name="Freeform 32"/>
              <p:cNvSpPr>
                <a:spLocks/>
              </p:cNvSpPr>
              <p:nvPr/>
            </p:nvSpPr>
            <p:spPr bwMode="auto">
              <a:xfrm>
                <a:off x="3368" y="2419"/>
                <a:ext cx="34" cy="46"/>
              </a:xfrm>
              <a:custGeom>
                <a:avLst/>
                <a:gdLst>
                  <a:gd name="T0" fmla="*/ 0 w 34"/>
                  <a:gd name="T1" fmla="*/ 3 h 46"/>
                  <a:gd name="T2" fmla="*/ 4 w 34"/>
                  <a:gd name="T3" fmla="*/ 46 h 46"/>
                  <a:gd name="T4" fmla="*/ 34 w 34"/>
                  <a:gd name="T5" fmla="*/ 45 h 46"/>
                  <a:gd name="T6" fmla="*/ 30 w 34"/>
                  <a:gd name="T7" fmla="*/ 0 h 46"/>
                  <a:gd name="T8" fmla="*/ 0 w 34"/>
                  <a:gd name="T9" fmla="*/ 3 h 46"/>
                  <a:gd name="T10" fmla="*/ 0 w 34"/>
                  <a:gd name="T11" fmla="*/ 3 h 46"/>
                </a:gdLst>
                <a:ahLst/>
                <a:cxnLst>
                  <a:cxn ang="0">
                    <a:pos x="T0" y="T1"/>
                  </a:cxn>
                  <a:cxn ang="0">
                    <a:pos x="T2" y="T3"/>
                  </a:cxn>
                  <a:cxn ang="0">
                    <a:pos x="T4" y="T5"/>
                  </a:cxn>
                  <a:cxn ang="0">
                    <a:pos x="T6" y="T7"/>
                  </a:cxn>
                  <a:cxn ang="0">
                    <a:pos x="T8" y="T9"/>
                  </a:cxn>
                  <a:cxn ang="0">
                    <a:pos x="T10" y="T11"/>
                  </a:cxn>
                </a:cxnLst>
                <a:rect l="0" t="0" r="r" b="b"/>
                <a:pathLst>
                  <a:path w="34" h="46">
                    <a:moveTo>
                      <a:pt x="0" y="3"/>
                    </a:moveTo>
                    <a:lnTo>
                      <a:pt x="4" y="46"/>
                    </a:lnTo>
                    <a:lnTo>
                      <a:pt x="34" y="45"/>
                    </a:lnTo>
                    <a:lnTo>
                      <a:pt x="30" y="0"/>
                    </a:lnTo>
                    <a:lnTo>
                      <a:pt x="0"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3" name="Freeform 33"/>
              <p:cNvSpPr>
                <a:spLocks/>
              </p:cNvSpPr>
              <p:nvPr/>
            </p:nvSpPr>
            <p:spPr bwMode="auto">
              <a:xfrm>
                <a:off x="3519" y="2432"/>
                <a:ext cx="35" cy="58"/>
              </a:xfrm>
              <a:custGeom>
                <a:avLst/>
                <a:gdLst>
                  <a:gd name="T0" fmla="*/ 5 w 35"/>
                  <a:gd name="T1" fmla="*/ 0 h 58"/>
                  <a:gd name="T2" fmla="*/ 0 w 35"/>
                  <a:gd name="T3" fmla="*/ 54 h 58"/>
                  <a:gd name="T4" fmla="*/ 28 w 35"/>
                  <a:gd name="T5" fmla="*/ 58 h 58"/>
                  <a:gd name="T6" fmla="*/ 35 w 35"/>
                  <a:gd name="T7" fmla="*/ 4 h 58"/>
                  <a:gd name="T8" fmla="*/ 5 w 35"/>
                  <a:gd name="T9" fmla="*/ 0 h 58"/>
                  <a:gd name="T10" fmla="*/ 5 w 35"/>
                  <a:gd name="T11" fmla="*/ 0 h 58"/>
                </a:gdLst>
                <a:ahLst/>
                <a:cxnLst>
                  <a:cxn ang="0">
                    <a:pos x="T0" y="T1"/>
                  </a:cxn>
                  <a:cxn ang="0">
                    <a:pos x="T2" y="T3"/>
                  </a:cxn>
                  <a:cxn ang="0">
                    <a:pos x="T4" y="T5"/>
                  </a:cxn>
                  <a:cxn ang="0">
                    <a:pos x="T6" y="T7"/>
                  </a:cxn>
                  <a:cxn ang="0">
                    <a:pos x="T8" y="T9"/>
                  </a:cxn>
                  <a:cxn ang="0">
                    <a:pos x="T10" y="T11"/>
                  </a:cxn>
                </a:cxnLst>
                <a:rect l="0" t="0" r="r" b="b"/>
                <a:pathLst>
                  <a:path w="35" h="58">
                    <a:moveTo>
                      <a:pt x="5" y="0"/>
                    </a:moveTo>
                    <a:lnTo>
                      <a:pt x="0" y="54"/>
                    </a:lnTo>
                    <a:lnTo>
                      <a:pt x="28" y="58"/>
                    </a:lnTo>
                    <a:lnTo>
                      <a:pt x="35" y="4"/>
                    </a:lnTo>
                    <a:lnTo>
                      <a:pt x="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4" name="Freeform 34"/>
              <p:cNvSpPr>
                <a:spLocks/>
              </p:cNvSpPr>
              <p:nvPr/>
            </p:nvSpPr>
            <p:spPr bwMode="auto">
              <a:xfrm>
                <a:off x="3538" y="2177"/>
                <a:ext cx="30" cy="61"/>
              </a:xfrm>
              <a:custGeom>
                <a:avLst/>
                <a:gdLst>
                  <a:gd name="T0" fmla="*/ 0 w 30"/>
                  <a:gd name="T1" fmla="*/ 0 h 61"/>
                  <a:gd name="T2" fmla="*/ 0 w 30"/>
                  <a:gd name="T3" fmla="*/ 61 h 61"/>
                  <a:gd name="T4" fmla="*/ 30 w 30"/>
                  <a:gd name="T5" fmla="*/ 61 h 61"/>
                  <a:gd name="T6" fmla="*/ 30 w 30"/>
                  <a:gd name="T7" fmla="*/ 0 h 61"/>
                  <a:gd name="T8" fmla="*/ 0 w 30"/>
                  <a:gd name="T9" fmla="*/ 0 h 61"/>
                  <a:gd name="T10" fmla="*/ 0 w 30"/>
                  <a:gd name="T11" fmla="*/ 0 h 61"/>
                </a:gdLst>
                <a:ahLst/>
                <a:cxnLst>
                  <a:cxn ang="0">
                    <a:pos x="T0" y="T1"/>
                  </a:cxn>
                  <a:cxn ang="0">
                    <a:pos x="T2" y="T3"/>
                  </a:cxn>
                  <a:cxn ang="0">
                    <a:pos x="T4" y="T5"/>
                  </a:cxn>
                  <a:cxn ang="0">
                    <a:pos x="T6" y="T7"/>
                  </a:cxn>
                  <a:cxn ang="0">
                    <a:pos x="T8" y="T9"/>
                  </a:cxn>
                  <a:cxn ang="0">
                    <a:pos x="T10" y="T11"/>
                  </a:cxn>
                </a:cxnLst>
                <a:rect l="0" t="0" r="r" b="b"/>
                <a:pathLst>
                  <a:path w="30" h="61">
                    <a:moveTo>
                      <a:pt x="0" y="0"/>
                    </a:moveTo>
                    <a:lnTo>
                      <a:pt x="0" y="61"/>
                    </a:lnTo>
                    <a:lnTo>
                      <a:pt x="30" y="61"/>
                    </a:lnTo>
                    <a:lnTo>
                      <a:pt x="3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5" name="Freeform 35"/>
              <p:cNvSpPr>
                <a:spLocks/>
              </p:cNvSpPr>
              <p:nvPr/>
            </p:nvSpPr>
            <p:spPr bwMode="auto">
              <a:xfrm>
                <a:off x="3607" y="2425"/>
                <a:ext cx="44" cy="51"/>
              </a:xfrm>
              <a:custGeom>
                <a:avLst/>
                <a:gdLst>
                  <a:gd name="T0" fmla="*/ 0 w 44"/>
                  <a:gd name="T1" fmla="*/ 11 h 51"/>
                  <a:gd name="T2" fmla="*/ 16 w 44"/>
                  <a:gd name="T3" fmla="*/ 51 h 51"/>
                  <a:gd name="T4" fmla="*/ 44 w 44"/>
                  <a:gd name="T5" fmla="*/ 40 h 51"/>
                  <a:gd name="T6" fmla="*/ 26 w 44"/>
                  <a:gd name="T7" fmla="*/ 0 h 51"/>
                  <a:gd name="T8" fmla="*/ 0 w 44"/>
                  <a:gd name="T9" fmla="*/ 11 h 51"/>
                  <a:gd name="T10" fmla="*/ 0 w 44"/>
                  <a:gd name="T11" fmla="*/ 11 h 51"/>
                </a:gdLst>
                <a:ahLst/>
                <a:cxnLst>
                  <a:cxn ang="0">
                    <a:pos x="T0" y="T1"/>
                  </a:cxn>
                  <a:cxn ang="0">
                    <a:pos x="T2" y="T3"/>
                  </a:cxn>
                  <a:cxn ang="0">
                    <a:pos x="T4" y="T5"/>
                  </a:cxn>
                  <a:cxn ang="0">
                    <a:pos x="T6" y="T7"/>
                  </a:cxn>
                  <a:cxn ang="0">
                    <a:pos x="T8" y="T9"/>
                  </a:cxn>
                  <a:cxn ang="0">
                    <a:pos x="T10" y="T11"/>
                  </a:cxn>
                </a:cxnLst>
                <a:rect l="0" t="0" r="r" b="b"/>
                <a:pathLst>
                  <a:path w="44" h="51">
                    <a:moveTo>
                      <a:pt x="0" y="11"/>
                    </a:moveTo>
                    <a:lnTo>
                      <a:pt x="16" y="51"/>
                    </a:lnTo>
                    <a:lnTo>
                      <a:pt x="44" y="40"/>
                    </a:lnTo>
                    <a:lnTo>
                      <a:pt x="26" y="0"/>
                    </a:lnTo>
                    <a:lnTo>
                      <a:pt x="0"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6" name="Freeform 36"/>
              <p:cNvSpPr>
                <a:spLocks/>
              </p:cNvSpPr>
              <p:nvPr/>
            </p:nvSpPr>
            <p:spPr bwMode="auto">
              <a:xfrm>
                <a:off x="3717" y="2464"/>
                <a:ext cx="30" cy="61"/>
              </a:xfrm>
              <a:custGeom>
                <a:avLst/>
                <a:gdLst>
                  <a:gd name="T0" fmla="*/ 0 w 30"/>
                  <a:gd name="T1" fmla="*/ 0 h 61"/>
                  <a:gd name="T2" fmla="*/ 0 w 30"/>
                  <a:gd name="T3" fmla="*/ 61 h 61"/>
                  <a:gd name="T4" fmla="*/ 30 w 30"/>
                  <a:gd name="T5" fmla="*/ 61 h 61"/>
                  <a:gd name="T6" fmla="*/ 30 w 30"/>
                  <a:gd name="T7" fmla="*/ 0 h 61"/>
                  <a:gd name="T8" fmla="*/ 0 w 30"/>
                  <a:gd name="T9" fmla="*/ 0 h 61"/>
                  <a:gd name="T10" fmla="*/ 0 w 30"/>
                  <a:gd name="T11" fmla="*/ 0 h 61"/>
                </a:gdLst>
                <a:ahLst/>
                <a:cxnLst>
                  <a:cxn ang="0">
                    <a:pos x="T0" y="T1"/>
                  </a:cxn>
                  <a:cxn ang="0">
                    <a:pos x="T2" y="T3"/>
                  </a:cxn>
                  <a:cxn ang="0">
                    <a:pos x="T4" y="T5"/>
                  </a:cxn>
                  <a:cxn ang="0">
                    <a:pos x="T6" y="T7"/>
                  </a:cxn>
                  <a:cxn ang="0">
                    <a:pos x="T8" y="T9"/>
                  </a:cxn>
                  <a:cxn ang="0">
                    <a:pos x="T10" y="T11"/>
                  </a:cxn>
                </a:cxnLst>
                <a:rect l="0" t="0" r="r" b="b"/>
                <a:pathLst>
                  <a:path w="30" h="61">
                    <a:moveTo>
                      <a:pt x="0" y="0"/>
                    </a:moveTo>
                    <a:lnTo>
                      <a:pt x="0" y="61"/>
                    </a:lnTo>
                    <a:lnTo>
                      <a:pt x="30" y="61"/>
                    </a:lnTo>
                    <a:lnTo>
                      <a:pt x="3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7" name="Freeform 37"/>
              <p:cNvSpPr>
                <a:spLocks/>
              </p:cNvSpPr>
              <p:nvPr/>
            </p:nvSpPr>
            <p:spPr bwMode="auto">
              <a:xfrm>
                <a:off x="3816" y="2362"/>
                <a:ext cx="32" cy="77"/>
              </a:xfrm>
              <a:custGeom>
                <a:avLst/>
                <a:gdLst>
                  <a:gd name="T0" fmla="*/ 29 w 32"/>
                  <a:gd name="T1" fmla="*/ 77 h 77"/>
                  <a:gd name="T2" fmla="*/ 32 w 32"/>
                  <a:gd name="T3" fmla="*/ 2 h 77"/>
                  <a:gd name="T4" fmla="*/ 4 w 32"/>
                  <a:gd name="T5" fmla="*/ 0 h 77"/>
                  <a:gd name="T6" fmla="*/ 0 w 32"/>
                  <a:gd name="T7" fmla="*/ 74 h 77"/>
                  <a:gd name="T8" fmla="*/ 29 w 32"/>
                  <a:gd name="T9" fmla="*/ 77 h 77"/>
                  <a:gd name="T10" fmla="*/ 29 w 32"/>
                  <a:gd name="T11" fmla="*/ 77 h 77"/>
                </a:gdLst>
                <a:ahLst/>
                <a:cxnLst>
                  <a:cxn ang="0">
                    <a:pos x="T0" y="T1"/>
                  </a:cxn>
                  <a:cxn ang="0">
                    <a:pos x="T2" y="T3"/>
                  </a:cxn>
                  <a:cxn ang="0">
                    <a:pos x="T4" y="T5"/>
                  </a:cxn>
                  <a:cxn ang="0">
                    <a:pos x="T6" y="T7"/>
                  </a:cxn>
                  <a:cxn ang="0">
                    <a:pos x="T8" y="T9"/>
                  </a:cxn>
                  <a:cxn ang="0">
                    <a:pos x="T10" y="T11"/>
                  </a:cxn>
                </a:cxnLst>
                <a:rect l="0" t="0" r="r" b="b"/>
                <a:pathLst>
                  <a:path w="32" h="77">
                    <a:moveTo>
                      <a:pt x="29" y="77"/>
                    </a:moveTo>
                    <a:lnTo>
                      <a:pt x="32" y="2"/>
                    </a:lnTo>
                    <a:lnTo>
                      <a:pt x="4" y="0"/>
                    </a:lnTo>
                    <a:lnTo>
                      <a:pt x="0" y="74"/>
                    </a:lnTo>
                    <a:lnTo>
                      <a:pt x="29" y="77"/>
                    </a:lnTo>
                    <a:lnTo>
                      <a:pt x="2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8" name="Freeform 38"/>
              <p:cNvSpPr>
                <a:spLocks/>
              </p:cNvSpPr>
              <p:nvPr/>
            </p:nvSpPr>
            <p:spPr bwMode="auto">
              <a:xfrm>
                <a:off x="4040" y="2297"/>
                <a:ext cx="35" cy="54"/>
              </a:xfrm>
              <a:custGeom>
                <a:avLst/>
                <a:gdLst>
                  <a:gd name="T0" fmla="*/ 28 w 35"/>
                  <a:gd name="T1" fmla="*/ 54 h 54"/>
                  <a:gd name="T2" fmla="*/ 35 w 35"/>
                  <a:gd name="T3" fmla="*/ 4 h 54"/>
                  <a:gd name="T4" fmla="*/ 7 w 35"/>
                  <a:gd name="T5" fmla="*/ 0 h 54"/>
                  <a:gd name="T6" fmla="*/ 0 w 35"/>
                  <a:gd name="T7" fmla="*/ 50 h 54"/>
                  <a:gd name="T8" fmla="*/ 28 w 35"/>
                  <a:gd name="T9" fmla="*/ 54 h 54"/>
                  <a:gd name="T10" fmla="*/ 28 w 35"/>
                  <a:gd name="T11" fmla="*/ 54 h 54"/>
                </a:gdLst>
                <a:ahLst/>
                <a:cxnLst>
                  <a:cxn ang="0">
                    <a:pos x="T0" y="T1"/>
                  </a:cxn>
                  <a:cxn ang="0">
                    <a:pos x="T2" y="T3"/>
                  </a:cxn>
                  <a:cxn ang="0">
                    <a:pos x="T4" y="T5"/>
                  </a:cxn>
                  <a:cxn ang="0">
                    <a:pos x="T6" y="T7"/>
                  </a:cxn>
                  <a:cxn ang="0">
                    <a:pos x="T8" y="T9"/>
                  </a:cxn>
                  <a:cxn ang="0">
                    <a:pos x="T10" y="T11"/>
                  </a:cxn>
                </a:cxnLst>
                <a:rect l="0" t="0" r="r" b="b"/>
                <a:pathLst>
                  <a:path w="35" h="54">
                    <a:moveTo>
                      <a:pt x="28" y="54"/>
                    </a:moveTo>
                    <a:lnTo>
                      <a:pt x="35" y="4"/>
                    </a:lnTo>
                    <a:lnTo>
                      <a:pt x="7" y="0"/>
                    </a:lnTo>
                    <a:lnTo>
                      <a:pt x="0" y="50"/>
                    </a:lnTo>
                    <a:lnTo>
                      <a:pt x="28" y="54"/>
                    </a:lnTo>
                    <a:lnTo>
                      <a:pt x="2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19" name="Freeform 39"/>
              <p:cNvSpPr>
                <a:spLocks/>
              </p:cNvSpPr>
              <p:nvPr/>
            </p:nvSpPr>
            <p:spPr bwMode="auto">
              <a:xfrm>
                <a:off x="4216" y="2365"/>
                <a:ext cx="32" cy="46"/>
              </a:xfrm>
              <a:custGeom>
                <a:avLst/>
                <a:gdLst>
                  <a:gd name="T0" fmla="*/ 3 w 32"/>
                  <a:gd name="T1" fmla="*/ 0 h 46"/>
                  <a:gd name="T2" fmla="*/ 0 w 32"/>
                  <a:gd name="T3" fmla="*/ 45 h 46"/>
                  <a:gd name="T4" fmla="*/ 29 w 32"/>
                  <a:gd name="T5" fmla="*/ 46 h 46"/>
                  <a:gd name="T6" fmla="*/ 32 w 32"/>
                  <a:gd name="T7" fmla="*/ 3 h 46"/>
                  <a:gd name="T8" fmla="*/ 3 w 32"/>
                  <a:gd name="T9" fmla="*/ 0 h 46"/>
                  <a:gd name="T10" fmla="*/ 3 w 32"/>
                  <a:gd name="T11" fmla="*/ 0 h 46"/>
                </a:gdLst>
                <a:ahLst/>
                <a:cxnLst>
                  <a:cxn ang="0">
                    <a:pos x="T0" y="T1"/>
                  </a:cxn>
                  <a:cxn ang="0">
                    <a:pos x="T2" y="T3"/>
                  </a:cxn>
                  <a:cxn ang="0">
                    <a:pos x="T4" y="T5"/>
                  </a:cxn>
                  <a:cxn ang="0">
                    <a:pos x="T6" y="T7"/>
                  </a:cxn>
                  <a:cxn ang="0">
                    <a:pos x="T8" y="T9"/>
                  </a:cxn>
                  <a:cxn ang="0">
                    <a:pos x="T10" y="T11"/>
                  </a:cxn>
                </a:cxnLst>
                <a:rect l="0" t="0" r="r" b="b"/>
                <a:pathLst>
                  <a:path w="32" h="46">
                    <a:moveTo>
                      <a:pt x="3" y="0"/>
                    </a:moveTo>
                    <a:lnTo>
                      <a:pt x="0" y="45"/>
                    </a:lnTo>
                    <a:lnTo>
                      <a:pt x="29" y="46"/>
                    </a:lnTo>
                    <a:lnTo>
                      <a:pt x="32" y="3"/>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0" name="Freeform 40"/>
              <p:cNvSpPr>
                <a:spLocks/>
              </p:cNvSpPr>
              <p:nvPr/>
            </p:nvSpPr>
            <p:spPr bwMode="auto">
              <a:xfrm>
                <a:off x="4149" y="2423"/>
                <a:ext cx="40" cy="59"/>
              </a:xfrm>
              <a:custGeom>
                <a:avLst/>
                <a:gdLst>
                  <a:gd name="T0" fmla="*/ 14 w 40"/>
                  <a:gd name="T1" fmla="*/ 0 h 59"/>
                  <a:gd name="T2" fmla="*/ 0 w 40"/>
                  <a:gd name="T3" fmla="*/ 52 h 59"/>
                  <a:gd name="T4" fmla="*/ 28 w 40"/>
                  <a:gd name="T5" fmla="*/ 59 h 59"/>
                  <a:gd name="T6" fmla="*/ 40 w 40"/>
                  <a:gd name="T7" fmla="*/ 7 h 59"/>
                  <a:gd name="T8" fmla="*/ 14 w 40"/>
                  <a:gd name="T9" fmla="*/ 0 h 59"/>
                  <a:gd name="T10" fmla="*/ 14 w 40"/>
                  <a:gd name="T11" fmla="*/ 0 h 59"/>
                </a:gdLst>
                <a:ahLst/>
                <a:cxnLst>
                  <a:cxn ang="0">
                    <a:pos x="T0" y="T1"/>
                  </a:cxn>
                  <a:cxn ang="0">
                    <a:pos x="T2" y="T3"/>
                  </a:cxn>
                  <a:cxn ang="0">
                    <a:pos x="T4" y="T5"/>
                  </a:cxn>
                  <a:cxn ang="0">
                    <a:pos x="T6" y="T7"/>
                  </a:cxn>
                  <a:cxn ang="0">
                    <a:pos x="T8" y="T9"/>
                  </a:cxn>
                  <a:cxn ang="0">
                    <a:pos x="T10" y="T11"/>
                  </a:cxn>
                </a:cxnLst>
                <a:rect l="0" t="0" r="r" b="b"/>
                <a:pathLst>
                  <a:path w="40" h="59">
                    <a:moveTo>
                      <a:pt x="14" y="0"/>
                    </a:moveTo>
                    <a:lnTo>
                      <a:pt x="0" y="52"/>
                    </a:lnTo>
                    <a:lnTo>
                      <a:pt x="28" y="59"/>
                    </a:lnTo>
                    <a:lnTo>
                      <a:pt x="40" y="7"/>
                    </a:lnTo>
                    <a:lnTo>
                      <a:pt x="14"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1" name="Freeform 41"/>
              <p:cNvSpPr>
                <a:spLocks/>
              </p:cNvSpPr>
              <p:nvPr/>
            </p:nvSpPr>
            <p:spPr bwMode="auto">
              <a:xfrm>
                <a:off x="4083" y="2456"/>
                <a:ext cx="33" cy="44"/>
              </a:xfrm>
              <a:custGeom>
                <a:avLst/>
                <a:gdLst>
                  <a:gd name="T0" fmla="*/ 5 w 33"/>
                  <a:gd name="T1" fmla="*/ 0 h 44"/>
                  <a:gd name="T2" fmla="*/ 0 w 33"/>
                  <a:gd name="T3" fmla="*/ 41 h 44"/>
                  <a:gd name="T4" fmla="*/ 30 w 33"/>
                  <a:gd name="T5" fmla="*/ 44 h 44"/>
                  <a:gd name="T6" fmla="*/ 33 w 33"/>
                  <a:gd name="T7" fmla="*/ 4 h 44"/>
                  <a:gd name="T8" fmla="*/ 5 w 33"/>
                  <a:gd name="T9" fmla="*/ 0 h 44"/>
                  <a:gd name="T10" fmla="*/ 5 w 33"/>
                  <a:gd name="T11" fmla="*/ 0 h 44"/>
                </a:gdLst>
                <a:ahLst/>
                <a:cxnLst>
                  <a:cxn ang="0">
                    <a:pos x="T0" y="T1"/>
                  </a:cxn>
                  <a:cxn ang="0">
                    <a:pos x="T2" y="T3"/>
                  </a:cxn>
                  <a:cxn ang="0">
                    <a:pos x="T4" y="T5"/>
                  </a:cxn>
                  <a:cxn ang="0">
                    <a:pos x="T6" y="T7"/>
                  </a:cxn>
                  <a:cxn ang="0">
                    <a:pos x="T8" y="T9"/>
                  </a:cxn>
                  <a:cxn ang="0">
                    <a:pos x="T10" y="T11"/>
                  </a:cxn>
                </a:cxnLst>
                <a:rect l="0" t="0" r="r" b="b"/>
                <a:pathLst>
                  <a:path w="33" h="44">
                    <a:moveTo>
                      <a:pt x="5" y="0"/>
                    </a:moveTo>
                    <a:lnTo>
                      <a:pt x="0" y="41"/>
                    </a:lnTo>
                    <a:lnTo>
                      <a:pt x="30" y="44"/>
                    </a:lnTo>
                    <a:lnTo>
                      <a:pt x="33" y="4"/>
                    </a:lnTo>
                    <a:lnTo>
                      <a:pt x="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2" name="Freeform 42"/>
              <p:cNvSpPr>
                <a:spLocks/>
              </p:cNvSpPr>
              <p:nvPr/>
            </p:nvSpPr>
            <p:spPr bwMode="auto">
              <a:xfrm>
                <a:off x="4281" y="1710"/>
                <a:ext cx="72" cy="747"/>
              </a:xfrm>
              <a:custGeom>
                <a:avLst/>
                <a:gdLst>
                  <a:gd name="T0" fmla="*/ 42 w 72"/>
                  <a:gd name="T1" fmla="*/ 5 h 747"/>
                  <a:gd name="T2" fmla="*/ 41 w 72"/>
                  <a:gd name="T3" fmla="*/ 13 h 747"/>
                  <a:gd name="T4" fmla="*/ 39 w 72"/>
                  <a:gd name="T5" fmla="*/ 27 h 747"/>
                  <a:gd name="T6" fmla="*/ 37 w 72"/>
                  <a:gd name="T7" fmla="*/ 47 h 747"/>
                  <a:gd name="T8" fmla="*/ 37 w 72"/>
                  <a:gd name="T9" fmla="*/ 69 h 747"/>
                  <a:gd name="T10" fmla="*/ 34 w 72"/>
                  <a:gd name="T11" fmla="*/ 96 h 747"/>
                  <a:gd name="T12" fmla="*/ 31 w 72"/>
                  <a:gd name="T13" fmla="*/ 125 h 747"/>
                  <a:gd name="T14" fmla="*/ 27 w 72"/>
                  <a:gd name="T15" fmla="*/ 158 h 747"/>
                  <a:gd name="T16" fmla="*/ 24 w 72"/>
                  <a:gd name="T17" fmla="*/ 195 h 747"/>
                  <a:gd name="T18" fmla="*/ 21 w 72"/>
                  <a:gd name="T19" fmla="*/ 234 h 747"/>
                  <a:gd name="T20" fmla="*/ 19 w 72"/>
                  <a:gd name="T21" fmla="*/ 274 h 747"/>
                  <a:gd name="T22" fmla="*/ 16 w 72"/>
                  <a:gd name="T23" fmla="*/ 316 h 747"/>
                  <a:gd name="T24" fmla="*/ 13 w 72"/>
                  <a:gd name="T25" fmla="*/ 362 h 747"/>
                  <a:gd name="T26" fmla="*/ 10 w 72"/>
                  <a:gd name="T27" fmla="*/ 408 h 747"/>
                  <a:gd name="T28" fmla="*/ 7 w 72"/>
                  <a:gd name="T29" fmla="*/ 456 h 747"/>
                  <a:gd name="T30" fmla="*/ 5 w 72"/>
                  <a:gd name="T31" fmla="*/ 503 h 747"/>
                  <a:gd name="T32" fmla="*/ 2 w 72"/>
                  <a:gd name="T33" fmla="*/ 552 h 747"/>
                  <a:gd name="T34" fmla="*/ 0 w 72"/>
                  <a:gd name="T35" fmla="*/ 601 h 747"/>
                  <a:gd name="T36" fmla="*/ 0 w 72"/>
                  <a:gd name="T37" fmla="*/ 649 h 747"/>
                  <a:gd name="T38" fmla="*/ 0 w 72"/>
                  <a:gd name="T39" fmla="*/ 700 h 747"/>
                  <a:gd name="T40" fmla="*/ 0 w 72"/>
                  <a:gd name="T41" fmla="*/ 747 h 747"/>
                  <a:gd name="T42" fmla="*/ 28 w 72"/>
                  <a:gd name="T43" fmla="*/ 715 h 747"/>
                  <a:gd name="T44" fmla="*/ 28 w 72"/>
                  <a:gd name="T45" fmla="*/ 666 h 747"/>
                  <a:gd name="T46" fmla="*/ 30 w 72"/>
                  <a:gd name="T47" fmla="*/ 617 h 747"/>
                  <a:gd name="T48" fmla="*/ 31 w 72"/>
                  <a:gd name="T49" fmla="*/ 568 h 747"/>
                  <a:gd name="T50" fmla="*/ 34 w 72"/>
                  <a:gd name="T51" fmla="*/ 520 h 747"/>
                  <a:gd name="T52" fmla="*/ 34 w 72"/>
                  <a:gd name="T53" fmla="*/ 472 h 747"/>
                  <a:gd name="T54" fmla="*/ 37 w 72"/>
                  <a:gd name="T55" fmla="*/ 425 h 747"/>
                  <a:gd name="T56" fmla="*/ 39 w 72"/>
                  <a:gd name="T57" fmla="*/ 379 h 747"/>
                  <a:gd name="T58" fmla="*/ 44 w 72"/>
                  <a:gd name="T59" fmla="*/ 334 h 747"/>
                  <a:gd name="T60" fmla="*/ 45 w 72"/>
                  <a:gd name="T61" fmla="*/ 291 h 747"/>
                  <a:gd name="T62" fmla="*/ 49 w 72"/>
                  <a:gd name="T63" fmla="*/ 251 h 747"/>
                  <a:gd name="T64" fmla="*/ 52 w 72"/>
                  <a:gd name="T65" fmla="*/ 210 h 747"/>
                  <a:gd name="T66" fmla="*/ 55 w 72"/>
                  <a:gd name="T67" fmla="*/ 172 h 747"/>
                  <a:gd name="T68" fmla="*/ 58 w 72"/>
                  <a:gd name="T69" fmla="*/ 139 h 747"/>
                  <a:gd name="T70" fmla="*/ 60 w 72"/>
                  <a:gd name="T71" fmla="*/ 108 h 747"/>
                  <a:gd name="T72" fmla="*/ 63 w 72"/>
                  <a:gd name="T73" fmla="*/ 80 h 747"/>
                  <a:gd name="T74" fmla="*/ 66 w 72"/>
                  <a:gd name="T75" fmla="*/ 57 h 747"/>
                  <a:gd name="T76" fmla="*/ 67 w 72"/>
                  <a:gd name="T77" fmla="*/ 37 h 747"/>
                  <a:gd name="T78" fmla="*/ 70 w 72"/>
                  <a:gd name="T79" fmla="*/ 22 h 747"/>
                  <a:gd name="T80" fmla="*/ 70 w 72"/>
                  <a:gd name="T81" fmla="*/ 9 h 747"/>
                  <a:gd name="T82" fmla="*/ 72 w 72"/>
                  <a:gd name="T83" fmla="*/ 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747">
                    <a:moveTo>
                      <a:pt x="44" y="0"/>
                    </a:moveTo>
                    <a:lnTo>
                      <a:pt x="44" y="1"/>
                    </a:lnTo>
                    <a:lnTo>
                      <a:pt x="42" y="5"/>
                    </a:lnTo>
                    <a:lnTo>
                      <a:pt x="42" y="6"/>
                    </a:lnTo>
                    <a:lnTo>
                      <a:pt x="42" y="9"/>
                    </a:lnTo>
                    <a:lnTo>
                      <a:pt x="41" y="13"/>
                    </a:lnTo>
                    <a:lnTo>
                      <a:pt x="41" y="18"/>
                    </a:lnTo>
                    <a:lnTo>
                      <a:pt x="39" y="22"/>
                    </a:lnTo>
                    <a:lnTo>
                      <a:pt x="39" y="27"/>
                    </a:lnTo>
                    <a:lnTo>
                      <a:pt x="38" y="33"/>
                    </a:lnTo>
                    <a:lnTo>
                      <a:pt x="38" y="40"/>
                    </a:lnTo>
                    <a:lnTo>
                      <a:pt x="37" y="47"/>
                    </a:lnTo>
                    <a:lnTo>
                      <a:pt x="37" y="54"/>
                    </a:lnTo>
                    <a:lnTo>
                      <a:pt x="37" y="61"/>
                    </a:lnTo>
                    <a:lnTo>
                      <a:pt x="37" y="69"/>
                    </a:lnTo>
                    <a:lnTo>
                      <a:pt x="35" y="78"/>
                    </a:lnTo>
                    <a:lnTo>
                      <a:pt x="34" y="87"/>
                    </a:lnTo>
                    <a:lnTo>
                      <a:pt x="34" y="96"/>
                    </a:lnTo>
                    <a:lnTo>
                      <a:pt x="33" y="105"/>
                    </a:lnTo>
                    <a:lnTo>
                      <a:pt x="31" y="115"/>
                    </a:lnTo>
                    <a:lnTo>
                      <a:pt x="31" y="125"/>
                    </a:lnTo>
                    <a:lnTo>
                      <a:pt x="30" y="136"/>
                    </a:lnTo>
                    <a:lnTo>
                      <a:pt x="30" y="147"/>
                    </a:lnTo>
                    <a:lnTo>
                      <a:pt x="27" y="158"/>
                    </a:lnTo>
                    <a:lnTo>
                      <a:pt x="27" y="170"/>
                    </a:lnTo>
                    <a:lnTo>
                      <a:pt x="26" y="182"/>
                    </a:lnTo>
                    <a:lnTo>
                      <a:pt x="24" y="195"/>
                    </a:lnTo>
                    <a:lnTo>
                      <a:pt x="23" y="207"/>
                    </a:lnTo>
                    <a:lnTo>
                      <a:pt x="23" y="220"/>
                    </a:lnTo>
                    <a:lnTo>
                      <a:pt x="21" y="234"/>
                    </a:lnTo>
                    <a:lnTo>
                      <a:pt x="21" y="248"/>
                    </a:lnTo>
                    <a:lnTo>
                      <a:pt x="20" y="260"/>
                    </a:lnTo>
                    <a:lnTo>
                      <a:pt x="19" y="274"/>
                    </a:lnTo>
                    <a:lnTo>
                      <a:pt x="17" y="288"/>
                    </a:lnTo>
                    <a:lnTo>
                      <a:pt x="17" y="304"/>
                    </a:lnTo>
                    <a:lnTo>
                      <a:pt x="16" y="316"/>
                    </a:lnTo>
                    <a:lnTo>
                      <a:pt x="14" y="331"/>
                    </a:lnTo>
                    <a:lnTo>
                      <a:pt x="13" y="347"/>
                    </a:lnTo>
                    <a:lnTo>
                      <a:pt x="13" y="362"/>
                    </a:lnTo>
                    <a:lnTo>
                      <a:pt x="12" y="377"/>
                    </a:lnTo>
                    <a:lnTo>
                      <a:pt x="12" y="391"/>
                    </a:lnTo>
                    <a:lnTo>
                      <a:pt x="10" y="408"/>
                    </a:lnTo>
                    <a:lnTo>
                      <a:pt x="9" y="423"/>
                    </a:lnTo>
                    <a:lnTo>
                      <a:pt x="9" y="439"/>
                    </a:lnTo>
                    <a:lnTo>
                      <a:pt x="7" y="456"/>
                    </a:lnTo>
                    <a:lnTo>
                      <a:pt x="6" y="471"/>
                    </a:lnTo>
                    <a:lnTo>
                      <a:pt x="6" y="488"/>
                    </a:lnTo>
                    <a:lnTo>
                      <a:pt x="5" y="503"/>
                    </a:lnTo>
                    <a:lnTo>
                      <a:pt x="5" y="520"/>
                    </a:lnTo>
                    <a:lnTo>
                      <a:pt x="3" y="535"/>
                    </a:lnTo>
                    <a:lnTo>
                      <a:pt x="2" y="552"/>
                    </a:lnTo>
                    <a:lnTo>
                      <a:pt x="2" y="567"/>
                    </a:lnTo>
                    <a:lnTo>
                      <a:pt x="2" y="584"/>
                    </a:lnTo>
                    <a:lnTo>
                      <a:pt x="0" y="601"/>
                    </a:lnTo>
                    <a:lnTo>
                      <a:pt x="0" y="617"/>
                    </a:lnTo>
                    <a:lnTo>
                      <a:pt x="0" y="633"/>
                    </a:lnTo>
                    <a:lnTo>
                      <a:pt x="0" y="649"/>
                    </a:lnTo>
                    <a:lnTo>
                      <a:pt x="0" y="666"/>
                    </a:lnTo>
                    <a:lnTo>
                      <a:pt x="0" y="683"/>
                    </a:lnTo>
                    <a:lnTo>
                      <a:pt x="0" y="700"/>
                    </a:lnTo>
                    <a:lnTo>
                      <a:pt x="0" y="715"/>
                    </a:lnTo>
                    <a:lnTo>
                      <a:pt x="0" y="732"/>
                    </a:lnTo>
                    <a:lnTo>
                      <a:pt x="0" y="747"/>
                    </a:lnTo>
                    <a:lnTo>
                      <a:pt x="28" y="747"/>
                    </a:lnTo>
                    <a:lnTo>
                      <a:pt x="28" y="732"/>
                    </a:lnTo>
                    <a:lnTo>
                      <a:pt x="28" y="715"/>
                    </a:lnTo>
                    <a:lnTo>
                      <a:pt x="28" y="700"/>
                    </a:lnTo>
                    <a:lnTo>
                      <a:pt x="28" y="683"/>
                    </a:lnTo>
                    <a:lnTo>
                      <a:pt x="28" y="666"/>
                    </a:lnTo>
                    <a:lnTo>
                      <a:pt x="28" y="649"/>
                    </a:lnTo>
                    <a:lnTo>
                      <a:pt x="30" y="634"/>
                    </a:lnTo>
                    <a:lnTo>
                      <a:pt x="30" y="617"/>
                    </a:lnTo>
                    <a:lnTo>
                      <a:pt x="30" y="602"/>
                    </a:lnTo>
                    <a:lnTo>
                      <a:pt x="30" y="585"/>
                    </a:lnTo>
                    <a:lnTo>
                      <a:pt x="31" y="568"/>
                    </a:lnTo>
                    <a:lnTo>
                      <a:pt x="31" y="553"/>
                    </a:lnTo>
                    <a:lnTo>
                      <a:pt x="33" y="536"/>
                    </a:lnTo>
                    <a:lnTo>
                      <a:pt x="34" y="520"/>
                    </a:lnTo>
                    <a:lnTo>
                      <a:pt x="34" y="504"/>
                    </a:lnTo>
                    <a:lnTo>
                      <a:pt x="34" y="489"/>
                    </a:lnTo>
                    <a:lnTo>
                      <a:pt x="34" y="472"/>
                    </a:lnTo>
                    <a:lnTo>
                      <a:pt x="35" y="457"/>
                    </a:lnTo>
                    <a:lnTo>
                      <a:pt x="37" y="440"/>
                    </a:lnTo>
                    <a:lnTo>
                      <a:pt x="37" y="425"/>
                    </a:lnTo>
                    <a:lnTo>
                      <a:pt x="38" y="409"/>
                    </a:lnTo>
                    <a:lnTo>
                      <a:pt x="39" y="394"/>
                    </a:lnTo>
                    <a:lnTo>
                      <a:pt x="39" y="379"/>
                    </a:lnTo>
                    <a:lnTo>
                      <a:pt x="42" y="363"/>
                    </a:lnTo>
                    <a:lnTo>
                      <a:pt x="42" y="348"/>
                    </a:lnTo>
                    <a:lnTo>
                      <a:pt x="44" y="334"/>
                    </a:lnTo>
                    <a:lnTo>
                      <a:pt x="44" y="319"/>
                    </a:lnTo>
                    <a:lnTo>
                      <a:pt x="45" y="305"/>
                    </a:lnTo>
                    <a:lnTo>
                      <a:pt x="45" y="291"/>
                    </a:lnTo>
                    <a:lnTo>
                      <a:pt x="48" y="277"/>
                    </a:lnTo>
                    <a:lnTo>
                      <a:pt x="48" y="263"/>
                    </a:lnTo>
                    <a:lnTo>
                      <a:pt x="49" y="251"/>
                    </a:lnTo>
                    <a:lnTo>
                      <a:pt x="51" y="237"/>
                    </a:lnTo>
                    <a:lnTo>
                      <a:pt x="52" y="223"/>
                    </a:lnTo>
                    <a:lnTo>
                      <a:pt x="52" y="210"/>
                    </a:lnTo>
                    <a:lnTo>
                      <a:pt x="53" y="198"/>
                    </a:lnTo>
                    <a:lnTo>
                      <a:pt x="55" y="185"/>
                    </a:lnTo>
                    <a:lnTo>
                      <a:pt x="55" y="172"/>
                    </a:lnTo>
                    <a:lnTo>
                      <a:pt x="56" y="161"/>
                    </a:lnTo>
                    <a:lnTo>
                      <a:pt x="58" y="150"/>
                    </a:lnTo>
                    <a:lnTo>
                      <a:pt x="58" y="139"/>
                    </a:lnTo>
                    <a:lnTo>
                      <a:pt x="59" y="128"/>
                    </a:lnTo>
                    <a:lnTo>
                      <a:pt x="59" y="118"/>
                    </a:lnTo>
                    <a:lnTo>
                      <a:pt x="60" y="108"/>
                    </a:lnTo>
                    <a:lnTo>
                      <a:pt x="62" y="99"/>
                    </a:lnTo>
                    <a:lnTo>
                      <a:pt x="63" y="90"/>
                    </a:lnTo>
                    <a:lnTo>
                      <a:pt x="63" y="80"/>
                    </a:lnTo>
                    <a:lnTo>
                      <a:pt x="65" y="72"/>
                    </a:lnTo>
                    <a:lnTo>
                      <a:pt x="66" y="64"/>
                    </a:lnTo>
                    <a:lnTo>
                      <a:pt x="66" y="57"/>
                    </a:lnTo>
                    <a:lnTo>
                      <a:pt x="66" y="50"/>
                    </a:lnTo>
                    <a:lnTo>
                      <a:pt x="67" y="43"/>
                    </a:lnTo>
                    <a:lnTo>
                      <a:pt x="67" y="37"/>
                    </a:lnTo>
                    <a:lnTo>
                      <a:pt x="69" y="32"/>
                    </a:lnTo>
                    <a:lnTo>
                      <a:pt x="69" y="26"/>
                    </a:lnTo>
                    <a:lnTo>
                      <a:pt x="70" y="22"/>
                    </a:lnTo>
                    <a:lnTo>
                      <a:pt x="70" y="16"/>
                    </a:lnTo>
                    <a:lnTo>
                      <a:pt x="70" y="13"/>
                    </a:lnTo>
                    <a:lnTo>
                      <a:pt x="70" y="9"/>
                    </a:lnTo>
                    <a:lnTo>
                      <a:pt x="70" y="8"/>
                    </a:lnTo>
                    <a:lnTo>
                      <a:pt x="72" y="4"/>
                    </a:lnTo>
                    <a:lnTo>
                      <a:pt x="72" y="2"/>
                    </a:lnTo>
                    <a:lnTo>
                      <a:pt x="44"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3" name="Freeform 43"/>
              <p:cNvSpPr>
                <a:spLocks/>
              </p:cNvSpPr>
              <p:nvPr/>
            </p:nvSpPr>
            <p:spPr bwMode="auto">
              <a:xfrm>
                <a:off x="4281" y="1761"/>
                <a:ext cx="113" cy="711"/>
              </a:xfrm>
              <a:custGeom>
                <a:avLst/>
                <a:gdLst>
                  <a:gd name="T0" fmla="*/ 65 w 113"/>
                  <a:gd name="T1" fmla="*/ 674 h 711"/>
                  <a:gd name="T2" fmla="*/ 0 w 113"/>
                  <a:gd name="T3" fmla="*/ 711 h 711"/>
                  <a:gd name="T4" fmla="*/ 92 w 113"/>
                  <a:gd name="T5" fmla="*/ 692 h 711"/>
                  <a:gd name="T6" fmla="*/ 92 w 113"/>
                  <a:gd name="T7" fmla="*/ 669 h 711"/>
                  <a:gd name="T8" fmla="*/ 94 w 113"/>
                  <a:gd name="T9" fmla="*/ 647 h 711"/>
                  <a:gd name="T10" fmla="*/ 94 w 113"/>
                  <a:gd name="T11" fmla="*/ 625 h 711"/>
                  <a:gd name="T12" fmla="*/ 95 w 113"/>
                  <a:gd name="T13" fmla="*/ 604 h 711"/>
                  <a:gd name="T14" fmla="*/ 95 w 113"/>
                  <a:gd name="T15" fmla="*/ 582 h 711"/>
                  <a:gd name="T16" fmla="*/ 95 w 113"/>
                  <a:gd name="T17" fmla="*/ 559 h 711"/>
                  <a:gd name="T18" fmla="*/ 97 w 113"/>
                  <a:gd name="T19" fmla="*/ 537 h 711"/>
                  <a:gd name="T20" fmla="*/ 98 w 113"/>
                  <a:gd name="T21" fmla="*/ 516 h 711"/>
                  <a:gd name="T22" fmla="*/ 98 w 113"/>
                  <a:gd name="T23" fmla="*/ 494 h 711"/>
                  <a:gd name="T24" fmla="*/ 98 w 113"/>
                  <a:gd name="T25" fmla="*/ 471 h 711"/>
                  <a:gd name="T26" fmla="*/ 99 w 113"/>
                  <a:gd name="T27" fmla="*/ 449 h 711"/>
                  <a:gd name="T28" fmla="*/ 99 w 113"/>
                  <a:gd name="T29" fmla="*/ 428 h 711"/>
                  <a:gd name="T30" fmla="*/ 99 w 113"/>
                  <a:gd name="T31" fmla="*/ 406 h 711"/>
                  <a:gd name="T32" fmla="*/ 101 w 113"/>
                  <a:gd name="T33" fmla="*/ 384 h 711"/>
                  <a:gd name="T34" fmla="*/ 102 w 113"/>
                  <a:gd name="T35" fmla="*/ 361 h 711"/>
                  <a:gd name="T36" fmla="*/ 102 w 113"/>
                  <a:gd name="T37" fmla="*/ 340 h 711"/>
                  <a:gd name="T38" fmla="*/ 104 w 113"/>
                  <a:gd name="T39" fmla="*/ 318 h 711"/>
                  <a:gd name="T40" fmla="*/ 104 w 113"/>
                  <a:gd name="T41" fmla="*/ 297 h 711"/>
                  <a:gd name="T42" fmla="*/ 104 w 113"/>
                  <a:gd name="T43" fmla="*/ 275 h 711"/>
                  <a:gd name="T44" fmla="*/ 105 w 113"/>
                  <a:gd name="T45" fmla="*/ 253 h 711"/>
                  <a:gd name="T46" fmla="*/ 105 w 113"/>
                  <a:gd name="T47" fmla="*/ 230 h 711"/>
                  <a:gd name="T48" fmla="*/ 106 w 113"/>
                  <a:gd name="T49" fmla="*/ 209 h 711"/>
                  <a:gd name="T50" fmla="*/ 108 w 113"/>
                  <a:gd name="T51" fmla="*/ 187 h 711"/>
                  <a:gd name="T52" fmla="*/ 108 w 113"/>
                  <a:gd name="T53" fmla="*/ 165 h 711"/>
                  <a:gd name="T54" fmla="*/ 108 w 113"/>
                  <a:gd name="T55" fmla="*/ 142 h 711"/>
                  <a:gd name="T56" fmla="*/ 108 w 113"/>
                  <a:gd name="T57" fmla="*/ 121 h 711"/>
                  <a:gd name="T58" fmla="*/ 109 w 113"/>
                  <a:gd name="T59" fmla="*/ 99 h 711"/>
                  <a:gd name="T60" fmla="*/ 111 w 113"/>
                  <a:gd name="T61" fmla="*/ 77 h 711"/>
                  <a:gd name="T62" fmla="*/ 111 w 113"/>
                  <a:gd name="T63" fmla="*/ 54 h 711"/>
                  <a:gd name="T64" fmla="*/ 112 w 113"/>
                  <a:gd name="T65" fmla="*/ 34 h 711"/>
                  <a:gd name="T66" fmla="*/ 112 w 113"/>
                  <a:gd name="T67" fmla="*/ 11 h 711"/>
                  <a:gd name="T68" fmla="*/ 84 w 113"/>
                  <a:gd name="T69"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711">
                    <a:moveTo>
                      <a:pt x="84" y="0"/>
                    </a:moveTo>
                    <a:lnTo>
                      <a:pt x="65" y="674"/>
                    </a:lnTo>
                    <a:lnTo>
                      <a:pt x="0" y="683"/>
                    </a:lnTo>
                    <a:lnTo>
                      <a:pt x="0" y="711"/>
                    </a:lnTo>
                    <a:lnTo>
                      <a:pt x="92" y="703"/>
                    </a:lnTo>
                    <a:lnTo>
                      <a:pt x="92" y="692"/>
                    </a:lnTo>
                    <a:lnTo>
                      <a:pt x="92" y="681"/>
                    </a:lnTo>
                    <a:lnTo>
                      <a:pt x="92" y="669"/>
                    </a:lnTo>
                    <a:lnTo>
                      <a:pt x="94" y="658"/>
                    </a:lnTo>
                    <a:lnTo>
                      <a:pt x="94" y="647"/>
                    </a:lnTo>
                    <a:lnTo>
                      <a:pt x="94" y="636"/>
                    </a:lnTo>
                    <a:lnTo>
                      <a:pt x="94" y="625"/>
                    </a:lnTo>
                    <a:lnTo>
                      <a:pt x="95" y="615"/>
                    </a:lnTo>
                    <a:lnTo>
                      <a:pt x="95" y="604"/>
                    </a:lnTo>
                    <a:lnTo>
                      <a:pt x="95" y="593"/>
                    </a:lnTo>
                    <a:lnTo>
                      <a:pt x="95" y="582"/>
                    </a:lnTo>
                    <a:lnTo>
                      <a:pt x="95" y="570"/>
                    </a:lnTo>
                    <a:lnTo>
                      <a:pt x="95" y="559"/>
                    </a:lnTo>
                    <a:lnTo>
                      <a:pt x="97" y="548"/>
                    </a:lnTo>
                    <a:lnTo>
                      <a:pt x="97" y="537"/>
                    </a:lnTo>
                    <a:lnTo>
                      <a:pt x="98" y="527"/>
                    </a:lnTo>
                    <a:lnTo>
                      <a:pt x="98" y="516"/>
                    </a:lnTo>
                    <a:lnTo>
                      <a:pt x="98" y="505"/>
                    </a:lnTo>
                    <a:lnTo>
                      <a:pt x="98" y="494"/>
                    </a:lnTo>
                    <a:lnTo>
                      <a:pt x="98" y="483"/>
                    </a:lnTo>
                    <a:lnTo>
                      <a:pt x="98" y="471"/>
                    </a:lnTo>
                    <a:lnTo>
                      <a:pt x="98" y="460"/>
                    </a:lnTo>
                    <a:lnTo>
                      <a:pt x="99" y="449"/>
                    </a:lnTo>
                    <a:lnTo>
                      <a:pt x="99" y="439"/>
                    </a:lnTo>
                    <a:lnTo>
                      <a:pt x="99" y="428"/>
                    </a:lnTo>
                    <a:lnTo>
                      <a:pt x="99" y="417"/>
                    </a:lnTo>
                    <a:lnTo>
                      <a:pt x="99" y="406"/>
                    </a:lnTo>
                    <a:lnTo>
                      <a:pt x="101" y="395"/>
                    </a:lnTo>
                    <a:lnTo>
                      <a:pt x="101" y="384"/>
                    </a:lnTo>
                    <a:lnTo>
                      <a:pt x="101" y="372"/>
                    </a:lnTo>
                    <a:lnTo>
                      <a:pt x="102" y="361"/>
                    </a:lnTo>
                    <a:lnTo>
                      <a:pt x="102" y="352"/>
                    </a:lnTo>
                    <a:lnTo>
                      <a:pt x="102" y="340"/>
                    </a:lnTo>
                    <a:lnTo>
                      <a:pt x="102" y="329"/>
                    </a:lnTo>
                    <a:lnTo>
                      <a:pt x="104" y="318"/>
                    </a:lnTo>
                    <a:lnTo>
                      <a:pt x="104" y="308"/>
                    </a:lnTo>
                    <a:lnTo>
                      <a:pt x="104" y="297"/>
                    </a:lnTo>
                    <a:lnTo>
                      <a:pt x="104" y="286"/>
                    </a:lnTo>
                    <a:lnTo>
                      <a:pt x="104" y="275"/>
                    </a:lnTo>
                    <a:lnTo>
                      <a:pt x="105" y="264"/>
                    </a:lnTo>
                    <a:lnTo>
                      <a:pt x="105" y="253"/>
                    </a:lnTo>
                    <a:lnTo>
                      <a:pt x="105" y="243"/>
                    </a:lnTo>
                    <a:lnTo>
                      <a:pt x="105" y="230"/>
                    </a:lnTo>
                    <a:lnTo>
                      <a:pt x="106" y="220"/>
                    </a:lnTo>
                    <a:lnTo>
                      <a:pt x="106" y="209"/>
                    </a:lnTo>
                    <a:lnTo>
                      <a:pt x="106" y="198"/>
                    </a:lnTo>
                    <a:lnTo>
                      <a:pt x="108" y="187"/>
                    </a:lnTo>
                    <a:lnTo>
                      <a:pt x="108" y="176"/>
                    </a:lnTo>
                    <a:lnTo>
                      <a:pt x="108" y="165"/>
                    </a:lnTo>
                    <a:lnTo>
                      <a:pt x="108" y="155"/>
                    </a:lnTo>
                    <a:lnTo>
                      <a:pt x="108" y="142"/>
                    </a:lnTo>
                    <a:lnTo>
                      <a:pt x="108" y="133"/>
                    </a:lnTo>
                    <a:lnTo>
                      <a:pt x="108" y="121"/>
                    </a:lnTo>
                    <a:lnTo>
                      <a:pt x="109" y="110"/>
                    </a:lnTo>
                    <a:lnTo>
                      <a:pt x="109" y="99"/>
                    </a:lnTo>
                    <a:lnTo>
                      <a:pt x="111" y="88"/>
                    </a:lnTo>
                    <a:lnTo>
                      <a:pt x="111" y="77"/>
                    </a:lnTo>
                    <a:lnTo>
                      <a:pt x="111" y="67"/>
                    </a:lnTo>
                    <a:lnTo>
                      <a:pt x="111" y="54"/>
                    </a:lnTo>
                    <a:lnTo>
                      <a:pt x="112" y="45"/>
                    </a:lnTo>
                    <a:lnTo>
                      <a:pt x="112" y="34"/>
                    </a:lnTo>
                    <a:lnTo>
                      <a:pt x="112" y="22"/>
                    </a:lnTo>
                    <a:lnTo>
                      <a:pt x="112" y="11"/>
                    </a:lnTo>
                    <a:lnTo>
                      <a:pt x="113" y="2"/>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4" name="Freeform 44"/>
              <p:cNvSpPr>
                <a:spLocks/>
              </p:cNvSpPr>
              <p:nvPr/>
            </p:nvSpPr>
            <p:spPr bwMode="auto">
              <a:xfrm>
                <a:off x="4142" y="1980"/>
                <a:ext cx="153" cy="310"/>
              </a:xfrm>
              <a:custGeom>
                <a:avLst/>
                <a:gdLst>
                  <a:gd name="T0" fmla="*/ 144 w 153"/>
                  <a:gd name="T1" fmla="*/ 261 h 310"/>
                  <a:gd name="T2" fmla="*/ 131 w 153"/>
                  <a:gd name="T3" fmla="*/ 244 h 310"/>
                  <a:gd name="T4" fmla="*/ 119 w 153"/>
                  <a:gd name="T5" fmla="*/ 227 h 310"/>
                  <a:gd name="T6" fmla="*/ 107 w 153"/>
                  <a:gd name="T7" fmla="*/ 211 h 310"/>
                  <a:gd name="T8" fmla="*/ 95 w 153"/>
                  <a:gd name="T9" fmla="*/ 192 h 310"/>
                  <a:gd name="T10" fmla="*/ 84 w 153"/>
                  <a:gd name="T11" fmla="*/ 174 h 310"/>
                  <a:gd name="T12" fmla="*/ 73 w 153"/>
                  <a:gd name="T13" fmla="*/ 156 h 310"/>
                  <a:gd name="T14" fmla="*/ 63 w 153"/>
                  <a:gd name="T15" fmla="*/ 139 h 310"/>
                  <a:gd name="T16" fmla="*/ 53 w 153"/>
                  <a:gd name="T17" fmla="*/ 123 h 310"/>
                  <a:gd name="T18" fmla="*/ 45 w 153"/>
                  <a:gd name="T19" fmla="*/ 106 h 310"/>
                  <a:gd name="T20" fmla="*/ 38 w 153"/>
                  <a:gd name="T21" fmla="*/ 91 h 310"/>
                  <a:gd name="T22" fmla="*/ 33 w 153"/>
                  <a:gd name="T23" fmla="*/ 77 h 310"/>
                  <a:gd name="T24" fmla="*/ 29 w 153"/>
                  <a:gd name="T25" fmla="*/ 64 h 310"/>
                  <a:gd name="T26" fmla="*/ 28 w 153"/>
                  <a:gd name="T27" fmla="*/ 46 h 310"/>
                  <a:gd name="T28" fmla="*/ 33 w 153"/>
                  <a:gd name="T29" fmla="*/ 32 h 310"/>
                  <a:gd name="T30" fmla="*/ 40 w 153"/>
                  <a:gd name="T31" fmla="*/ 29 h 310"/>
                  <a:gd name="T32" fmla="*/ 49 w 153"/>
                  <a:gd name="T33" fmla="*/ 43 h 310"/>
                  <a:gd name="T34" fmla="*/ 54 w 153"/>
                  <a:gd name="T35" fmla="*/ 57 h 310"/>
                  <a:gd name="T36" fmla="*/ 60 w 153"/>
                  <a:gd name="T37" fmla="*/ 71 h 310"/>
                  <a:gd name="T38" fmla="*/ 64 w 153"/>
                  <a:gd name="T39" fmla="*/ 88 h 310"/>
                  <a:gd name="T40" fmla="*/ 68 w 153"/>
                  <a:gd name="T41" fmla="*/ 105 h 310"/>
                  <a:gd name="T42" fmla="*/ 74 w 153"/>
                  <a:gd name="T43" fmla="*/ 121 h 310"/>
                  <a:gd name="T44" fmla="*/ 102 w 153"/>
                  <a:gd name="T45" fmla="*/ 116 h 310"/>
                  <a:gd name="T46" fmla="*/ 98 w 153"/>
                  <a:gd name="T47" fmla="*/ 99 h 310"/>
                  <a:gd name="T48" fmla="*/ 93 w 153"/>
                  <a:gd name="T49" fmla="*/ 81 h 310"/>
                  <a:gd name="T50" fmla="*/ 86 w 153"/>
                  <a:gd name="T51" fmla="*/ 61 h 310"/>
                  <a:gd name="T52" fmla="*/ 79 w 153"/>
                  <a:gd name="T53" fmla="*/ 42 h 310"/>
                  <a:gd name="T54" fmla="*/ 71 w 153"/>
                  <a:gd name="T55" fmla="*/ 25 h 310"/>
                  <a:gd name="T56" fmla="*/ 61 w 153"/>
                  <a:gd name="T57" fmla="*/ 11 h 310"/>
                  <a:gd name="T58" fmla="*/ 45 w 153"/>
                  <a:gd name="T59" fmla="*/ 1 h 310"/>
                  <a:gd name="T60" fmla="*/ 28 w 153"/>
                  <a:gd name="T61" fmla="*/ 3 h 310"/>
                  <a:gd name="T62" fmla="*/ 14 w 153"/>
                  <a:gd name="T63" fmla="*/ 11 h 310"/>
                  <a:gd name="T64" fmla="*/ 6 w 153"/>
                  <a:gd name="T65" fmla="*/ 24 h 310"/>
                  <a:gd name="T66" fmla="*/ 1 w 153"/>
                  <a:gd name="T67" fmla="*/ 36 h 310"/>
                  <a:gd name="T68" fmla="*/ 0 w 153"/>
                  <a:gd name="T69" fmla="*/ 54 h 310"/>
                  <a:gd name="T70" fmla="*/ 3 w 153"/>
                  <a:gd name="T71" fmla="*/ 74 h 310"/>
                  <a:gd name="T72" fmla="*/ 10 w 153"/>
                  <a:gd name="T73" fmla="*/ 93 h 310"/>
                  <a:gd name="T74" fmla="*/ 20 w 153"/>
                  <a:gd name="T75" fmla="*/ 116 h 310"/>
                  <a:gd name="T76" fmla="*/ 29 w 153"/>
                  <a:gd name="T77" fmla="*/ 138 h 310"/>
                  <a:gd name="T78" fmla="*/ 42 w 153"/>
                  <a:gd name="T79" fmla="*/ 162 h 310"/>
                  <a:gd name="T80" fmla="*/ 56 w 153"/>
                  <a:gd name="T81" fmla="*/ 184 h 310"/>
                  <a:gd name="T82" fmla="*/ 68 w 153"/>
                  <a:gd name="T83" fmla="*/ 206 h 310"/>
                  <a:gd name="T84" fmla="*/ 84 w 153"/>
                  <a:gd name="T85" fmla="*/ 229 h 310"/>
                  <a:gd name="T86" fmla="*/ 98 w 153"/>
                  <a:gd name="T87" fmla="*/ 248 h 310"/>
                  <a:gd name="T88" fmla="*/ 110 w 153"/>
                  <a:gd name="T89" fmla="*/ 266 h 310"/>
                  <a:gd name="T90" fmla="*/ 123 w 153"/>
                  <a:gd name="T91" fmla="*/ 282 h 310"/>
                  <a:gd name="T92" fmla="*/ 132 w 153"/>
                  <a:gd name="T93" fmla="*/ 296 h 310"/>
                  <a:gd name="T94" fmla="*/ 145 w 153"/>
                  <a:gd name="T95"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310">
                    <a:moveTo>
                      <a:pt x="153" y="272"/>
                    </a:moveTo>
                    <a:lnTo>
                      <a:pt x="151" y="268"/>
                    </a:lnTo>
                    <a:lnTo>
                      <a:pt x="148" y="264"/>
                    </a:lnTo>
                    <a:lnTo>
                      <a:pt x="144" y="261"/>
                    </a:lnTo>
                    <a:lnTo>
                      <a:pt x="141" y="257"/>
                    </a:lnTo>
                    <a:lnTo>
                      <a:pt x="138" y="252"/>
                    </a:lnTo>
                    <a:lnTo>
                      <a:pt x="135" y="250"/>
                    </a:lnTo>
                    <a:lnTo>
                      <a:pt x="131" y="244"/>
                    </a:lnTo>
                    <a:lnTo>
                      <a:pt x="130" y="241"/>
                    </a:lnTo>
                    <a:lnTo>
                      <a:pt x="126" y="237"/>
                    </a:lnTo>
                    <a:lnTo>
                      <a:pt x="123" y="232"/>
                    </a:lnTo>
                    <a:lnTo>
                      <a:pt x="119" y="227"/>
                    </a:lnTo>
                    <a:lnTo>
                      <a:pt x="117" y="223"/>
                    </a:lnTo>
                    <a:lnTo>
                      <a:pt x="113" y="219"/>
                    </a:lnTo>
                    <a:lnTo>
                      <a:pt x="110" y="215"/>
                    </a:lnTo>
                    <a:lnTo>
                      <a:pt x="107" y="211"/>
                    </a:lnTo>
                    <a:lnTo>
                      <a:pt x="105" y="206"/>
                    </a:lnTo>
                    <a:lnTo>
                      <a:pt x="102" y="201"/>
                    </a:lnTo>
                    <a:lnTo>
                      <a:pt x="98" y="197"/>
                    </a:lnTo>
                    <a:lnTo>
                      <a:pt x="95" y="192"/>
                    </a:lnTo>
                    <a:lnTo>
                      <a:pt x="92" y="188"/>
                    </a:lnTo>
                    <a:lnTo>
                      <a:pt x="89" y="183"/>
                    </a:lnTo>
                    <a:lnTo>
                      <a:pt x="86" y="179"/>
                    </a:lnTo>
                    <a:lnTo>
                      <a:pt x="84" y="174"/>
                    </a:lnTo>
                    <a:lnTo>
                      <a:pt x="81" y="170"/>
                    </a:lnTo>
                    <a:lnTo>
                      <a:pt x="77" y="165"/>
                    </a:lnTo>
                    <a:lnTo>
                      <a:pt x="75" y="162"/>
                    </a:lnTo>
                    <a:lnTo>
                      <a:pt x="73" y="156"/>
                    </a:lnTo>
                    <a:lnTo>
                      <a:pt x="70" y="153"/>
                    </a:lnTo>
                    <a:lnTo>
                      <a:pt x="67" y="148"/>
                    </a:lnTo>
                    <a:lnTo>
                      <a:pt x="66" y="144"/>
                    </a:lnTo>
                    <a:lnTo>
                      <a:pt x="63" y="139"/>
                    </a:lnTo>
                    <a:lnTo>
                      <a:pt x="60" y="135"/>
                    </a:lnTo>
                    <a:lnTo>
                      <a:pt x="57" y="131"/>
                    </a:lnTo>
                    <a:lnTo>
                      <a:pt x="56" y="127"/>
                    </a:lnTo>
                    <a:lnTo>
                      <a:pt x="53" y="123"/>
                    </a:lnTo>
                    <a:lnTo>
                      <a:pt x="52" y="119"/>
                    </a:lnTo>
                    <a:lnTo>
                      <a:pt x="49" y="114"/>
                    </a:lnTo>
                    <a:lnTo>
                      <a:pt x="46" y="110"/>
                    </a:lnTo>
                    <a:lnTo>
                      <a:pt x="45" y="106"/>
                    </a:lnTo>
                    <a:lnTo>
                      <a:pt x="43" y="103"/>
                    </a:lnTo>
                    <a:lnTo>
                      <a:pt x="42" y="99"/>
                    </a:lnTo>
                    <a:lnTo>
                      <a:pt x="40" y="95"/>
                    </a:lnTo>
                    <a:lnTo>
                      <a:pt x="38" y="91"/>
                    </a:lnTo>
                    <a:lnTo>
                      <a:pt x="36" y="88"/>
                    </a:lnTo>
                    <a:lnTo>
                      <a:pt x="35" y="84"/>
                    </a:lnTo>
                    <a:lnTo>
                      <a:pt x="33" y="80"/>
                    </a:lnTo>
                    <a:lnTo>
                      <a:pt x="33" y="77"/>
                    </a:lnTo>
                    <a:lnTo>
                      <a:pt x="32" y="74"/>
                    </a:lnTo>
                    <a:lnTo>
                      <a:pt x="31" y="70"/>
                    </a:lnTo>
                    <a:lnTo>
                      <a:pt x="31" y="67"/>
                    </a:lnTo>
                    <a:lnTo>
                      <a:pt x="29" y="64"/>
                    </a:lnTo>
                    <a:lnTo>
                      <a:pt x="29" y="61"/>
                    </a:lnTo>
                    <a:lnTo>
                      <a:pt x="28" y="56"/>
                    </a:lnTo>
                    <a:lnTo>
                      <a:pt x="28" y="50"/>
                    </a:lnTo>
                    <a:lnTo>
                      <a:pt x="28" y="46"/>
                    </a:lnTo>
                    <a:lnTo>
                      <a:pt x="28" y="42"/>
                    </a:lnTo>
                    <a:lnTo>
                      <a:pt x="29" y="38"/>
                    </a:lnTo>
                    <a:lnTo>
                      <a:pt x="32" y="35"/>
                    </a:lnTo>
                    <a:lnTo>
                      <a:pt x="33" y="32"/>
                    </a:lnTo>
                    <a:lnTo>
                      <a:pt x="36" y="29"/>
                    </a:lnTo>
                    <a:lnTo>
                      <a:pt x="38" y="29"/>
                    </a:lnTo>
                    <a:lnTo>
                      <a:pt x="38" y="29"/>
                    </a:lnTo>
                    <a:lnTo>
                      <a:pt x="40" y="29"/>
                    </a:lnTo>
                    <a:lnTo>
                      <a:pt x="42" y="32"/>
                    </a:lnTo>
                    <a:lnTo>
                      <a:pt x="45" y="35"/>
                    </a:lnTo>
                    <a:lnTo>
                      <a:pt x="46" y="39"/>
                    </a:lnTo>
                    <a:lnTo>
                      <a:pt x="49" y="43"/>
                    </a:lnTo>
                    <a:lnTo>
                      <a:pt x="52" y="49"/>
                    </a:lnTo>
                    <a:lnTo>
                      <a:pt x="53" y="52"/>
                    </a:lnTo>
                    <a:lnTo>
                      <a:pt x="54" y="54"/>
                    </a:lnTo>
                    <a:lnTo>
                      <a:pt x="54" y="57"/>
                    </a:lnTo>
                    <a:lnTo>
                      <a:pt x="56" y="61"/>
                    </a:lnTo>
                    <a:lnTo>
                      <a:pt x="57" y="66"/>
                    </a:lnTo>
                    <a:lnTo>
                      <a:pt x="59" y="68"/>
                    </a:lnTo>
                    <a:lnTo>
                      <a:pt x="60" y="71"/>
                    </a:lnTo>
                    <a:lnTo>
                      <a:pt x="61" y="75"/>
                    </a:lnTo>
                    <a:lnTo>
                      <a:pt x="63" y="78"/>
                    </a:lnTo>
                    <a:lnTo>
                      <a:pt x="64" y="84"/>
                    </a:lnTo>
                    <a:lnTo>
                      <a:pt x="64" y="88"/>
                    </a:lnTo>
                    <a:lnTo>
                      <a:pt x="66" y="92"/>
                    </a:lnTo>
                    <a:lnTo>
                      <a:pt x="67" y="96"/>
                    </a:lnTo>
                    <a:lnTo>
                      <a:pt x="68" y="100"/>
                    </a:lnTo>
                    <a:lnTo>
                      <a:pt x="68" y="105"/>
                    </a:lnTo>
                    <a:lnTo>
                      <a:pt x="71" y="109"/>
                    </a:lnTo>
                    <a:lnTo>
                      <a:pt x="71" y="113"/>
                    </a:lnTo>
                    <a:lnTo>
                      <a:pt x="73" y="119"/>
                    </a:lnTo>
                    <a:lnTo>
                      <a:pt x="74" y="121"/>
                    </a:lnTo>
                    <a:lnTo>
                      <a:pt x="75" y="127"/>
                    </a:lnTo>
                    <a:lnTo>
                      <a:pt x="103" y="123"/>
                    </a:lnTo>
                    <a:lnTo>
                      <a:pt x="102" y="119"/>
                    </a:lnTo>
                    <a:lnTo>
                      <a:pt x="102" y="116"/>
                    </a:lnTo>
                    <a:lnTo>
                      <a:pt x="100" y="112"/>
                    </a:lnTo>
                    <a:lnTo>
                      <a:pt x="99" y="107"/>
                    </a:lnTo>
                    <a:lnTo>
                      <a:pt x="98" y="103"/>
                    </a:lnTo>
                    <a:lnTo>
                      <a:pt x="98" y="99"/>
                    </a:lnTo>
                    <a:lnTo>
                      <a:pt x="96" y="95"/>
                    </a:lnTo>
                    <a:lnTo>
                      <a:pt x="96" y="91"/>
                    </a:lnTo>
                    <a:lnTo>
                      <a:pt x="93" y="85"/>
                    </a:lnTo>
                    <a:lnTo>
                      <a:pt x="93" y="81"/>
                    </a:lnTo>
                    <a:lnTo>
                      <a:pt x="92" y="75"/>
                    </a:lnTo>
                    <a:lnTo>
                      <a:pt x="91" y="71"/>
                    </a:lnTo>
                    <a:lnTo>
                      <a:pt x="89" y="66"/>
                    </a:lnTo>
                    <a:lnTo>
                      <a:pt x="86" y="61"/>
                    </a:lnTo>
                    <a:lnTo>
                      <a:pt x="85" y="57"/>
                    </a:lnTo>
                    <a:lnTo>
                      <a:pt x="85" y="52"/>
                    </a:lnTo>
                    <a:lnTo>
                      <a:pt x="82" y="46"/>
                    </a:lnTo>
                    <a:lnTo>
                      <a:pt x="79" y="42"/>
                    </a:lnTo>
                    <a:lnTo>
                      <a:pt x="77" y="38"/>
                    </a:lnTo>
                    <a:lnTo>
                      <a:pt x="77" y="34"/>
                    </a:lnTo>
                    <a:lnTo>
                      <a:pt x="74" y="29"/>
                    </a:lnTo>
                    <a:lnTo>
                      <a:pt x="71" y="25"/>
                    </a:lnTo>
                    <a:lnTo>
                      <a:pt x="68" y="22"/>
                    </a:lnTo>
                    <a:lnTo>
                      <a:pt x="67" y="18"/>
                    </a:lnTo>
                    <a:lnTo>
                      <a:pt x="64" y="15"/>
                    </a:lnTo>
                    <a:lnTo>
                      <a:pt x="61" y="11"/>
                    </a:lnTo>
                    <a:lnTo>
                      <a:pt x="59" y="8"/>
                    </a:lnTo>
                    <a:lnTo>
                      <a:pt x="56" y="7"/>
                    </a:lnTo>
                    <a:lnTo>
                      <a:pt x="50" y="3"/>
                    </a:lnTo>
                    <a:lnTo>
                      <a:pt x="45" y="1"/>
                    </a:lnTo>
                    <a:lnTo>
                      <a:pt x="40" y="0"/>
                    </a:lnTo>
                    <a:lnTo>
                      <a:pt x="36" y="0"/>
                    </a:lnTo>
                    <a:lnTo>
                      <a:pt x="32" y="0"/>
                    </a:lnTo>
                    <a:lnTo>
                      <a:pt x="28" y="3"/>
                    </a:lnTo>
                    <a:lnTo>
                      <a:pt x="22" y="3"/>
                    </a:lnTo>
                    <a:lnTo>
                      <a:pt x="20" y="7"/>
                    </a:lnTo>
                    <a:lnTo>
                      <a:pt x="15" y="8"/>
                    </a:lnTo>
                    <a:lnTo>
                      <a:pt x="14" y="11"/>
                    </a:lnTo>
                    <a:lnTo>
                      <a:pt x="11" y="14"/>
                    </a:lnTo>
                    <a:lnTo>
                      <a:pt x="10" y="18"/>
                    </a:lnTo>
                    <a:lnTo>
                      <a:pt x="7" y="20"/>
                    </a:lnTo>
                    <a:lnTo>
                      <a:pt x="6" y="24"/>
                    </a:lnTo>
                    <a:lnTo>
                      <a:pt x="3" y="27"/>
                    </a:lnTo>
                    <a:lnTo>
                      <a:pt x="1" y="31"/>
                    </a:lnTo>
                    <a:lnTo>
                      <a:pt x="1" y="34"/>
                    </a:lnTo>
                    <a:lnTo>
                      <a:pt x="1" y="36"/>
                    </a:lnTo>
                    <a:lnTo>
                      <a:pt x="0" y="40"/>
                    </a:lnTo>
                    <a:lnTo>
                      <a:pt x="0" y="46"/>
                    </a:lnTo>
                    <a:lnTo>
                      <a:pt x="0" y="49"/>
                    </a:lnTo>
                    <a:lnTo>
                      <a:pt x="0" y="54"/>
                    </a:lnTo>
                    <a:lnTo>
                      <a:pt x="1" y="59"/>
                    </a:lnTo>
                    <a:lnTo>
                      <a:pt x="1" y="64"/>
                    </a:lnTo>
                    <a:lnTo>
                      <a:pt x="1" y="68"/>
                    </a:lnTo>
                    <a:lnTo>
                      <a:pt x="3" y="74"/>
                    </a:lnTo>
                    <a:lnTo>
                      <a:pt x="6" y="78"/>
                    </a:lnTo>
                    <a:lnTo>
                      <a:pt x="7" y="84"/>
                    </a:lnTo>
                    <a:lnTo>
                      <a:pt x="8" y="89"/>
                    </a:lnTo>
                    <a:lnTo>
                      <a:pt x="10" y="93"/>
                    </a:lnTo>
                    <a:lnTo>
                      <a:pt x="11" y="99"/>
                    </a:lnTo>
                    <a:lnTo>
                      <a:pt x="14" y="105"/>
                    </a:lnTo>
                    <a:lnTo>
                      <a:pt x="15" y="110"/>
                    </a:lnTo>
                    <a:lnTo>
                      <a:pt x="20" y="116"/>
                    </a:lnTo>
                    <a:lnTo>
                      <a:pt x="21" y="121"/>
                    </a:lnTo>
                    <a:lnTo>
                      <a:pt x="24" y="127"/>
                    </a:lnTo>
                    <a:lnTo>
                      <a:pt x="27" y="133"/>
                    </a:lnTo>
                    <a:lnTo>
                      <a:pt x="29" y="138"/>
                    </a:lnTo>
                    <a:lnTo>
                      <a:pt x="32" y="144"/>
                    </a:lnTo>
                    <a:lnTo>
                      <a:pt x="35" y="151"/>
                    </a:lnTo>
                    <a:lnTo>
                      <a:pt x="39" y="155"/>
                    </a:lnTo>
                    <a:lnTo>
                      <a:pt x="42" y="162"/>
                    </a:lnTo>
                    <a:lnTo>
                      <a:pt x="45" y="167"/>
                    </a:lnTo>
                    <a:lnTo>
                      <a:pt x="49" y="174"/>
                    </a:lnTo>
                    <a:lnTo>
                      <a:pt x="53" y="179"/>
                    </a:lnTo>
                    <a:lnTo>
                      <a:pt x="56" y="184"/>
                    </a:lnTo>
                    <a:lnTo>
                      <a:pt x="59" y="190"/>
                    </a:lnTo>
                    <a:lnTo>
                      <a:pt x="63" y="195"/>
                    </a:lnTo>
                    <a:lnTo>
                      <a:pt x="66" y="201"/>
                    </a:lnTo>
                    <a:lnTo>
                      <a:pt x="68" y="206"/>
                    </a:lnTo>
                    <a:lnTo>
                      <a:pt x="73" y="212"/>
                    </a:lnTo>
                    <a:lnTo>
                      <a:pt x="77" y="218"/>
                    </a:lnTo>
                    <a:lnTo>
                      <a:pt x="79" y="223"/>
                    </a:lnTo>
                    <a:lnTo>
                      <a:pt x="84" y="229"/>
                    </a:lnTo>
                    <a:lnTo>
                      <a:pt x="86" y="233"/>
                    </a:lnTo>
                    <a:lnTo>
                      <a:pt x="91" y="238"/>
                    </a:lnTo>
                    <a:lnTo>
                      <a:pt x="93" y="243"/>
                    </a:lnTo>
                    <a:lnTo>
                      <a:pt x="98" y="248"/>
                    </a:lnTo>
                    <a:lnTo>
                      <a:pt x="100" y="252"/>
                    </a:lnTo>
                    <a:lnTo>
                      <a:pt x="105" y="258"/>
                    </a:lnTo>
                    <a:lnTo>
                      <a:pt x="107" y="262"/>
                    </a:lnTo>
                    <a:lnTo>
                      <a:pt x="110" y="266"/>
                    </a:lnTo>
                    <a:lnTo>
                      <a:pt x="114" y="271"/>
                    </a:lnTo>
                    <a:lnTo>
                      <a:pt x="117" y="275"/>
                    </a:lnTo>
                    <a:lnTo>
                      <a:pt x="120" y="279"/>
                    </a:lnTo>
                    <a:lnTo>
                      <a:pt x="123" y="282"/>
                    </a:lnTo>
                    <a:lnTo>
                      <a:pt x="126" y="286"/>
                    </a:lnTo>
                    <a:lnTo>
                      <a:pt x="128" y="290"/>
                    </a:lnTo>
                    <a:lnTo>
                      <a:pt x="131" y="293"/>
                    </a:lnTo>
                    <a:lnTo>
                      <a:pt x="132" y="296"/>
                    </a:lnTo>
                    <a:lnTo>
                      <a:pt x="135" y="298"/>
                    </a:lnTo>
                    <a:lnTo>
                      <a:pt x="138" y="301"/>
                    </a:lnTo>
                    <a:lnTo>
                      <a:pt x="141" y="305"/>
                    </a:lnTo>
                    <a:lnTo>
                      <a:pt x="145" y="310"/>
                    </a:lnTo>
                    <a:lnTo>
                      <a:pt x="153" y="272"/>
                    </a:lnTo>
                    <a:lnTo>
                      <a:pt x="153"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5" name="Freeform 45"/>
              <p:cNvSpPr>
                <a:spLocks/>
              </p:cNvSpPr>
              <p:nvPr/>
            </p:nvSpPr>
            <p:spPr bwMode="auto">
              <a:xfrm>
                <a:off x="4159" y="1832"/>
                <a:ext cx="83" cy="156"/>
              </a:xfrm>
              <a:custGeom>
                <a:avLst/>
                <a:gdLst>
                  <a:gd name="T0" fmla="*/ 33 w 83"/>
                  <a:gd name="T1" fmla="*/ 147 h 156"/>
                  <a:gd name="T2" fmla="*/ 32 w 83"/>
                  <a:gd name="T3" fmla="*/ 140 h 156"/>
                  <a:gd name="T4" fmla="*/ 30 w 83"/>
                  <a:gd name="T5" fmla="*/ 130 h 156"/>
                  <a:gd name="T6" fmla="*/ 30 w 83"/>
                  <a:gd name="T7" fmla="*/ 122 h 156"/>
                  <a:gd name="T8" fmla="*/ 29 w 83"/>
                  <a:gd name="T9" fmla="*/ 113 h 156"/>
                  <a:gd name="T10" fmla="*/ 28 w 83"/>
                  <a:gd name="T11" fmla="*/ 103 h 156"/>
                  <a:gd name="T12" fmla="*/ 28 w 83"/>
                  <a:gd name="T13" fmla="*/ 95 h 156"/>
                  <a:gd name="T14" fmla="*/ 28 w 83"/>
                  <a:gd name="T15" fmla="*/ 87 h 156"/>
                  <a:gd name="T16" fmla="*/ 29 w 83"/>
                  <a:gd name="T17" fmla="*/ 78 h 156"/>
                  <a:gd name="T18" fmla="*/ 29 w 83"/>
                  <a:gd name="T19" fmla="*/ 70 h 156"/>
                  <a:gd name="T20" fmla="*/ 29 w 83"/>
                  <a:gd name="T21" fmla="*/ 62 h 156"/>
                  <a:gd name="T22" fmla="*/ 30 w 83"/>
                  <a:gd name="T23" fmla="*/ 55 h 156"/>
                  <a:gd name="T24" fmla="*/ 33 w 83"/>
                  <a:gd name="T25" fmla="*/ 48 h 156"/>
                  <a:gd name="T26" fmla="*/ 35 w 83"/>
                  <a:gd name="T27" fmla="*/ 42 h 156"/>
                  <a:gd name="T28" fmla="*/ 39 w 83"/>
                  <a:gd name="T29" fmla="*/ 35 h 156"/>
                  <a:gd name="T30" fmla="*/ 44 w 83"/>
                  <a:gd name="T31" fmla="*/ 31 h 156"/>
                  <a:gd name="T32" fmla="*/ 51 w 83"/>
                  <a:gd name="T33" fmla="*/ 30 h 156"/>
                  <a:gd name="T34" fmla="*/ 58 w 83"/>
                  <a:gd name="T35" fmla="*/ 30 h 156"/>
                  <a:gd name="T36" fmla="*/ 68 w 83"/>
                  <a:gd name="T37" fmla="*/ 32 h 156"/>
                  <a:gd name="T38" fmla="*/ 83 w 83"/>
                  <a:gd name="T39" fmla="*/ 9 h 156"/>
                  <a:gd name="T40" fmla="*/ 72 w 83"/>
                  <a:gd name="T41" fmla="*/ 4 h 156"/>
                  <a:gd name="T42" fmla="*/ 64 w 83"/>
                  <a:gd name="T43" fmla="*/ 2 h 156"/>
                  <a:gd name="T44" fmla="*/ 54 w 83"/>
                  <a:gd name="T45" fmla="*/ 0 h 156"/>
                  <a:gd name="T46" fmla="*/ 47 w 83"/>
                  <a:gd name="T47" fmla="*/ 2 h 156"/>
                  <a:gd name="T48" fmla="*/ 39 w 83"/>
                  <a:gd name="T49" fmla="*/ 2 h 156"/>
                  <a:gd name="T50" fmla="*/ 35 w 83"/>
                  <a:gd name="T51" fmla="*/ 4 h 156"/>
                  <a:gd name="T52" fmla="*/ 25 w 83"/>
                  <a:gd name="T53" fmla="*/ 11 h 156"/>
                  <a:gd name="T54" fmla="*/ 18 w 83"/>
                  <a:gd name="T55" fmla="*/ 17 h 156"/>
                  <a:gd name="T56" fmla="*/ 12 w 83"/>
                  <a:gd name="T57" fmla="*/ 24 h 156"/>
                  <a:gd name="T58" fmla="*/ 7 w 83"/>
                  <a:gd name="T59" fmla="*/ 34 h 156"/>
                  <a:gd name="T60" fmla="*/ 5 w 83"/>
                  <a:gd name="T61" fmla="*/ 43 h 156"/>
                  <a:gd name="T62" fmla="*/ 3 w 83"/>
                  <a:gd name="T63" fmla="*/ 55 h 156"/>
                  <a:gd name="T64" fmla="*/ 0 w 83"/>
                  <a:gd name="T65" fmla="*/ 66 h 156"/>
                  <a:gd name="T66" fmla="*/ 0 w 83"/>
                  <a:gd name="T67" fmla="*/ 77 h 156"/>
                  <a:gd name="T68" fmla="*/ 0 w 83"/>
                  <a:gd name="T69" fmla="*/ 88 h 156"/>
                  <a:gd name="T70" fmla="*/ 0 w 83"/>
                  <a:gd name="T71" fmla="*/ 99 h 156"/>
                  <a:gd name="T72" fmla="*/ 0 w 83"/>
                  <a:gd name="T73" fmla="*/ 109 h 156"/>
                  <a:gd name="T74" fmla="*/ 1 w 83"/>
                  <a:gd name="T75" fmla="*/ 120 h 156"/>
                  <a:gd name="T76" fmla="*/ 3 w 83"/>
                  <a:gd name="T77" fmla="*/ 130 h 156"/>
                  <a:gd name="T78" fmla="*/ 3 w 83"/>
                  <a:gd name="T79" fmla="*/ 138 h 156"/>
                  <a:gd name="T80" fmla="*/ 4 w 83"/>
                  <a:gd name="T81" fmla="*/ 147 h 156"/>
                  <a:gd name="T82" fmla="*/ 5 w 83"/>
                  <a:gd name="T83" fmla="*/ 151 h 156"/>
                  <a:gd name="T84" fmla="*/ 5 w 83"/>
                  <a:gd name="T85" fmla="*/ 156 h 156"/>
                  <a:gd name="T86" fmla="*/ 35 w 83"/>
                  <a:gd name="T87" fmla="*/ 15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156">
                    <a:moveTo>
                      <a:pt x="35" y="151"/>
                    </a:moveTo>
                    <a:lnTo>
                      <a:pt x="33" y="147"/>
                    </a:lnTo>
                    <a:lnTo>
                      <a:pt x="33" y="142"/>
                    </a:lnTo>
                    <a:lnTo>
                      <a:pt x="32" y="140"/>
                    </a:lnTo>
                    <a:lnTo>
                      <a:pt x="30" y="135"/>
                    </a:lnTo>
                    <a:lnTo>
                      <a:pt x="30" y="130"/>
                    </a:lnTo>
                    <a:lnTo>
                      <a:pt x="30" y="126"/>
                    </a:lnTo>
                    <a:lnTo>
                      <a:pt x="30" y="122"/>
                    </a:lnTo>
                    <a:lnTo>
                      <a:pt x="30" y="117"/>
                    </a:lnTo>
                    <a:lnTo>
                      <a:pt x="29" y="113"/>
                    </a:lnTo>
                    <a:lnTo>
                      <a:pt x="29" y="109"/>
                    </a:lnTo>
                    <a:lnTo>
                      <a:pt x="28" y="103"/>
                    </a:lnTo>
                    <a:lnTo>
                      <a:pt x="28" y="99"/>
                    </a:lnTo>
                    <a:lnTo>
                      <a:pt x="28" y="95"/>
                    </a:lnTo>
                    <a:lnTo>
                      <a:pt x="28" y="91"/>
                    </a:lnTo>
                    <a:lnTo>
                      <a:pt x="28" y="87"/>
                    </a:lnTo>
                    <a:lnTo>
                      <a:pt x="29" y="83"/>
                    </a:lnTo>
                    <a:lnTo>
                      <a:pt x="29" y="78"/>
                    </a:lnTo>
                    <a:lnTo>
                      <a:pt x="29" y="74"/>
                    </a:lnTo>
                    <a:lnTo>
                      <a:pt x="29" y="70"/>
                    </a:lnTo>
                    <a:lnTo>
                      <a:pt x="29" y="66"/>
                    </a:lnTo>
                    <a:lnTo>
                      <a:pt x="29" y="62"/>
                    </a:lnTo>
                    <a:lnTo>
                      <a:pt x="30" y="59"/>
                    </a:lnTo>
                    <a:lnTo>
                      <a:pt x="30" y="55"/>
                    </a:lnTo>
                    <a:lnTo>
                      <a:pt x="32" y="52"/>
                    </a:lnTo>
                    <a:lnTo>
                      <a:pt x="33" y="48"/>
                    </a:lnTo>
                    <a:lnTo>
                      <a:pt x="35" y="45"/>
                    </a:lnTo>
                    <a:lnTo>
                      <a:pt x="35" y="42"/>
                    </a:lnTo>
                    <a:lnTo>
                      <a:pt x="36" y="41"/>
                    </a:lnTo>
                    <a:lnTo>
                      <a:pt x="39" y="35"/>
                    </a:lnTo>
                    <a:lnTo>
                      <a:pt x="43" y="34"/>
                    </a:lnTo>
                    <a:lnTo>
                      <a:pt x="44" y="31"/>
                    </a:lnTo>
                    <a:lnTo>
                      <a:pt x="49" y="30"/>
                    </a:lnTo>
                    <a:lnTo>
                      <a:pt x="51" y="30"/>
                    </a:lnTo>
                    <a:lnTo>
                      <a:pt x="56" y="30"/>
                    </a:lnTo>
                    <a:lnTo>
                      <a:pt x="58" y="30"/>
                    </a:lnTo>
                    <a:lnTo>
                      <a:pt x="62" y="31"/>
                    </a:lnTo>
                    <a:lnTo>
                      <a:pt x="68" y="32"/>
                    </a:lnTo>
                    <a:lnTo>
                      <a:pt x="72" y="35"/>
                    </a:lnTo>
                    <a:lnTo>
                      <a:pt x="83" y="9"/>
                    </a:lnTo>
                    <a:lnTo>
                      <a:pt x="78" y="6"/>
                    </a:lnTo>
                    <a:lnTo>
                      <a:pt x="72" y="4"/>
                    </a:lnTo>
                    <a:lnTo>
                      <a:pt x="68" y="2"/>
                    </a:lnTo>
                    <a:lnTo>
                      <a:pt x="64" y="2"/>
                    </a:lnTo>
                    <a:lnTo>
                      <a:pt x="58" y="0"/>
                    </a:lnTo>
                    <a:lnTo>
                      <a:pt x="54" y="0"/>
                    </a:lnTo>
                    <a:lnTo>
                      <a:pt x="50" y="0"/>
                    </a:lnTo>
                    <a:lnTo>
                      <a:pt x="47" y="2"/>
                    </a:lnTo>
                    <a:lnTo>
                      <a:pt x="43" y="2"/>
                    </a:lnTo>
                    <a:lnTo>
                      <a:pt x="39" y="2"/>
                    </a:lnTo>
                    <a:lnTo>
                      <a:pt x="37" y="3"/>
                    </a:lnTo>
                    <a:lnTo>
                      <a:pt x="35" y="4"/>
                    </a:lnTo>
                    <a:lnTo>
                      <a:pt x="29" y="7"/>
                    </a:lnTo>
                    <a:lnTo>
                      <a:pt x="25" y="11"/>
                    </a:lnTo>
                    <a:lnTo>
                      <a:pt x="21" y="13"/>
                    </a:lnTo>
                    <a:lnTo>
                      <a:pt x="18" y="17"/>
                    </a:lnTo>
                    <a:lnTo>
                      <a:pt x="15" y="21"/>
                    </a:lnTo>
                    <a:lnTo>
                      <a:pt x="12" y="24"/>
                    </a:lnTo>
                    <a:lnTo>
                      <a:pt x="10" y="28"/>
                    </a:lnTo>
                    <a:lnTo>
                      <a:pt x="7" y="34"/>
                    </a:lnTo>
                    <a:lnTo>
                      <a:pt x="5" y="38"/>
                    </a:lnTo>
                    <a:lnTo>
                      <a:pt x="5" y="43"/>
                    </a:lnTo>
                    <a:lnTo>
                      <a:pt x="3" y="49"/>
                    </a:lnTo>
                    <a:lnTo>
                      <a:pt x="3" y="55"/>
                    </a:lnTo>
                    <a:lnTo>
                      <a:pt x="1" y="59"/>
                    </a:lnTo>
                    <a:lnTo>
                      <a:pt x="0" y="66"/>
                    </a:lnTo>
                    <a:lnTo>
                      <a:pt x="0" y="70"/>
                    </a:lnTo>
                    <a:lnTo>
                      <a:pt x="0" y="77"/>
                    </a:lnTo>
                    <a:lnTo>
                      <a:pt x="0" y="83"/>
                    </a:lnTo>
                    <a:lnTo>
                      <a:pt x="0" y="88"/>
                    </a:lnTo>
                    <a:lnTo>
                      <a:pt x="0" y="94"/>
                    </a:lnTo>
                    <a:lnTo>
                      <a:pt x="0" y="99"/>
                    </a:lnTo>
                    <a:lnTo>
                      <a:pt x="0" y="105"/>
                    </a:lnTo>
                    <a:lnTo>
                      <a:pt x="0" y="109"/>
                    </a:lnTo>
                    <a:lnTo>
                      <a:pt x="0" y="115"/>
                    </a:lnTo>
                    <a:lnTo>
                      <a:pt x="1" y="120"/>
                    </a:lnTo>
                    <a:lnTo>
                      <a:pt x="1" y="126"/>
                    </a:lnTo>
                    <a:lnTo>
                      <a:pt x="3" y="130"/>
                    </a:lnTo>
                    <a:lnTo>
                      <a:pt x="3" y="134"/>
                    </a:lnTo>
                    <a:lnTo>
                      <a:pt x="3" y="138"/>
                    </a:lnTo>
                    <a:lnTo>
                      <a:pt x="3" y="142"/>
                    </a:lnTo>
                    <a:lnTo>
                      <a:pt x="4" y="147"/>
                    </a:lnTo>
                    <a:lnTo>
                      <a:pt x="4" y="149"/>
                    </a:lnTo>
                    <a:lnTo>
                      <a:pt x="5" y="151"/>
                    </a:lnTo>
                    <a:lnTo>
                      <a:pt x="5" y="154"/>
                    </a:lnTo>
                    <a:lnTo>
                      <a:pt x="5" y="156"/>
                    </a:lnTo>
                    <a:lnTo>
                      <a:pt x="35" y="151"/>
                    </a:lnTo>
                    <a:lnTo>
                      <a:pt x="3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6" name="Freeform 46"/>
              <p:cNvSpPr>
                <a:spLocks/>
              </p:cNvSpPr>
              <p:nvPr/>
            </p:nvSpPr>
            <p:spPr bwMode="auto">
              <a:xfrm>
                <a:off x="4124" y="1555"/>
                <a:ext cx="187" cy="290"/>
              </a:xfrm>
              <a:custGeom>
                <a:avLst/>
                <a:gdLst>
                  <a:gd name="T0" fmla="*/ 95 w 187"/>
                  <a:gd name="T1" fmla="*/ 272 h 290"/>
                  <a:gd name="T2" fmla="*/ 88 w 187"/>
                  <a:gd name="T3" fmla="*/ 256 h 290"/>
                  <a:gd name="T4" fmla="*/ 78 w 187"/>
                  <a:gd name="T5" fmla="*/ 238 h 290"/>
                  <a:gd name="T6" fmla="*/ 68 w 187"/>
                  <a:gd name="T7" fmla="*/ 217 h 290"/>
                  <a:gd name="T8" fmla="*/ 61 w 187"/>
                  <a:gd name="T9" fmla="*/ 203 h 290"/>
                  <a:gd name="T10" fmla="*/ 54 w 187"/>
                  <a:gd name="T11" fmla="*/ 191 h 290"/>
                  <a:gd name="T12" fmla="*/ 50 w 187"/>
                  <a:gd name="T13" fmla="*/ 175 h 290"/>
                  <a:gd name="T14" fmla="*/ 45 w 187"/>
                  <a:gd name="T15" fmla="*/ 161 h 290"/>
                  <a:gd name="T16" fmla="*/ 39 w 187"/>
                  <a:gd name="T17" fmla="*/ 146 h 290"/>
                  <a:gd name="T18" fmla="*/ 35 w 187"/>
                  <a:gd name="T19" fmla="*/ 131 h 290"/>
                  <a:gd name="T20" fmla="*/ 32 w 187"/>
                  <a:gd name="T21" fmla="*/ 117 h 290"/>
                  <a:gd name="T22" fmla="*/ 29 w 187"/>
                  <a:gd name="T23" fmla="*/ 103 h 290"/>
                  <a:gd name="T24" fmla="*/ 29 w 187"/>
                  <a:gd name="T25" fmla="*/ 89 h 290"/>
                  <a:gd name="T26" fmla="*/ 29 w 187"/>
                  <a:gd name="T27" fmla="*/ 74 h 290"/>
                  <a:gd name="T28" fmla="*/ 39 w 187"/>
                  <a:gd name="T29" fmla="*/ 53 h 290"/>
                  <a:gd name="T30" fmla="*/ 56 w 187"/>
                  <a:gd name="T31" fmla="*/ 39 h 290"/>
                  <a:gd name="T32" fmla="*/ 68 w 187"/>
                  <a:gd name="T33" fmla="*/ 33 h 290"/>
                  <a:gd name="T34" fmla="*/ 86 w 187"/>
                  <a:gd name="T35" fmla="*/ 30 h 290"/>
                  <a:gd name="T36" fmla="*/ 109 w 187"/>
                  <a:gd name="T37" fmla="*/ 29 h 290"/>
                  <a:gd name="T38" fmla="*/ 127 w 187"/>
                  <a:gd name="T39" fmla="*/ 32 h 290"/>
                  <a:gd name="T40" fmla="*/ 141 w 187"/>
                  <a:gd name="T41" fmla="*/ 39 h 290"/>
                  <a:gd name="T42" fmla="*/ 149 w 187"/>
                  <a:gd name="T43" fmla="*/ 51 h 290"/>
                  <a:gd name="T44" fmla="*/ 148 w 187"/>
                  <a:gd name="T45" fmla="*/ 68 h 290"/>
                  <a:gd name="T46" fmla="*/ 146 w 187"/>
                  <a:gd name="T47" fmla="*/ 86 h 290"/>
                  <a:gd name="T48" fmla="*/ 146 w 187"/>
                  <a:gd name="T49" fmla="*/ 99 h 290"/>
                  <a:gd name="T50" fmla="*/ 145 w 187"/>
                  <a:gd name="T51" fmla="*/ 111 h 290"/>
                  <a:gd name="T52" fmla="*/ 145 w 187"/>
                  <a:gd name="T53" fmla="*/ 124 h 290"/>
                  <a:gd name="T54" fmla="*/ 145 w 187"/>
                  <a:gd name="T55" fmla="*/ 136 h 290"/>
                  <a:gd name="T56" fmla="*/ 170 w 187"/>
                  <a:gd name="T57" fmla="*/ 159 h 290"/>
                  <a:gd name="T58" fmla="*/ 174 w 187"/>
                  <a:gd name="T59" fmla="*/ 149 h 290"/>
                  <a:gd name="T60" fmla="*/ 178 w 187"/>
                  <a:gd name="T61" fmla="*/ 135 h 290"/>
                  <a:gd name="T62" fmla="*/ 183 w 187"/>
                  <a:gd name="T63" fmla="*/ 118 h 290"/>
                  <a:gd name="T64" fmla="*/ 187 w 187"/>
                  <a:gd name="T65" fmla="*/ 97 h 290"/>
                  <a:gd name="T66" fmla="*/ 187 w 187"/>
                  <a:gd name="T67" fmla="*/ 76 h 290"/>
                  <a:gd name="T68" fmla="*/ 184 w 187"/>
                  <a:gd name="T69" fmla="*/ 57 h 290"/>
                  <a:gd name="T70" fmla="*/ 178 w 187"/>
                  <a:gd name="T71" fmla="*/ 37 h 290"/>
                  <a:gd name="T72" fmla="*/ 164 w 187"/>
                  <a:gd name="T73" fmla="*/ 21 h 290"/>
                  <a:gd name="T74" fmla="*/ 145 w 187"/>
                  <a:gd name="T75" fmla="*/ 8 h 290"/>
                  <a:gd name="T76" fmla="*/ 128 w 187"/>
                  <a:gd name="T77" fmla="*/ 3 h 290"/>
                  <a:gd name="T78" fmla="*/ 116 w 187"/>
                  <a:gd name="T79" fmla="*/ 1 h 290"/>
                  <a:gd name="T80" fmla="*/ 100 w 187"/>
                  <a:gd name="T81" fmla="*/ 0 h 290"/>
                  <a:gd name="T82" fmla="*/ 85 w 187"/>
                  <a:gd name="T83" fmla="*/ 1 h 290"/>
                  <a:gd name="T84" fmla="*/ 71 w 187"/>
                  <a:gd name="T85" fmla="*/ 3 h 290"/>
                  <a:gd name="T86" fmla="*/ 54 w 187"/>
                  <a:gd name="T87" fmla="*/ 8 h 290"/>
                  <a:gd name="T88" fmla="*/ 36 w 187"/>
                  <a:gd name="T89" fmla="*/ 16 h 290"/>
                  <a:gd name="T90" fmla="*/ 21 w 187"/>
                  <a:gd name="T91" fmla="*/ 29 h 290"/>
                  <a:gd name="T92" fmla="*/ 11 w 187"/>
                  <a:gd name="T93" fmla="*/ 44 h 290"/>
                  <a:gd name="T94" fmla="*/ 3 w 187"/>
                  <a:gd name="T95" fmla="*/ 68 h 290"/>
                  <a:gd name="T96" fmla="*/ 0 w 187"/>
                  <a:gd name="T97" fmla="*/ 81 h 290"/>
                  <a:gd name="T98" fmla="*/ 0 w 187"/>
                  <a:gd name="T99" fmla="*/ 95 h 290"/>
                  <a:gd name="T100" fmla="*/ 1 w 187"/>
                  <a:gd name="T101" fmla="*/ 107 h 290"/>
                  <a:gd name="T102" fmla="*/ 4 w 187"/>
                  <a:gd name="T103" fmla="*/ 122 h 290"/>
                  <a:gd name="T104" fmla="*/ 7 w 187"/>
                  <a:gd name="T105" fmla="*/ 138 h 290"/>
                  <a:gd name="T106" fmla="*/ 11 w 187"/>
                  <a:gd name="T107" fmla="*/ 153 h 290"/>
                  <a:gd name="T108" fmla="*/ 17 w 187"/>
                  <a:gd name="T109" fmla="*/ 168 h 290"/>
                  <a:gd name="T110" fmla="*/ 21 w 187"/>
                  <a:gd name="T111" fmla="*/ 182 h 290"/>
                  <a:gd name="T112" fmla="*/ 28 w 187"/>
                  <a:gd name="T113" fmla="*/ 198 h 290"/>
                  <a:gd name="T114" fmla="*/ 35 w 187"/>
                  <a:gd name="T115" fmla="*/ 214 h 290"/>
                  <a:gd name="T116" fmla="*/ 40 w 187"/>
                  <a:gd name="T117" fmla="*/ 230 h 290"/>
                  <a:gd name="T118" fmla="*/ 50 w 187"/>
                  <a:gd name="T119" fmla="*/ 245 h 290"/>
                  <a:gd name="T120" fmla="*/ 57 w 187"/>
                  <a:gd name="T121" fmla="*/ 259 h 290"/>
                  <a:gd name="T122" fmla="*/ 65 w 187"/>
                  <a:gd name="T123" fmla="*/ 274 h 290"/>
                  <a:gd name="T124" fmla="*/ 72 w 187"/>
                  <a:gd name="T125"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90">
                    <a:moveTo>
                      <a:pt x="100" y="281"/>
                    </a:moveTo>
                    <a:lnTo>
                      <a:pt x="99" y="279"/>
                    </a:lnTo>
                    <a:lnTo>
                      <a:pt x="97" y="274"/>
                    </a:lnTo>
                    <a:lnTo>
                      <a:pt x="95" y="272"/>
                    </a:lnTo>
                    <a:lnTo>
                      <a:pt x="95" y="269"/>
                    </a:lnTo>
                    <a:lnTo>
                      <a:pt x="92" y="265"/>
                    </a:lnTo>
                    <a:lnTo>
                      <a:pt x="91" y="260"/>
                    </a:lnTo>
                    <a:lnTo>
                      <a:pt x="88" y="256"/>
                    </a:lnTo>
                    <a:lnTo>
                      <a:pt x="85" y="252"/>
                    </a:lnTo>
                    <a:lnTo>
                      <a:pt x="84" y="248"/>
                    </a:lnTo>
                    <a:lnTo>
                      <a:pt x="81" y="244"/>
                    </a:lnTo>
                    <a:lnTo>
                      <a:pt x="78" y="238"/>
                    </a:lnTo>
                    <a:lnTo>
                      <a:pt x="75" y="233"/>
                    </a:lnTo>
                    <a:lnTo>
                      <a:pt x="72" y="227"/>
                    </a:lnTo>
                    <a:lnTo>
                      <a:pt x="70" y="221"/>
                    </a:lnTo>
                    <a:lnTo>
                      <a:pt x="68" y="217"/>
                    </a:lnTo>
                    <a:lnTo>
                      <a:pt x="65" y="214"/>
                    </a:lnTo>
                    <a:lnTo>
                      <a:pt x="64" y="210"/>
                    </a:lnTo>
                    <a:lnTo>
                      <a:pt x="63" y="208"/>
                    </a:lnTo>
                    <a:lnTo>
                      <a:pt x="61" y="203"/>
                    </a:lnTo>
                    <a:lnTo>
                      <a:pt x="60" y="201"/>
                    </a:lnTo>
                    <a:lnTo>
                      <a:pt x="58" y="198"/>
                    </a:lnTo>
                    <a:lnTo>
                      <a:pt x="57" y="194"/>
                    </a:lnTo>
                    <a:lnTo>
                      <a:pt x="54" y="191"/>
                    </a:lnTo>
                    <a:lnTo>
                      <a:pt x="53" y="187"/>
                    </a:lnTo>
                    <a:lnTo>
                      <a:pt x="51" y="182"/>
                    </a:lnTo>
                    <a:lnTo>
                      <a:pt x="51" y="180"/>
                    </a:lnTo>
                    <a:lnTo>
                      <a:pt x="50" y="175"/>
                    </a:lnTo>
                    <a:lnTo>
                      <a:pt x="49" y="173"/>
                    </a:lnTo>
                    <a:lnTo>
                      <a:pt x="47" y="168"/>
                    </a:lnTo>
                    <a:lnTo>
                      <a:pt x="46" y="166"/>
                    </a:lnTo>
                    <a:lnTo>
                      <a:pt x="45" y="161"/>
                    </a:lnTo>
                    <a:lnTo>
                      <a:pt x="42" y="157"/>
                    </a:lnTo>
                    <a:lnTo>
                      <a:pt x="40" y="153"/>
                    </a:lnTo>
                    <a:lnTo>
                      <a:pt x="40" y="150"/>
                    </a:lnTo>
                    <a:lnTo>
                      <a:pt x="39" y="146"/>
                    </a:lnTo>
                    <a:lnTo>
                      <a:pt x="38" y="142"/>
                    </a:lnTo>
                    <a:lnTo>
                      <a:pt x="38" y="139"/>
                    </a:lnTo>
                    <a:lnTo>
                      <a:pt x="36" y="135"/>
                    </a:lnTo>
                    <a:lnTo>
                      <a:pt x="35" y="131"/>
                    </a:lnTo>
                    <a:lnTo>
                      <a:pt x="33" y="128"/>
                    </a:lnTo>
                    <a:lnTo>
                      <a:pt x="33" y="124"/>
                    </a:lnTo>
                    <a:lnTo>
                      <a:pt x="32" y="120"/>
                    </a:lnTo>
                    <a:lnTo>
                      <a:pt x="32" y="117"/>
                    </a:lnTo>
                    <a:lnTo>
                      <a:pt x="31" y="114"/>
                    </a:lnTo>
                    <a:lnTo>
                      <a:pt x="31" y="110"/>
                    </a:lnTo>
                    <a:lnTo>
                      <a:pt x="31" y="107"/>
                    </a:lnTo>
                    <a:lnTo>
                      <a:pt x="29" y="103"/>
                    </a:lnTo>
                    <a:lnTo>
                      <a:pt x="29" y="99"/>
                    </a:lnTo>
                    <a:lnTo>
                      <a:pt x="29" y="96"/>
                    </a:lnTo>
                    <a:lnTo>
                      <a:pt x="29" y="93"/>
                    </a:lnTo>
                    <a:lnTo>
                      <a:pt x="29" y="89"/>
                    </a:lnTo>
                    <a:lnTo>
                      <a:pt x="29" y="86"/>
                    </a:lnTo>
                    <a:lnTo>
                      <a:pt x="29" y="83"/>
                    </a:lnTo>
                    <a:lnTo>
                      <a:pt x="29" y="81"/>
                    </a:lnTo>
                    <a:lnTo>
                      <a:pt x="29" y="74"/>
                    </a:lnTo>
                    <a:lnTo>
                      <a:pt x="32" y="68"/>
                    </a:lnTo>
                    <a:lnTo>
                      <a:pt x="33" y="64"/>
                    </a:lnTo>
                    <a:lnTo>
                      <a:pt x="36" y="58"/>
                    </a:lnTo>
                    <a:lnTo>
                      <a:pt x="39" y="53"/>
                    </a:lnTo>
                    <a:lnTo>
                      <a:pt x="43" y="47"/>
                    </a:lnTo>
                    <a:lnTo>
                      <a:pt x="47" y="43"/>
                    </a:lnTo>
                    <a:lnTo>
                      <a:pt x="53" y="40"/>
                    </a:lnTo>
                    <a:lnTo>
                      <a:pt x="56" y="39"/>
                    </a:lnTo>
                    <a:lnTo>
                      <a:pt x="58" y="37"/>
                    </a:lnTo>
                    <a:lnTo>
                      <a:pt x="63" y="35"/>
                    </a:lnTo>
                    <a:lnTo>
                      <a:pt x="65" y="35"/>
                    </a:lnTo>
                    <a:lnTo>
                      <a:pt x="68" y="33"/>
                    </a:lnTo>
                    <a:lnTo>
                      <a:pt x="72" y="32"/>
                    </a:lnTo>
                    <a:lnTo>
                      <a:pt x="77" y="32"/>
                    </a:lnTo>
                    <a:lnTo>
                      <a:pt x="81" y="32"/>
                    </a:lnTo>
                    <a:lnTo>
                      <a:pt x="86" y="30"/>
                    </a:lnTo>
                    <a:lnTo>
                      <a:pt x="93" y="29"/>
                    </a:lnTo>
                    <a:lnTo>
                      <a:pt x="99" y="29"/>
                    </a:lnTo>
                    <a:lnTo>
                      <a:pt x="104" y="29"/>
                    </a:lnTo>
                    <a:lnTo>
                      <a:pt x="109" y="29"/>
                    </a:lnTo>
                    <a:lnTo>
                      <a:pt x="114" y="29"/>
                    </a:lnTo>
                    <a:lnTo>
                      <a:pt x="118" y="30"/>
                    </a:lnTo>
                    <a:lnTo>
                      <a:pt x="124" y="32"/>
                    </a:lnTo>
                    <a:lnTo>
                      <a:pt x="127" y="32"/>
                    </a:lnTo>
                    <a:lnTo>
                      <a:pt x="131" y="33"/>
                    </a:lnTo>
                    <a:lnTo>
                      <a:pt x="135" y="35"/>
                    </a:lnTo>
                    <a:lnTo>
                      <a:pt x="138" y="36"/>
                    </a:lnTo>
                    <a:lnTo>
                      <a:pt x="141" y="39"/>
                    </a:lnTo>
                    <a:lnTo>
                      <a:pt x="145" y="40"/>
                    </a:lnTo>
                    <a:lnTo>
                      <a:pt x="146" y="43"/>
                    </a:lnTo>
                    <a:lnTo>
                      <a:pt x="149" y="46"/>
                    </a:lnTo>
                    <a:lnTo>
                      <a:pt x="149" y="51"/>
                    </a:lnTo>
                    <a:lnTo>
                      <a:pt x="148" y="58"/>
                    </a:lnTo>
                    <a:lnTo>
                      <a:pt x="148" y="61"/>
                    </a:lnTo>
                    <a:lnTo>
                      <a:pt x="148" y="64"/>
                    </a:lnTo>
                    <a:lnTo>
                      <a:pt x="148" y="68"/>
                    </a:lnTo>
                    <a:lnTo>
                      <a:pt x="148" y="71"/>
                    </a:lnTo>
                    <a:lnTo>
                      <a:pt x="148" y="76"/>
                    </a:lnTo>
                    <a:lnTo>
                      <a:pt x="148" y="83"/>
                    </a:lnTo>
                    <a:lnTo>
                      <a:pt x="146" y="86"/>
                    </a:lnTo>
                    <a:lnTo>
                      <a:pt x="146" y="89"/>
                    </a:lnTo>
                    <a:lnTo>
                      <a:pt x="146" y="93"/>
                    </a:lnTo>
                    <a:lnTo>
                      <a:pt x="146" y="96"/>
                    </a:lnTo>
                    <a:lnTo>
                      <a:pt x="146" y="99"/>
                    </a:lnTo>
                    <a:lnTo>
                      <a:pt x="146" y="102"/>
                    </a:lnTo>
                    <a:lnTo>
                      <a:pt x="145" y="106"/>
                    </a:lnTo>
                    <a:lnTo>
                      <a:pt x="145" y="109"/>
                    </a:lnTo>
                    <a:lnTo>
                      <a:pt x="145" y="111"/>
                    </a:lnTo>
                    <a:lnTo>
                      <a:pt x="145" y="114"/>
                    </a:lnTo>
                    <a:lnTo>
                      <a:pt x="145" y="118"/>
                    </a:lnTo>
                    <a:lnTo>
                      <a:pt x="145" y="121"/>
                    </a:lnTo>
                    <a:lnTo>
                      <a:pt x="145" y="124"/>
                    </a:lnTo>
                    <a:lnTo>
                      <a:pt x="145" y="127"/>
                    </a:lnTo>
                    <a:lnTo>
                      <a:pt x="145" y="129"/>
                    </a:lnTo>
                    <a:lnTo>
                      <a:pt x="145" y="134"/>
                    </a:lnTo>
                    <a:lnTo>
                      <a:pt x="145" y="136"/>
                    </a:lnTo>
                    <a:lnTo>
                      <a:pt x="145" y="139"/>
                    </a:lnTo>
                    <a:lnTo>
                      <a:pt x="145" y="143"/>
                    </a:lnTo>
                    <a:lnTo>
                      <a:pt x="145" y="146"/>
                    </a:lnTo>
                    <a:lnTo>
                      <a:pt x="170" y="159"/>
                    </a:lnTo>
                    <a:lnTo>
                      <a:pt x="170" y="157"/>
                    </a:lnTo>
                    <a:lnTo>
                      <a:pt x="171" y="153"/>
                    </a:lnTo>
                    <a:lnTo>
                      <a:pt x="173" y="150"/>
                    </a:lnTo>
                    <a:lnTo>
                      <a:pt x="174" y="149"/>
                    </a:lnTo>
                    <a:lnTo>
                      <a:pt x="174" y="146"/>
                    </a:lnTo>
                    <a:lnTo>
                      <a:pt x="176" y="143"/>
                    </a:lnTo>
                    <a:lnTo>
                      <a:pt x="177" y="139"/>
                    </a:lnTo>
                    <a:lnTo>
                      <a:pt x="178" y="135"/>
                    </a:lnTo>
                    <a:lnTo>
                      <a:pt x="180" y="131"/>
                    </a:lnTo>
                    <a:lnTo>
                      <a:pt x="180" y="127"/>
                    </a:lnTo>
                    <a:lnTo>
                      <a:pt x="181" y="122"/>
                    </a:lnTo>
                    <a:lnTo>
                      <a:pt x="183" y="118"/>
                    </a:lnTo>
                    <a:lnTo>
                      <a:pt x="184" y="114"/>
                    </a:lnTo>
                    <a:lnTo>
                      <a:pt x="185" y="109"/>
                    </a:lnTo>
                    <a:lnTo>
                      <a:pt x="185" y="103"/>
                    </a:lnTo>
                    <a:lnTo>
                      <a:pt x="187" y="97"/>
                    </a:lnTo>
                    <a:lnTo>
                      <a:pt x="187" y="93"/>
                    </a:lnTo>
                    <a:lnTo>
                      <a:pt x="187" y="88"/>
                    </a:lnTo>
                    <a:lnTo>
                      <a:pt x="187" y="82"/>
                    </a:lnTo>
                    <a:lnTo>
                      <a:pt x="187" y="76"/>
                    </a:lnTo>
                    <a:lnTo>
                      <a:pt x="187" y="72"/>
                    </a:lnTo>
                    <a:lnTo>
                      <a:pt x="187" y="67"/>
                    </a:lnTo>
                    <a:lnTo>
                      <a:pt x="185" y="62"/>
                    </a:lnTo>
                    <a:lnTo>
                      <a:pt x="184" y="57"/>
                    </a:lnTo>
                    <a:lnTo>
                      <a:pt x="183" y="51"/>
                    </a:lnTo>
                    <a:lnTo>
                      <a:pt x="181" y="47"/>
                    </a:lnTo>
                    <a:lnTo>
                      <a:pt x="180" y="42"/>
                    </a:lnTo>
                    <a:lnTo>
                      <a:pt x="178" y="37"/>
                    </a:lnTo>
                    <a:lnTo>
                      <a:pt x="174" y="32"/>
                    </a:lnTo>
                    <a:lnTo>
                      <a:pt x="173" y="29"/>
                    </a:lnTo>
                    <a:lnTo>
                      <a:pt x="169" y="23"/>
                    </a:lnTo>
                    <a:lnTo>
                      <a:pt x="164" y="21"/>
                    </a:lnTo>
                    <a:lnTo>
                      <a:pt x="159" y="16"/>
                    </a:lnTo>
                    <a:lnTo>
                      <a:pt x="156" y="14"/>
                    </a:lnTo>
                    <a:lnTo>
                      <a:pt x="150" y="11"/>
                    </a:lnTo>
                    <a:lnTo>
                      <a:pt x="145" y="8"/>
                    </a:lnTo>
                    <a:lnTo>
                      <a:pt x="139" y="5"/>
                    </a:lnTo>
                    <a:lnTo>
                      <a:pt x="135" y="5"/>
                    </a:lnTo>
                    <a:lnTo>
                      <a:pt x="131" y="4"/>
                    </a:lnTo>
                    <a:lnTo>
                      <a:pt x="128" y="3"/>
                    </a:lnTo>
                    <a:lnTo>
                      <a:pt x="124" y="1"/>
                    </a:lnTo>
                    <a:lnTo>
                      <a:pt x="121" y="1"/>
                    </a:lnTo>
                    <a:lnTo>
                      <a:pt x="118" y="1"/>
                    </a:lnTo>
                    <a:lnTo>
                      <a:pt x="116" y="1"/>
                    </a:lnTo>
                    <a:lnTo>
                      <a:pt x="111" y="1"/>
                    </a:lnTo>
                    <a:lnTo>
                      <a:pt x="107" y="1"/>
                    </a:lnTo>
                    <a:lnTo>
                      <a:pt x="104" y="0"/>
                    </a:lnTo>
                    <a:lnTo>
                      <a:pt x="100" y="0"/>
                    </a:lnTo>
                    <a:lnTo>
                      <a:pt x="96" y="0"/>
                    </a:lnTo>
                    <a:lnTo>
                      <a:pt x="93" y="1"/>
                    </a:lnTo>
                    <a:lnTo>
                      <a:pt x="89" y="1"/>
                    </a:lnTo>
                    <a:lnTo>
                      <a:pt x="85" y="1"/>
                    </a:lnTo>
                    <a:lnTo>
                      <a:pt x="81" y="1"/>
                    </a:lnTo>
                    <a:lnTo>
                      <a:pt x="78" y="3"/>
                    </a:lnTo>
                    <a:lnTo>
                      <a:pt x="74" y="3"/>
                    </a:lnTo>
                    <a:lnTo>
                      <a:pt x="71" y="3"/>
                    </a:lnTo>
                    <a:lnTo>
                      <a:pt x="68" y="4"/>
                    </a:lnTo>
                    <a:lnTo>
                      <a:pt x="65" y="4"/>
                    </a:lnTo>
                    <a:lnTo>
                      <a:pt x="60" y="5"/>
                    </a:lnTo>
                    <a:lnTo>
                      <a:pt x="54" y="8"/>
                    </a:lnTo>
                    <a:lnTo>
                      <a:pt x="50" y="9"/>
                    </a:lnTo>
                    <a:lnTo>
                      <a:pt x="45" y="11"/>
                    </a:lnTo>
                    <a:lnTo>
                      <a:pt x="40" y="14"/>
                    </a:lnTo>
                    <a:lnTo>
                      <a:pt x="36" y="16"/>
                    </a:lnTo>
                    <a:lnTo>
                      <a:pt x="32" y="18"/>
                    </a:lnTo>
                    <a:lnTo>
                      <a:pt x="28" y="22"/>
                    </a:lnTo>
                    <a:lnTo>
                      <a:pt x="25" y="25"/>
                    </a:lnTo>
                    <a:lnTo>
                      <a:pt x="21" y="29"/>
                    </a:lnTo>
                    <a:lnTo>
                      <a:pt x="18" y="32"/>
                    </a:lnTo>
                    <a:lnTo>
                      <a:pt x="15" y="36"/>
                    </a:lnTo>
                    <a:lnTo>
                      <a:pt x="12" y="40"/>
                    </a:lnTo>
                    <a:lnTo>
                      <a:pt x="11" y="44"/>
                    </a:lnTo>
                    <a:lnTo>
                      <a:pt x="8" y="50"/>
                    </a:lnTo>
                    <a:lnTo>
                      <a:pt x="5" y="56"/>
                    </a:lnTo>
                    <a:lnTo>
                      <a:pt x="4" y="61"/>
                    </a:lnTo>
                    <a:lnTo>
                      <a:pt x="3" y="68"/>
                    </a:lnTo>
                    <a:lnTo>
                      <a:pt x="1" y="71"/>
                    </a:lnTo>
                    <a:lnTo>
                      <a:pt x="0" y="74"/>
                    </a:lnTo>
                    <a:lnTo>
                      <a:pt x="0" y="76"/>
                    </a:lnTo>
                    <a:lnTo>
                      <a:pt x="0" y="81"/>
                    </a:lnTo>
                    <a:lnTo>
                      <a:pt x="0" y="85"/>
                    </a:lnTo>
                    <a:lnTo>
                      <a:pt x="0" y="88"/>
                    </a:lnTo>
                    <a:lnTo>
                      <a:pt x="0" y="90"/>
                    </a:lnTo>
                    <a:lnTo>
                      <a:pt x="0" y="95"/>
                    </a:lnTo>
                    <a:lnTo>
                      <a:pt x="0" y="97"/>
                    </a:lnTo>
                    <a:lnTo>
                      <a:pt x="0" y="102"/>
                    </a:lnTo>
                    <a:lnTo>
                      <a:pt x="0" y="104"/>
                    </a:lnTo>
                    <a:lnTo>
                      <a:pt x="1" y="107"/>
                    </a:lnTo>
                    <a:lnTo>
                      <a:pt x="1" y="111"/>
                    </a:lnTo>
                    <a:lnTo>
                      <a:pt x="1" y="115"/>
                    </a:lnTo>
                    <a:lnTo>
                      <a:pt x="3" y="118"/>
                    </a:lnTo>
                    <a:lnTo>
                      <a:pt x="4" y="122"/>
                    </a:lnTo>
                    <a:lnTo>
                      <a:pt x="4" y="127"/>
                    </a:lnTo>
                    <a:lnTo>
                      <a:pt x="5" y="129"/>
                    </a:lnTo>
                    <a:lnTo>
                      <a:pt x="5" y="134"/>
                    </a:lnTo>
                    <a:lnTo>
                      <a:pt x="7" y="138"/>
                    </a:lnTo>
                    <a:lnTo>
                      <a:pt x="8" y="141"/>
                    </a:lnTo>
                    <a:lnTo>
                      <a:pt x="8" y="145"/>
                    </a:lnTo>
                    <a:lnTo>
                      <a:pt x="10" y="149"/>
                    </a:lnTo>
                    <a:lnTo>
                      <a:pt x="11" y="153"/>
                    </a:lnTo>
                    <a:lnTo>
                      <a:pt x="12" y="156"/>
                    </a:lnTo>
                    <a:lnTo>
                      <a:pt x="12" y="160"/>
                    </a:lnTo>
                    <a:lnTo>
                      <a:pt x="14" y="164"/>
                    </a:lnTo>
                    <a:lnTo>
                      <a:pt x="17" y="168"/>
                    </a:lnTo>
                    <a:lnTo>
                      <a:pt x="17" y="171"/>
                    </a:lnTo>
                    <a:lnTo>
                      <a:pt x="18" y="175"/>
                    </a:lnTo>
                    <a:lnTo>
                      <a:pt x="19" y="180"/>
                    </a:lnTo>
                    <a:lnTo>
                      <a:pt x="21" y="182"/>
                    </a:lnTo>
                    <a:lnTo>
                      <a:pt x="22" y="187"/>
                    </a:lnTo>
                    <a:lnTo>
                      <a:pt x="25" y="191"/>
                    </a:lnTo>
                    <a:lnTo>
                      <a:pt x="26" y="194"/>
                    </a:lnTo>
                    <a:lnTo>
                      <a:pt x="28" y="198"/>
                    </a:lnTo>
                    <a:lnTo>
                      <a:pt x="29" y="202"/>
                    </a:lnTo>
                    <a:lnTo>
                      <a:pt x="31" y="206"/>
                    </a:lnTo>
                    <a:lnTo>
                      <a:pt x="33" y="210"/>
                    </a:lnTo>
                    <a:lnTo>
                      <a:pt x="35" y="214"/>
                    </a:lnTo>
                    <a:lnTo>
                      <a:pt x="36" y="217"/>
                    </a:lnTo>
                    <a:lnTo>
                      <a:pt x="38" y="221"/>
                    </a:lnTo>
                    <a:lnTo>
                      <a:pt x="40" y="226"/>
                    </a:lnTo>
                    <a:lnTo>
                      <a:pt x="40" y="230"/>
                    </a:lnTo>
                    <a:lnTo>
                      <a:pt x="43" y="233"/>
                    </a:lnTo>
                    <a:lnTo>
                      <a:pt x="46" y="237"/>
                    </a:lnTo>
                    <a:lnTo>
                      <a:pt x="47" y="241"/>
                    </a:lnTo>
                    <a:lnTo>
                      <a:pt x="50" y="245"/>
                    </a:lnTo>
                    <a:lnTo>
                      <a:pt x="51" y="248"/>
                    </a:lnTo>
                    <a:lnTo>
                      <a:pt x="53" y="252"/>
                    </a:lnTo>
                    <a:lnTo>
                      <a:pt x="54" y="256"/>
                    </a:lnTo>
                    <a:lnTo>
                      <a:pt x="57" y="259"/>
                    </a:lnTo>
                    <a:lnTo>
                      <a:pt x="58" y="263"/>
                    </a:lnTo>
                    <a:lnTo>
                      <a:pt x="61" y="267"/>
                    </a:lnTo>
                    <a:lnTo>
                      <a:pt x="63" y="270"/>
                    </a:lnTo>
                    <a:lnTo>
                      <a:pt x="65" y="274"/>
                    </a:lnTo>
                    <a:lnTo>
                      <a:pt x="67" y="279"/>
                    </a:lnTo>
                    <a:lnTo>
                      <a:pt x="70" y="284"/>
                    </a:lnTo>
                    <a:lnTo>
                      <a:pt x="71" y="287"/>
                    </a:lnTo>
                    <a:lnTo>
                      <a:pt x="72" y="290"/>
                    </a:lnTo>
                    <a:lnTo>
                      <a:pt x="100" y="281"/>
                    </a:lnTo>
                    <a:lnTo>
                      <a:pt x="100" y="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7" name="Freeform 47"/>
              <p:cNvSpPr>
                <a:spLocks/>
              </p:cNvSpPr>
              <p:nvPr/>
            </p:nvSpPr>
            <p:spPr bwMode="auto">
              <a:xfrm>
                <a:off x="4221" y="1361"/>
                <a:ext cx="164" cy="202"/>
              </a:xfrm>
              <a:custGeom>
                <a:avLst/>
                <a:gdLst>
                  <a:gd name="T0" fmla="*/ 70 w 164"/>
                  <a:gd name="T1" fmla="*/ 31 h 202"/>
                  <a:gd name="T2" fmla="*/ 86 w 164"/>
                  <a:gd name="T3" fmla="*/ 28 h 202"/>
                  <a:gd name="T4" fmla="*/ 102 w 164"/>
                  <a:gd name="T5" fmla="*/ 38 h 202"/>
                  <a:gd name="T6" fmla="*/ 108 w 164"/>
                  <a:gd name="T7" fmla="*/ 46 h 202"/>
                  <a:gd name="T8" fmla="*/ 115 w 164"/>
                  <a:gd name="T9" fmla="*/ 58 h 202"/>
                  <a:gd name="T10" fmla="*/ 119 w 164"/>
                  <a:gd name="T11" fmla="*/ 71 h 202"/>
                  <a:gd name="T12" fmla="*/ 123 w 164"/>
                  <a:gd name="T13" fmla="*/ 86 h 202"/>
                  <a:gd name="T14" fmla="*/ 126 w 164"/>
                  <a:gd name="T15" fmla="*/ 102 h 202"/>
                  <a:gd name="T16" fmla="*/ 130 w 164"/>
                  <a:gd name="T17" fmla="*/ 117 h 202"/>
                  <a:gd name="T18" fmla="*/ 132 w 164"/>
                  <a:gd name="T19" fmla="*/ 132 h 202"/>
                  <a:gd name="T20" fmla="*/ 133 w 164"/>
                  <a:gd name="T21" fmla="*/ 146 h 202"/>
                  <a:gd name="T22" fmla="*/ 133 w 164"/>
                  <a:gd name="T23" fmla="*/ 159 h 202"/>
                  <a:gd name="T24" fmla="*/ 134 w 164"/>
                  <a:gd name="T25" fmla="*/ 170 h 202"/>
                  <a:gd name="T26" fmla="*/ 164 w 164"/>
                  <a:gd name="T27" fmla="*/ 177 h 202"/>
                  <a:gd name="T28" fmla="*/ 162 w 164"/>
                  <a:gd name="T29" fmla="*/ 171 h 202"/>
                  <a:gd name="T30" fmla="*/ 162 w 164"/>
                  <a:gd name="T31" fmla="*/ 162 h 202"/>
                  <a:gd name="T32" fmla="*/ 161 w 164"/>
                  <a:gd name="T33" fmla="*/ 148 h 202"/>
                  <a:gd name="T34" fmla="*/ 159 w 164"/>
                  <a:gd name="T35" fmla="*/ 132 h 202"/>
                  <a:gd name="T36" fmla="*/ 158 w 164"/>
                  <a:gd name="T37" fmla="*/ 114 h 202"/>
                  <a:gd name="T38" fmla="*/ 157 w 164"/>
                  <a:gd name="T39" fmla="*/ 102 h 202"/>
                  <a:gd name="T40" fmla="*/ 154 w 164"/>
                  <a:gd name="T41" fmla="*/ 92 h 202"/>
                  <a:gd name="T42" fmla="*/ 152 w 164"/>
                  <a:gd name="T43" fmla="*/ 84 h 202"/>
                  <a:gd name="T44" fmla="*/ 150 w 164"/>
                  <a:gd name="T45" fmla="*/ 74 h 202"/>
                  <a:gd name="T46" fmla="*/ 145 w 164"/>
                  <a:gd name="T47" fmla="*/ 58 h 202"/>
                  <a:gd name="T48" fmla="*/ 137 w 164"/>
                  <a:gd name="T49" fmla="*/ 40 h 202"/>
                  <a:gd name="T50" fmla="*/ 129 w 164"/>
                  <a:gd name="T51" fmla="*/ 25 h 202"/>
                  <a:gd name="T52" fmla="*/ 118 w 164"/>
                  <a:gd name="T53" fmla="*/ 12 h 202"/>
                  <a:gd name="T54" fmla="*/ 104 w 164"/>
                  <a:gd name="T55" fmla="*/ 4 h 202"/>
                  <a:gd name="T56" fmla="*/ 86 w 164"/>
                  <a:gd name="T57" fmla="*/ 0 h 202"/>
                  <a:gd name="T58" fmla="*/ 69 w 164"/>
                  <a:gd name="T59" fmla="*/ 1 h 202"/>
                  <a:gd name="T60" fmla="*/ 55 w 164"/>
                  <a:gd name="T61" fmla="*/ 5 h 202"/>
                  <a:gd name="T62" fmla="*/ 41 w 164"/>
                  <a:gd name="T63" fmla="*/ 17 h 202"/>
                  <a:gd name="T64" fmla="*/ 30 w 164"/>
                  <a:gd name="T65" fmla="*/ 32 h 202"/>
                  <a:gd name="T66" fmla="*/ 20 w 164"/>
                  <a:gd name="T67" fmla="*/ 49 h 202"/>
                  <a:gd name="T68" fmla="*/ 17 w 164"/>
                  <a:gd name="T69" fmla="*/ 58 h 202"/>
                  <a:gd name="T70" fmla="*/ 14 w 164"/>
                  <a:gd name="T71" fmla="*/ 70 h 202"/>
                  <a:gd name="T72" fmla="*/ 10 w 164"/>
                  <a:gd name="T73" fmla="*/ 79 h 202"/>
                  <a:gd name="T74" fmla="*/ 9 w 164"/>
                  <a:gd name="T75" fmla="*/ 91 h 202"/>
                  <a:gd name="T76" fmla="*/ 6 w 164"/>
                  <a:gd name="T77" fmla="*/ 102 h 202"/>
                  <a:gd name="T78" fmla="*/ 6 w 164"/>
                  <a:gd name="T79" fmla="*/ 113 h 202"/>
                  <a:gd name="T80" fmla="*/ 5 w 164"/>
                  <a:gd name="T81" fmla="*/ 124 h 202"/>
                  <a:gd name="T82" fmla="*/ 3 w 164"/>
                  <a:gd name="T83" fmla="*/ 134 h 202"/>
                  <a:gd name="T84" fmla="*/ 2 w 164"/>
                  <a:gd name="T85" fmla="*/ 145 h 202"/>
                  <a:gd name="T86" fmla="*/ 2 w 164"/>
                  <a:gd name="T87" fmla="*/ 155 h 202"/>
                  <a:gd name="T88" fmla="*/ 0 w 164"/>
                  <a:gd name="T89" fmla="*/ 166 h 202"/>
                  <a:gd name="T90" fmla="*/ 0 w 164"/>
                  <a:gd name="T91" fmla="*/ 183 h 202"/>
                  <a:gd name="T92" fmla="*/ 0 w 164"/>
                  <a:gd name="T93" fmla="*/ 194 h 202"/>
                  <a:gd name="T94" fmla="*/ 2 w 164"/>
                  <a:gd name="T95" fmla="*/ 202 h 202"/>
                  <a:gd name="T96" fmla="*/ 30 w 164"/>
                  <a:gd name="T97" fmla="*/ 188 h 202"/>
                  <a:gd name="T98" fmla="*/ 30 w 164"/>
                  <a:gd name="T99" fmla="*/ 171 h 202"/>
                  <a:gd name="T100" fmla="*/ 31 w 164"/>
                  <a:gd name="T101" fmla="*/ 153 h 202"/>
                  <a:gd name="T102" fmla="*/ 33 w 164"/>
                  <a:gd name="T103" fmla="*/ 137 h 202"/>
                  <a:gd name="T104" fmla="*/ 35 w 164"/>
                  <a:gd name="T105" fmla="*/ 120 h 202"/>
                  <a:gd name="T106" fmla="*/ 38 w 164"/>
                  <a:gd name="T107" fmla="*/ 104 h 202"/>
                  <a:gd name="T108" fmla="*/ 41 w 164"/>
                  <a:gd name="T109" fmla="*/ 88 h 202"/>
                  <a:gd name="T110" fmla="*/ 45 w 164"/>
                  <a:gd name="T111" fmla="*/ 74 h 202"/>
                  <a:gd name="T112" fmla="*/ 49 w 164"/>
                  <a:gd name="T113" fmla="*/ 60 h 202"/>
                  <a:gd name="T114" fmla="*/ 55 w 164"/>
                  <a:gd name="T115" fmla="*/ 47 h 202"/>
                  <a:gd name="T116" fmla="*/ 62 w 164"/>
                  <a:gd name="T117" fmla="*/ 3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202">
                    <a:moveTo>
                      <a:pt x="62" y="38"/>
                    </a:moveTo>
                    <a:lnTo>
                      <a:pt x="66" y="33"/>
                    </a:lnTo>
                    <a:lnTo>
                      <a:pt x="70" y="31"/>
                    </a:lnTo>
                    <a:lnTo>
                      <a:pt x="76" y="28"/>
                    </a:lnTo>
                    <a:lnTo>
                      <a:pt x="81" y="28"/>
                    </a:lnTo>
                    <a:lnTo>
                      <a:pt x="86" y="28"/>
                    </a:lnTo>
                    <a:lnTo>
                      <a:pt x="93" y="31"/>
                    </a:lnTo>
                    <a:lnTo>
                      <a:pt x="97" y="33"/>
                    </a:lnTo>
                    <a:lnTo>
                      <a:pt x="102" y="38"/>
                    </a:lnTo>
                    <a:lnTo>
                      <a:pt x="104" y="40"/>
                    </a:lnTo>
                    <a:lnTo>
                      <a:pt x="105" y="43"/>
                    </a:lnTo>
                    <a:lnTo>
                      <a:pt x="108" y="46"/>
                    </a:lnTo>
                    <a:lnTo>
                      <a:pt x="111" y="50"/>
                    </a:lnTo>
                    <a:lnTo>
                      <a:pt x="112" y="54"/>
                    </a:lnTo>
                    <a:lnTo>
                      <a:pt x="115" y="58"/>
                    </a:lnTo>
                    <a:lnTo>
                      <a:pt x="116" y="63"/>
                    </a:lnTo>
                    <a:lnTo>
                      <a:pt x="118" y="67"/>
                    </a:lnTo>
                    <a:lnTo>
                      <a:pt x="119" y="71"/>
                    </a:lnTo>
                    <a:lnTo>
                      <a:pt x="120" y="77"/>
                    </a:lnTo>
                    <a:lnTo>
                      <a:pt x="122" y="81"/>
                    </a:lnTo>
                    <a:lnTo>
                      <a:pt x="123" y="86"/>
                    </a:lnTo>
                    <a:lnTo>
                      <a:pt x="125" y="91"/>
                    </a:lnTo>
                    <a:lnTo>
                      <a:pt x="126" y="96"/>
                    </a:lnTo>
                    <a:lnTo>
                      <a:pt x="126" y="102"/>
                    </a:lnTo>
                    <a:lnTo>
                      <a:pt x="129" y="107"/>
                    </a:lnTo>
                    <a:lnTo>
                      <a:pt x="129" y="111"/>
                    </a:lnTo>
                    <a:lnTo>
                      <a:pt x="130" y="117"/>
                    </a:lnTo>
                    <a:lnTo>
                      <a:pt x="130" y="123"/>
                    </a:lnTo>
                    <a:lnTo>
                      <a:pt x="130" y="128"/>
                    </a:lnTo>
                    <a:lnTo>
                      <a:pt x="132" y="132"/>
                    </a:lnTo>
                    <a:lnTo>
                      <a:pt x="132" y="137"/>
                    </a:lnTo>
                    <a:lnTo>
                      <a:pt x="133" y="141"/>
                    </a:lnTo>
                    <a:lnTo>
                      <a:pt x="133" y="146"/>
                    </a:lnTo>
                    <a:lnTo>
                      <a:pt x="133" y="151"/>
                    </a:lnTo>
                    <a:lnTo>
                      <a:pt x="133" y="155"/>
                    </a:lnTo>
                    <a:lnTo>
                      <a:pt x="133" y="159"/>
                    </a:lnTo>
                    <a:lnTo>
                      <a:pt x="134" y="163"/>
                    </a:lnTo>
                    <a:lnTo>
                      <a:pt x="134" y="166"/>
                    </a:lnTo>
                    <a:lnTo>
                      <a:pt x="134" y="170"/>
                    </a:lnTo>
                    <a:lnTo>
                      <a:pt x="134" y="173"/>
                    </a:lnTo>
                    <a:lnTo>
                      <a:pt x="134" y="177"/>
                    </a:lnTo>
                    <a:lnTo>
                      <a:pt x="164" y="177"/>
                    </a:lnTo>
                    <a:lnTo>
                      <a:pt x="162" y="174"/>
                    </a:lnTo>
                    <a:lnTo>
                      <a:pt x="162" y="173"/>
                    </a:lnTo>
                    <a:lnTo>
                      <a:pt x="162" y="171"/>
                    </a:lnTo>
                    <a:lnTo>
                      <a:pt x="162" y="169"/>
                    </a:lnTo>
                    <a:lnTo>
                      <a:pt x="162" y="164"/>
                    </a:lnTo>
                    <a:lnTo>
                      <a:pt x="162" y="162"/>
                    </a:lnTo>
                    <a:lnTo>
                      <a:pt x="162" y="157"/>
                    </a:lnTo>
                    <a:lnTo>
                      <a:pt x="162" y="153"/>
                    </a:lnTo>
                    <a:lnTo>
                      <a:pt x="161" y="148"/>
                    </a:lnTo>
                    <a:lnTo>
                      <a:pt x="161" y="142"/>
                    </a:lnTo>
                    <a:lnTo>
                      <a:pt x="159" y="138"/>
                    </a:lnTo>
                    <a:lnTo>
                      <a:pt x="159" y="132"/>
                    </a:lnTo>
                    <a:lnTo>
                      <a:pt x="159" y="127"/>
                    </a:lnTo>
                    <a:lnTo>
                      <a:pt x="159" y="120"/>
                    </a:lnTo>
                    <a:lnTo>
                      <a:pt x="158" y="114"/>
                    </a:lnTo>
                    <a:lnTo>
                      <a:pt x="158" y="109"/>
                    </a:lnTo>
                    <a:lnTo>
                      <a:pt x="157" y="106"/>
                    </a:lnTo>
                    <a:lnTo>
                      <a:pt x="157" y="102"/>
                    </a:lnTo>
                    <a:lnTo>
                      <a:pt x="155" y="99"/>
                    </a:lnTo>
                    <a:lnTo>
                      <a:pt x="155" y="96"/>
                    </a:lnTo>
                    <a:lnTo>
                      <a:pt x="154" y="92"/>
                    </a:lnTo>
                    <a:lnTo>
                      <a:pt x="154" y="89"/>
                    </a:lnTo>
                    <a:lnTo>
                      <a:pt x="152" y="86"/>
                    </a:lnTo>
                    <a:lnTo>
                      <a:pt x="152" y="84"/>
                    </a:lnTo>
                    <a:lnTo>
                      <a:pt x="151" y="79"/>
                    </a:lnTo>
                    <a:lnTo>
                      <a:pt x="151" y="77"/>
                    </a:lnTo>
                    <a:lnTo>
                      <a:pt x="150" y="74"/>
                    </a:lnTo>
                    <a:lnTo>
                      <a:pt x="148" y="70"/>
                    </a:lnTo>
                    <a:lnTo>
                      <a:pt x="147" y="64"/>
                    </a:lnTo>
                    <a:lnTo>
                      <a:pt x="145" y="58"/>
                    </a:lnTo>
                    <a:lnTo>
                      <a:pt x="143" y="53"/>
                    </a:lnTo>
                    <a:lnTo>
                      <a:pt x="140" y="46"/>
                    </a:lnTo>
                    <a:lnTo>
                      <a:pt x="137" y="40"/>
                    </a:lnTo>
                    <a:lnTo>
                      <a:pt x="136" y="36"/>
                    </a:lnTo>
                    <a:lnTo>
                      <a:pt x="132" y="31"/>
                    </a:lnTo>
                    <a:lnTo>
                      <a:pt x="129" y="25"/>
                    </a:lnTo>
                    <a:lnTo>
                      <a:pt x="126" y="21"/>
                    </a:lnTo>
                    <a:lnTo>
                      <a:pt x="123" y="18"/>
                    </a:lnTo>
                    <a:lnTo>
                      <a:pt x="118" y="12"/>
                    </a:lnTo>
                    <a:lnTo>
                      <a:pt x="113" y="10"/>
                    </a:lnTo>
                    <a:lnTo>
                      <a:pt x="108" y="7"/>
                    </a:lnTo>
                    <a:lnTo>
                      <a:pt x="104" y="4"/>
                    </a:lnTo>
                    <a:lnTo>
                      <a:pt x="97" y="3"/>
                    </a:lnTo>
                    <a:lnTo>
                      <a:pt x="93" y="1"/>
                    </a:lnTo>
                    <a:lnTo>
                      <a:pt x="86" y="0"/>
                    </a:lnTo>
                    <a:lnTo>
                      <a:pt x="81" y="0"/>
                    </a:lnTo>
                    <a:lnTo>
                      <a:pt x="74" y="0"/>
                    </a:lnTo>
                    <a:lnTo>
                      <a:pt x="69" y="1"/>
                    </a:lnTo>
                    <a:lnTo>
                      <a:pt x="65" y="1"/>
                    </a:lnTo>
                    <a:lnTo>
                      <a:pt x="60" y="4"/>
                    </a:lnTo>
                    <a:lnTo>
                      <a:pt x="55" y="5"/>
                    </a:lnTo>
                    <a:lnTo>
                      <a:pt x="51" y="10"/>
                    </a:lnTo>
                    <a:lnTo>
                      <a:pt x="45" y="12"/>
                    </a:lnTo>
                    <a:lnTo>
                      <a:pt x="41" y="17"/>
                    </a:lnTo>
                    <a:lnTo>
                      <a:pt x="37" y="21"/>
                    </a:lnTo>
                    <a:lnTo>
                      <a:pt x="33" y="26"/>
                    </a:lnTo>
                    <a:lnTo>
                      <a:pt x="30" y="32"/>
                    </a:lnTo>
                    <a:lnTo>
                      <a:pt x="27" y="36"/>
                    </a:lnTo>
                    <a:lnTo>
                      <a:pt x="23" y="43"/>
                    </a:lnTo>
                    <a:lnTo>
                      <a:pt x="20" y="49"/>
                    </a:lnTo>
                    <a:lnTo>
                      <a:pt x="19" y="53"/>
                    </a:lnTo>
                    <a:lnTo>
                      <a:pt x="19" y="56"/>
                    </a:lnTo>
                    <a:lnTo>
                      <a:pt x="17" y="58"/>
                    </a:lnTo>
                    <a:lnTo>
                      <a:pt x="16" y="63"/>
                    </a:lnTo>
                    <a:lnTo>
                      <a:pt x="14" y="65"/>
                    </a:lnTo>
                    <a:lnTo>
                      <a:pt x="14" y="70"/>
                    </a:lnTo>
                    <a:lnTo>
                      <a:pt x="13" y="74"/>
                    </a:lnTo>
                    <a:lnTo>
                      <a:pt x="12" y="77"/>
                    </a:lnTo>
                    <a:lnTo>
                      <a:pt x="10" y="79"/>
                    </a:lnTo>
                    <a:lnTo>
                      <a:pt x="10" y="84"/>
                    </a:lnTo>
                    <a:lnTo>
                      <a:pt x="9" y="86"/>
                    </a:lnTo>
                    <a:lnTo>
                      <a:pt x="9" y="91"/>
                    </a:lnTo>
                    <a:lnTo>
                      <a:pt x="7" y="95"/>
                    </a:lnTo>
                    <a:lnTo>
                      <a:pt x="7" y="98"/>
                    </a:lnTo>
                    <a:lnTo>
                      <a:pt x="6" y="102"/>
                    </a:lnTo>
                    <a:lnTo>
                      <a:pt x="6" y="106"/>
                    </a:lnTo>
                    <a:lnTo>
                      <a:pt x="6" y="109"/>
                    </a:lnTo>
                    <a:lnTo>
                      <a:pt x="6" y="113"/>
                    </a:lnTo>
                    <a:lnTo>
                      <a:pt x="5" y="117"/>
                    </a:lnTo>
                    <a:lnTo>
                      <a:pt x="5" y="120"/>
                    </a:lnTo>
                    <a:lnTo>
                      <a:pt x="5" y="124"/>
                    </a:lnTo>
                    <a:lnTo>
                      <a:pt x="3" y="128"/>
                    </a:lnTo>
                    <a:lnTo>
                      <a:pt x="3" y="131"/>
                    </a:lnTo>
                    <a:lnTo>
                      <a:pt x="3" y="134"/>
                    </a:lnTo>
                    <a:lnTo>
                      <a:pt x="2" y="138"/>
                    </a:lnTo>
                    <a:lnTo>
                      <a:pt x="2" y="141"/>
                    </a:lnTo>
                    <a:lnTo>
                      <a:pt x="2" y="145"/>
                    </a:lnTo>
                    <a:lnTo>
                      <a:pt x="2" y="149"/>
                    </a:lnTo>
                    <a:lnTo>
                      <a:pt x="2" y="151"/>
                    </a:lnTo>
                    <a:lnTo>
                      <a:pt x="2" y="155"/>
                    </a:lnTo>
                    <a:lnTo>
                      <a:pt x="0" y="157"/>
                    </a:lnTo>
                    <a:lnTo>
                      <a:pt x="0" y="162"/>
                    </a:lnTo>
                    <a:lnTo>
                      <a:pt x="0" y="166"/>
                    </a:lnTo>
                    <a:lnTo>
                      <a:pt x="0" y="173"/>
                    </a:lnTo>
                    <a:lnTo>
                      <a:pt x="0" y="177"/>
                    </a:lnTo>
                    <a:lnTo>
                      <a:pt x="0" y="183"/>
                    </a:lnTo>
                    <a:lnTo>
                      <a:pt x="0" y="187"/>
                    </a:lnTo>
                    <a:lnTo>
                      <a:pt x="0" y="191"/>
                    </a:lnTo>
                    <a:lnTo>
                      <a:pt x="0" y="194"/>
                    </a:lnTo>
                    <a:lnTo>
                      <a:pt x="0" y="197"/>
                    </a:lnTo>
                    <a:lnTo>
                      <a:pt x="0" y="199"/>
                    </a:lnTo>
                    <a:lnTo>
                      <a:pt x="2" y="202"/>
                    </a:lnTo>
                    <a:lnTo>
                      <a:pt x="31" y="201"/>
                    </a:lnTo>
                    <a:lnTo>
                      <a:pt x="30" y="194"/>
                    </a:lnTo>
                    <a:lnTo>
                      <a:pt x="30" y="188"/>
                    </a:lnTo>
                    <a:lnTo>
                      <a:pt x="30" y="183"/>
                    </a:lnTo>
                    <a:lnTo>
                      <a:pt x="30" y="177"/>
                    </a:lnTo>
                    <a:lnTo>
                      <a:pt x="30" y="171"/>
                    </a:lnTo>
                    <a:lnTo>
                      <a:pt x="31" y="166"/>
                    </a:lnTo>
                    <a:lnTo>
                      <a:pt x="31" y="159"/>
                    </a:lnTo>
                    <a:lnTo>
                      <a:pt x="31" y="153"/>
                    </a:lnTo>
                    <a:lnTo>
                      <a:pt x="31" y="148"/>
                    </a:lnTo>
                    <a:lnTo>
                      <a:pt x="31" y="142"/>
                    </a:lnTo>
                    <a:lnTo>
                      <a:pt x="33" y="137"/>
                    </a:lnTo>
                    <a:lnTo>
                      <a:pt x="33" y="131"/>
                    </a:lnTo>
                    <a:lnTo>
                      <a:pt x="34" y="125"/>
                    </a:lnTo>
                    <a:lnTo>
                      <a:pt x="35" y="120"/>
                    </a:lnTo>
                    <a:lnTo>
                      <a:pt x="35" y="116"/>
                    </a:lnTo>
                    <a:lnTo>
                      <a:pt x="37" y="110"/>
                    </a:lnTo>
                    <a:lnTo>
                      <a:pt x="38" y="104"/>
                    </a:lnTo>
                    <a:lnTo>
                      <a:pt x="40" y="99"/>
                    </a:lnTo>
                    <a:lnTo>
                      <a:pt x="40" y="93"/>
                    </a:lnTo>
                    <a:lnTo>
                      <a:pt x="41" y="88"/>
                    </a:lnTo>
                    <a:lnTo>
                      <a:pt x="41" y="84"/>
                    </a:lnTo>
                    <a:lnTo>
                      <a:pt x="44" y="78"/>
                    </a:lnTo>
                    <a:lnTo>
                      <a:pt x="45" y="74"/>
                    </a:lnTo>
                    <a:lnTo>
                      <a:pt x="47" y="70"/>
                    </a:lnTo>
                    <a:lnTo>
                      <a:pt x="48" y="64"/>
                    </a:lnTo>
                    <a:lnTo>
                      <a:pt x="49" y="60"/>
                    </a:lnTo>
                    <a:lnTo>
                      <a:pt x="51" y="56"/>
                    </a:lnTo>
                    <a:lnTo>
                      <a:pt x="53" y="53"/>
                    </a:lnTo>
                    <a:lnTo>
                      <a:pt x="55" y="47"/>
                    </a:lnTo>
                    <a:lnTo>
                      <a:pt x="58" y="45"/>
                    </a:lnTo>
                    <a:lnTo>
                      <a:pt x="60" y="40"/>
                    </a:lnTo>
                    <a:lnTo>
                      <a:pt x="62" y="38"/>
                    </a:lnTo>
                    <a:lnTo>
                      <a:pt x="6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8" name="Freeform 48"/>
              <p:cNvSpPr>
                <a:spLocks/>
              </p:cNvSpPr>
              <p:nvPr/>
            </p:nvSpPr>
            <p:spPr bwMode="auto">
              <a:xfrm>
                <a:off x="4330" y="1475"/>
                <a:ext cx="201" cy="731"/>
              </a:xfrm>
              <a:custGeom>
                <a:avLst/>
                <a:gdLst>
                  <a:gd name="T0" fmla="*/ 158 w 201"/>
                  <a:gd name="T1" fmla="*/ 487 h 731"/>
                  <a:gd name="T2" fmla="*/ 166 w 201"/>
                  <a:gd name="T3" fmla="*/ 449 h 731"/>
                  <a:gd name="T4" fmla="*/ 172 w 201"/>
                  <a:gd name="T5" fmla="*/ 409 h 731"/>
                  <a:gd name="T6" fmla="*/ 173 w 201"/>
                  <a:gd name="T7" fmla="*/ 378 h 731"/>
                  <a:gd name="T8" fmla="*/ 162 w 201"/>
                  <a:gd name="T9" fmla="*/ 350 h 731"/>
                  <a:gd name="T10" fmla="*/ 138 w 201"/>
                  <a:gd name="T11" fmla="*/ 332 h 731"/>
                  <a:gd name="T12" fmla="*/ 148 w 201"/>
                  <a:gd name="T13" fmla="*/ 299 h 731"/>
                  <a:gd name="T14" fmla="*/ 156 w 201"/>
                  <a:gd name="T15" fmla="*/ 268 h 731"/>
                  <a:gd name="T16" fmla="*/ 163 w 201"/>
                  <a:gd name="T17" fmla="*/ 230 h 731"/>
                  <a:gd name="T18" fmla="*/ 166 w 201"/>
                  <a:gd name="T19" fmla="*/ 198 h 731"/>
                  <a:gd name="T20" fmla="*/ 156 w 201"/>
                  <a:gd name="T21" fmla="*/ 165 h 731"/>
                  <a:gd name="T22" fmla="*/ 122 w 201"/>
                  <a:gd name="T23" fmla="*/ 158 h 731"/>
                  <a:gd name="T24" fmla="*/ 120 w 201"/>
                  <a:gd name="T25" fmla="*/ 140 h 731"/>
                  <a:gd name="T26" fmla="*/ 130 w 201"/>
                  <a:gd name="T27" fmla="*/ 109 h 731"/>
                  <a:gd name="T28" fmla="*/ 135 w 201"/>
                  <a:gd name="T29" fmla="*/ 76 h 731"/>
                  <a:gd name="T30" fmla="*/ 135 w 201"/>
                  <a:gd name="T31" fmla="*/ 43 h 731"/>
                  <a:gd name="T32" fmla="*/ 126 w 201"/>
                  <a:gd name="T33" fmla="*/ 14 h 731"/>
                  <a:gd name="T34" fmla="*/ 101 w 201"/>
                  <a:gd name="T35" fmla="*/ 0 h 731"/>
                  <a:gd name="T36" fmla="*/ 70 w 201"/>
                  <a:gd name="T37" fmla="*/ 10 h 731"/>
                  <a:gd name="T38" fmla="*/ 38 w 201"/>
                  <a:gd name="T39" fmla="*/ 35 h 731"/>
                  <a:gd name="T40" fmla="*/ 13 w 201"/>
                  <a:gd name="T41" fmla="*/ 62 h 731"/>
                  <a:gd name="T42" fmla="*/ 31 w 201"/>
                  <a:gd name="T43" fmla="*/ 88 h 731"/>
                  <a:gd name="T44" fmla="*/ 53 w 201"/>
                  <a:gd name="T45" fmla="*/ 62 h 731"/>
                  <a:gd name="T46" fmla="*/ 91 w 201"/>
                  <a:gd name="T47" fmla="*/ 31 h 731"/>
                  <a:gd name="T48" fmla="*/ 106 w 201"/>
                  <a:gd name="T49" fmla="*/ 45 h 731"/>
                  <a:gd name="T50" fmla="*/ 106 w 201"/>
                  <a:gd name="T51" fmla="*/ 71 h 731"/>
                  <a:gd name="T52" fmla="*/ 102 w 201"/>
                  <a:gd name="T53" fmla="*/ 99 h 731"/>
                  <a:gd name="T54" fmla="*/ 94 w 201"/>
                  <a:gd name="T55" fmla="*/ 126 h 731"/>
                  <a:gd name="T56" fmla="*/ 81 w 201"/>
                  <a:gd name="T57" fmla="*/ 155 h 731"/>
                  <a:gd name="T58" fmla="*/ 62 w 201"/>
                  <a:gd name="T59" fmla="*/ 194 h 731"/>
                  <a:gd name="T60" fmla="*/ 85 w 201"/>
                  <a:gd name="T61" fmla="*/ 216 h 731"/>
                  <a:gd name="T62" fmla="*/ 120 w 201"/>
                  <a:gd name="T63" fmla="*/ 190 h 731"/>
                  <a:gd name="T64" fmla="*/ 137 w 201"/>
                  <a:gd name="T65" fmla="*/ 187 h 731"/>
                  <a:gd name="T66" fmla="*/ 135 w 201"/>
                  <a:gd name="T67" fmla="*/ 221 h 731"/>
                  <a:gd name="T68" fmla="*/ 129 w 201"/>
                  <a:gd name="T69" fmla="*/ 257 h 731"/>
                  <a:gd name="T70" fmla="*/ 122 w 201"/>
                  <a:gd name="T71" fmla="*/ 288 h 731"/>
                  <a:gd name="T72" fmla="*/ 113 w 201"/>
                  <a:gd name="T73" fmla="*/ 315 h 731"/>
                  <a:gd name="T74" fmla="*/ 99 w 201"/>
                  <a:gd name="T75" fmla="*/ 352 h 731"/>
                  <a:gd name="T76" fmla="*/ 113 w 201"/>
                  <a:gd name="T77" fmla="*/ 389 h 731"/>
                  <a:gd name="T78" fmla="*/ 142 w 201"/>
                  <a:gd name="T79" fmla="*/ 371 h 731"/>
                  <a:gd name="T80" fmla="*/ 144 w 201"/>
                  <a:gd name="T81" fmla="*/ 395 h 731"/>
                  <a:gd name="T82" fmla="*/ 141 w 201"/>
                  <a:gd name="T83" fmla="*/ 423 h 731"/>
                  <a:gd name="T84" fmla="*/ 113 w 201"/>
                  <a:gd name="T85" fmla="*/ 552 h 731"/>
                  <a:gd name="T86" fmla="*/ 151 w 201"/>
                  <a:gd name="T87" fmla="*/ 523 h 731"/>
                  <a:gd name="T88" fmla="*/ 170 w 201"/>
                  <a:gd name="T89" fmla="*/ 520 h 731"/>
                  <a:gd name="T90" fmla="*/ 161 w 201"/>
                  <a:gd name="T91" fmla="*/ 550 h 731"/>
                  <a:gd name="T92" fmla="*/ 145 w 201"/>
                  <a:gd name="T93" fmla="*/ 580 h 731"/>
                  <a:gd name="T94" fmla="*/ 126 w 201"/>
                  <a:gd name="T95" fmla="*/ 612 h 731"/>
                  <a:gd name="T96" fmla="*/ 106 w 201"/>
                  <a:gd name="T97" fmla="*/ 642 h 731"/>
                  <a:gd name="T98" fmla="*/ 87 w 201"/>
                  <a:gd name="T99" fmla="*/ 670 h 731"/>
                  <a:gd name="T100" fmla="*/ 59 w 201"/>
                  <a:gd name="T101" fmla="*/ 706 h 731"/>
                  <a:gd name="T102" fmla="*/ 91 w 201"/>
                  <a:gd name="T103" fmla="*/ 711 h 731"/>
                  <a:gd name="T104" fmla="*/ 119 w 201"/>
                  <a:gd name="T105" fmla="*/ 674 h 731"/>
                  <a:gd name="T106" fmla="*/ 140 w 201"/>
                  <a:gd name="T107" fmla="*/ 643 h 731"/>
                  <a:gd name="T108" fmla="*/ 159 w 201"/>
                  <a:gd name="T109" fmla="*/ 611 h 731"/>
                  <a:gd name="T110" fmla="*/ 177 w 201"/>
                  <a:gd name="T111" fmla="*/ 579 h 731"/>
                  <a:gd name="T112" fmla="*/ 193 w 201"/>
                  <a:gd name="T113" fmla="*/ 545 h 731"/>
                  <a:gd name="T114" fmla="*/ 201 w 201"/>
                  <a:gd name="T115" fmla="*/ 513 h 731"/>
                  <a:gd name="T116" fmla="*/ 190 w 201"/>
                  <a:gd name="T117" fmla="*/ 48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 h="731">
                    <a:moveTo>
                      <a:pt x="190" y="487"/>
                    </a:moveTo>
                    <a:lnTo>
                      <a:pt x="186" y="484"/>
                    </a:lnTo>
                    <a:lnTo>
                      <a:pt x="180" y="483"/>
                    </a:lnTo>
                    <a:lnTo>
                      <a:pt x="175" y="483"/>
                    </a:lnTo>
                    <a:lnTo>
                      <a:pt x="169" y="484"/>
                    </a:lnTo>
                    <a:lnTo>
                      <a:pt x="166" y="484"/>
                    </a:lnTo>
                    <a:lnTo>
                      <a:pt x="162" y="486"/>
                    </a:lnTo>
                    <a:lnTo>
                      <a:pt x="158" y="487"/>
                    </a:lnTo>
                    <a:lnTo>
                      <a:pt x="155" y="488"/>
                    </a:lnTo>
                    <a:lnTo>
                      <a:pt x="151" y="490"/>
                    </a:lnTo>
                    <a:lnTo>
                      <a:pt x="148" y="491"/>
                    </a:lnTo>
                    <a:lnTo>
                      <a:pt x="144" y="494"/>
                    </a:lnTo>
                    <a:lnTo>
                      <a:pt x="140" y="498"/>
                    </a:lnTo>
                    <a:lnTo>
                      <a:pt x="163" y="453"/>
                    </a:lnTo>
                    <a:lnTo>
                      <a:pt x="165" y="452"/>
                    </a:lnTo>
                    <a:lnTo>
                      <a:pt x="166" y="449"/>
                    </a:lnTo>
                    <a:lnTo>
                      <a:pt x="166" y="444"/>
                    </a:lnTo>
                    <a:lnTo>
                      <a:pt x="166" y="438"/>
                    </a:lnTo>
                    <a:lnTo>
                      <a:pt x="168" y="433"/>
                    </a:lnTo>
                    <a:lnTo>
                      <a:pt x="169" y="428"/>
                    </a:lnTo>
                    <a:lnTo>
                      <a:pt x="170" y="423"/>
                    </a:lnTo>
                    <a:lnTo>
                      <a:pt x="170" y="417"/>
                    </a:lnTo>
                    <a:lnTo>
                      <a:pt x="170" y="413"/>
                    </a:lnTo>
                    <a:lnTo>
                      <a:pt x="172" y="409"/>
                    </a:lnTo>
                    <a:lnTo>
                      <a:pt x="172" y="403"/>
                    </a:lnTo>
                    <a:lnTo>
                      <a:pt x="173" y="400"/>
                    </a:lnTo>
                    <a:lnTo>
                      <a:pt x="173" y="395"/>
                    </a:lnTo>
                    <a:lnTo>
                      <a:pt x="173" y="392"/>
                    </a:lnTo>
                    <a:lnTo>
                      <a:pt x="173" y="388"/>
                    </a:lnTo>
                    <a:lnTo>
                      <a:pt x="173" y="385"/>
                    </a:lnTo>
                    <a:lnTo>
                      <a:pt x="173" y="381"/>
                    </a:lnTo>
                    <a:lnTo>
                      <a:pt x="173" y="378"/>
                    </a:lnTo>
                    <a:lnTo>
                      <a:pt x="172" y="375"/>
                    </a:lnTo>
                    <a:lnTo>
                      <a:pt x="172" y="371"/>
                    </a:lnTo>
                    <a:lnTo>
                      <a:pt x="170" y="370"/>
                    </a:lnTo>
                    <a:lnTo>
                      <a:pt x="170" y="367"/>
                    </a:lnTo>
                    <a:lnTo>
                      <a:pt x="169" y="361"/>
                    </a:lnTo>
                    <a:lnTo>
                      <a:pt x="168" y="357"/>
                    </a:lnTo>
                    <a:lnTo>
                      <a:pt x="165" y="353"/>
                    </a:lnTo>
                    <a:lnTo>
                      <a:pt x="162" y="350"/>
                    </a:lnTo>
                    <a:lnTo>
                      <a:pt x="159" y="347"/>
                    </a:lnTo>
                    <a:lnTo>
                      <a:pt x="156" y="345"/>
                    </a:lnTo>
                    <a:lnTo>
                      <a:pt x="151" y="343"/>
                    </a:lnTo>
                    <a:lnTo>
                      <a:pt x="145" y="342"/>
                    </a:lnTo>
                    <a:lnTo>
                      <a:pt x="140" y="342"/>
                    </a:lnTo>
                    <a:lnTo>
                      <a:pt x="134" y="343"/>
                    </a:lnTo>
                    <a:lnTo>
                      <a:pt x="137" y="336"/>
                    </a:lnTo>
                    <a:lnTo>
                      <a:pt x="138" y="332"/>
                    </a:lnTo>
                    <a:lnTo>
                      <a:pt x="140" y="325"/>
                    </a:lnTo>
                    <a:lnTo>
                      <a:pt x="142" y="320"/>
                    </a:lnTo>
                    <a:lnTo>
                      <a:pt x="142" y="315"/>
                    </a:lnTo>
                    <a:lnTo>
                      <a:pt x="144" y="313"/>
                    </a:lnTo>
                    <a:lnTo>
                      <a:pt x="145" y="310"/>
                    </a:lnTo>
                    <a:lnTo>
                      <a:pt x="145" y="306"/>
                    </a:lnTo>
                    <a:lnTo>
                      <a:pt x="147" y="303"/>
                    </a:lnTo>
                    <a:lnTo>
                      <a:pt x="148" y="299"/>
                    </a:lnTo>
                    <a:lnTo>
                      <a:pt x="149" y="294"/>
                    </a:lnTo>
                    <a:lnTo>
                      <a:pt x="151" y="292"/>
                    </a:lnTo>
                    <a:lnTo>
                      <a:pt x="151" y="288"/>
                    </a:lnTo>
                    <a:lnTo>
                      <a:pt x="152" y="283"/>
                    </a:lnTo>
                    <a:lnTo>
                      <a:pt x="154" y="279"/>
                    </a:lnTo>
                    <a:lnTo>
                      <a:pt x="155" y="276"/>
                    </a:lnTo>
                    <a:lnTo>
                      <a:pt x="155" y="272"/>
                    </a:lnTo>
                    <a:lnTo>
                      <a:pt x="156" y="268"/>
                    </a:lnTo>
                    <a:lnTo>
                      <a:pt x="156" y="262"/>
                    </a:lnTo>
                    <a:lnTo>
                      <a:pt x="158" y="260"/>
                    </a:lnTo>
                    <a:lnTo>
                      <a:pt x="158" y="254"/>
                    </a:lnTo>
                    <a:lnTo>
                      <a:pt x="159" y="250"/>
                    </a:lnTo>
                    <a:lnTo>
                      <a:pt x="161" y="244"/>
                    </a:lnTo>
                    <a:lnTo>
                      <a:pt x="162" y="240"/>
                    </a:lnTo>
                    <a:lnTo>
                      <a:pt x="162" y="236"/>
                    </a:lnTo>
                    <a:lnTo>
                      <a:pt x="163" y="230"/>
                    </a:lnTo>
                    <a:lnTo>
                      <a:pt x="165" y="226"/>
                    </a:lnTo>
                    <a:lnTo>
                      <a:pt x="166" y="222"/>
                    </a:lnTo>
                    <a:lnTo>
                      <a:pt x="166" y="219"/>
                    </a:lnTo>
                    <a:lnTo>
                      <a:pt x="166" y="215"/>
                    </a:lnTo>
                    <a:lnTo>
                      <a:pt x="166" y="211"/>
                    </a:lnTo>
                    <a:lnTo>
                      <a:pt x="166" y="208"/>
                    </a:lnTo>
                    <a:lnTo>
                      <a:pt x="166" y="202"/>
                    </a:lnTo>
                    <a:lnTo>
                      <a:pt x="166" y="198"/>
                    </a:lnTo>
                    <a:lnTo>
                      <a:pt x="166" y="194"/>
                    </a:lnTo>
                    <a:lnTo>
                      <a:pt x="166" y="190"/>
                    </a:lnTo>
                    <a:lnTo>
                      <a:pt x="166" y="184"/>
                    </a:lnTo>
                    <a:lnTo>
                      <a:pt x="166" y="180"/>
                    </a:lnTo>
                    <a:lnTo>
                      <a:pt x="163" y="176"/>
                    </a:lnTo>
                    <a:lnTo>
                      <a:pt x="162" y="172"/>
                    </a:lnTo>
                    <a:lnTo>
                      <a:pt x="159" y="168"/>
                    </a:lnTo>
                    <a:lnTo>
                      <a:pt x="156" y="165"/>
                    </a:lnTo>
                    <a:lnTo>
                      <a:pt x="154" y="161"/>
                    </a:lnTo>
                    <a:lnTo>
                      <a:pt x="149" y="159"/>
                    </a:lnTo>
                    <a:lnTo>
                      <a:pt x="145" y="156"/>
                    </a:lnTo>
                    <a:lnTo>
                      <a:pt x="141" y="155"/>
                    </a:lnTo>
                    <a:lnTo>
                      <a:pt x="135" y="155"/>
                    </a:lnTo>
                    <a:lnTo>
                      <a:pt x="131" y="156"/>
                    </a:lnTo>
                    <a:lnTo>
                      <a:pt x="126" y="156"/>
                    </a:lnTo>
                    <a:lnTo>
                      <a:pt x="122" y="158"/>
                    </a:lnTo>
                    <a:lnTo>
                      <a:pt x="116" y="161"/>
                    </a:lnTo>
                    <a:lnTo>
                      <a:pt x="112" y="163"/>
                    </a:lnTo>
                    <a:lnTo>
                      <a:pt x="113" y="159"/>
                    </a:lnTo>
                    <a:lnTo>
                      <a:pt x="113" y="155"/>
                    </a:lnTo>
                    <a:lnTo>
                      <a:pt x="115" y="151"/>
                    </a:lnTo>
                    <a:lnTo>
                      <a:pt x="117" y="148"/>
                    </a:lnTo>
                    <a:lnTo>
                      <a:pt x="117" y="144"/>
                    </a:lnTo>
                    <a:lnTo>
                      <a:pt x="120" y="140"/>
                    </a:lnTo>
                    <a:lnTo>
                      <a:pt x="122" y="136"/>
                    </a:lnTo>
                    <a:lnTo>
                      <a:pt x="123" y="133"/>
                    </a:lnTo>
                    <a:lnTo>
                      <a:pt x="124" y="129"/>
                    </a:lnTo>
                    <a:lnTo>
                      <a:pt x="124" y="124"/>
                    </a:lnTo>
                    <a:lnTo>
                      <a:pt x="126" y="120"/>
                    </a:lnTo>
                    <a:lnTo>
                      <a:pt x="127" y="117"/>
                    </a:lnTo>
                    <a:lnTo>
                      <a:pt x="129" y="112"/>
                    </a:lnTo>
                    <a:lnTo>
                      <a:pt x="130" y="109"/>
                    </a:lnTo>
                    <a:lnTo>
                      <a:pt x="130" y="105"/>
                    </a:lnTo>
                    <a:lnTo>
                      <a:pt x="133" y="102"/>
                    </a:lnTo>
                    <a:lnTo>
                      <a:pt x="133" y="96"/>
                    </a:lnTo>
                    <a:lnTo>
                      <a:pt x="134" y="92"/>
                    </a:lnTo>
                    <a:lnTo>
                      <a:pt x="134" y="88"/>
                    </a:lnTo>
                    <a:lnTo>
                      <a:pt x="134" y="84"/>
                    </a:lnTo>
                    <a:lnTo>
                      <a:pt x="134" y="80"/>
                    </a:lnTo>
                    <a:lnTo>
                      <a:pt x="135" y="76"/>
                    </a:lnTo>
                    <a:lnTo>
                      <a:pt x="135" y="71"/>
                    </a:lnTo>
                    <a:lnTo>
                      <a:pt x="137" y="69"/>
                    </a:lnTo>
                    <a:lnTo>
                      <a:pt x="137" y="63"/>
                    </a:lnTo>
                    <a:lnTo>
                      <a:pt x="137" y="59"/>
                    </a:lnTo>
                    <a:lnTo>
                      <a:pt x="137" y="56"/>
                    </a:lnTo>
                    <a:lnTo>
                      <a:pt x="137" y="52"/>
                    </a:lnTo>
                    <a:lnTo>
                      <a:pt x="135" y="48"/>
                    </a:lnTo>
                    <a:lnTo>
                      <a:pt x="135" y="43"/>
                    </a:lnTo>
                    <a:lnTo>
                      <a:pt x="134" y="39"/>
                    </a:lnTo>
                    <a:lnTo>
                      <a:pt x="134" y="37"/>
                    </a:lnTo>
                    <a:lnTo>
                      <a:pt x="134" y="31"/>
                    </a:lnTo>
                    <a:lnTo>
                      <a:pt x="133" y="27"/>
                    </a:lnTo>
                    <a:lnTo>
                      <a:pt x="131" y="24"/>
                    </a:lnTo>
                    <a:lnTo>
                      <a:pt x="130" y="21"/>
                    </a:lnTo>
                    <a:lnTo>
                      <a:pt x="129" y="17"/>
                    </a:lnTo>
                    <a:lnTo>
                      <a:pt x="126" y="14"/>
                    </a:lnTo>
                    <a:lnTo>
                      <a:pt x="124" y="13"/>
                    </a:lnTo>
                    <a:lnTo>
                      <a:pt x="123" y="10"/>
                    </a:lnTo>
                    <a:lnTo>
                      <a:pt x="119" y="6"/>
                    </a:lnTo>
                    <a:lnTo>
                      <a:pt x="115" y="4"/>
                    </a:lnTo>
                    <a:lnTo>
                      <a:pt x="112" y="2"/>
                    </a:lnTo>
                    <a:lnTo>
                      <a:pt x="109" y="2"/>
                    </a:lnTo>
                    <a:lnTo>
                      <a:pt x="105" y="0"/>
                    </a:lnTo>
                    <a:lnTo>
                      <a:pt x="101" y="0"/>
                    </a:lnTo>
                    <a:lnTo>
                      <a:pt x="96" y="0"/>
                    </a:lnTo>
                    <a:lnTo>
                      <a:pt x="92" y="0"/>
                    </a:lnTo>
                    <a:lnTo>
                      <a:pt x="89" y="2"/>
                    </a:lnTo>
                    <a:lnTo>
                      <a:pt x="85" y="2"/>
                    </a:lnTo>
                    <a:lnTo>
                      <a:pt x="81" y="4"/>
                    </a:lnTo>
                    <a:lnTo>
                      <a:pt x="78" y="6"/>
                    </a:lnTo>
                    <a:lnTo>
                      <a:pt x="73" y="7"/>
                    </a:lnTo>
                    <a:lnTo>
                      <a:pt x="70" y="10"/>
                    </a:lnTo>
                    <a:lnTo>
                      <a:pt x="66" y="13"/>
                    </a:lnTo>
                    <a:lnTo>
                      <a:pt x="62" y="16"/>
                    </a:lnTo>
                    <a:lnTo>
                      <a:pt x="57" y="18"/>
                    </a:lnTo>
                    <a:lnTo>
                      <a:pt x="53" y="21"/>
                    </a:lnTo>
                    <a:lnTo>
                      <a:pt x="49" y="25"/>
                    </a:lnTo>
                    <a:lnTo>
                      <a:pt x="46" y="28"/>
                    </a:lnTo>
                    <a:lnTo>
                      <a:pt x="42" y="31"/>
                    </a:lnTo>
                    <a:lnTo>
                      <a:pt x="38" y="35"/>
                    </a:lnTo>
                    <a:lnTo>
                      <a:pt x="35" y="38"/>
                    </a:lnTo>
                    <a:lnTo>
                      <a:pt x="31" y="42"/>
                    </a:lnTo>
                    <a:lnTo>
                      <a:pt x="28" y="45"/>
                    </a:lnTo>
                    <a:lnTo>
                      <a:pt x="25" y="48"/>
                    </a:lnTo>
                    <a:lnTo>
                      <a:pt x="21" y="52"/>
                    </a:lnTo>
                    <a:lnTo>
                      <a:pt x="18" y="56"/>
                    </a:lnTo>
                    <a:lnTo>
                      <a:pt x="16" y="59"/>
                    </a:lnTo>
                    <a:lnTo>
                      <a:pt x="13" y="62"/>
                    </a:lnTo>
                    <a:lnTo>
                      <a:pt x="10" y="64"/>
                    </a:lnTo>
                    <a:lnTo>
                      <a:pt x="9" y="69"/>
                    </a:lnTo>
                    <a:lnTo>
                      <a:pt x="4" y="73"/>
                    </a:lnTo>
                    <a:lnTo>
                      <a:pt x="0" y="78"/>
                    </a:lnTo>
                    <a:lnTo>
                      <a:pt x="25" y="98"/>
                    </a:lnTo>
                    <a:lnTo>
                      <a:pt x="27" y="94"/>
                    </a:lnTo>
                    <a:lnTo>
                      <a:pt x="30" y="91"/>
                    </a:lnTo>
                    <a:lnTo>
                      <a:pt x="31" y="88"/>
                    </a:lnTo>
                    <a:lnTo>
                      <a:pt x="35" y="84"/>
                    </a:lnTo>
                    <a:lnTo>
                      <a:pt x="36" y="81"/>
                    </a:lnTo>
                    <a:lnTo>
                      <a:pt x="39" y="77"/>
                    </a:lnTo>
                    <a:lnTo>
                      <a:pt x="42" y="74"/>
                    </a:lnTo>
                    <a:lnTo>
                      <a:pt x="45" y="71"/>
                    </a:lnTo>
                    <a:lnTo>
                      <a:pt x="48" y="69"/>
                    </a:lnTo>
                    <a:lnTo>
                      <a:pt x="50" y="64"/>
                    </a:lnTo>
                    <a:lnTo>
                      <a:pt x="53" y="62"/>
                    </a:lnTo>
                    <a:lnTo>
                      <a:pt x="56" y="59"/>
                    </a:lnTo>
                    <a:lnTo>
                      <a:pt x="62" y="53"/>
                    </a:lnTo>
                    <a:lnTo>
                      <a:pt x="67" y="48"/>
                    </a:lnTo>
                    <a:lnTo>
                      <a:pt x="73" y="43"/>
                    </a:lnTo>
                    <a:lnTo>
                      <a:pt x="78" y="39"/>
                    </a:lnTo>
                    <a:lnTo>
                      <a:pt x="82" y="35"/>
                    </a:lnTo>
                    <a:lnTo>
                      <a:pt x="88" y="32"/>
                    </a:lnTo>
                    <a:lnTo>
                      <a:pt x="91" y="31"/>
                    </a:lnTo>
                    <a:lnTo>
                      <a:pt x="95" y="30"/>
                    </a:lnTo>
                    <a:lnTo>
                      <a:pt x="98" y="28"/>
                    </a:lnTo>
                    <a:lnTo>
                      <a:pt x="102" y="30"/>
                    </a:lnTo>
                    <a:lnTo>
                      <a:pt x="102" y="30"/>
                    </a:lnTo>
                    <a:lnTo>
                      <a:pt x="103" y="32"/>
                    </a:lnTo>
                    <a:lnTo>
                      <a:pt x="105" y="37"/>
                    </a:lnTo>
                    <a:lnTo>
                      <a:pt x="106" y="42"/>
                    </a:lnTo>
                    <a:lnTo>
                      <a:pt x="106" y="45"/>
                    </a:lnTo>
                    <a:lnTo>
                      <a:pt x="108" y="48"/>
                    </a:lnTo>
                    <a:lnTo>
                      <a:pt x="108" y="50"/>
                    </a:lnTo>
                    <a:lnTo>
                      <a:pt x="108" y="55"/>
                    </a:lnTo>
                    <a:lnTo>
                      <a:pt x="108" y="57"/>
                    </a:lnTo>
                    <a:lnTo>
                      <a:pt x="108" y="60"/>
                    </a:lnTo>
                    <a:lnTo>
                      <a:pt x="108" y="64"/>
                    </a:lnTo>
                    <a:lnTo>
                      <a:pt x="108" y="69"/>
                    </a:lnTo>
                    <a:lnTo>
                      <a:pt x="106" y="71"/>
                    </a:lnTo>
                    <a:lnTo>
                      <a:pt x="106" y="74"/>
                    </a:lnTo>
                    <a:lnTo>
                      <a:pt x="105" y="78"/>
                    </a:lnTo>
                    <a:lnTo>
                      <a:pt x="105" y="81"/>
                    </a:lnTo>
                    <a:lnTo>
                      <a:pt x="105" y="85"/>
                    </a:lnTo>
                    <a:lnTo>
                      <a:pt x="105" y="88"/>
                    </a:lnTo>
                    <a:lnTo>
                      <a:pt x="103" y="91"/>
                    </a:lnTo>
                    <a:lnTo>
                      <a:pt x="103" y="95"/>
                    </a:lnTo>
                    <a:lnTo>
                      <a:pt x="102" y="99"/>
                    </a:lnTo>
                    <a:lnTo>
                      <a:pt x="101" y="102"/>
                    </a:lnTo>
                    <a:lnTo>
                      <a:pt x="101" y="106"/>
                    </a:lnTo>
                    <a:lnTo>
                      <a:pt x="99" y="109"/>
                    </a:lnTo>
                    <a:lnTo>
                      <a:pt x="98" y="112"/>
                    </a:lnTo>
                    <a:lnTo>
                      <a:pt x="96" y="116"/>
                    </a:lnTo>
                    <a:lnTo>
                      <a:pt x="96" y="119"/>
                    </a:lnTo>
                    <a:lnTo>
                      <a:pt x="95" y="123"/>
                    </a:lnTo>
                    <a:lnTo>
                      <a:pt x="94" y="126"/>
                    </a:lnTo>
                    <a:lnTo>
                      <a:pt x="92" y="130"/>
                    </a:lnTo>
                    <a:lnTo>
                      <a:pt x="91" y="133"/>
                    </a:lnTo>
                    <a:lnTo>
                      <a:pt x="91" y="136"/>
                    </a:lnTo>
                    <a:lnTo>
                      <a:pt x="88" y="140"/>
                    </a:lnTo>
                    <a:lnTo>
                      <a:pt x="88" y="142"/>
                    </a:lnTo>
                    <a:lnTo>
                      <a:pt x="87" y="145"/>
                    </a:lnTo>
                    <a:lnTo>
                      <a:pt x="85" y="149"/>
                    </a:lnTo>
                    <a:lnTo>
                      <a:pt x="81" y="155"/>
                    </a:lnTo>
                    <a:lnTo>
                      <a:pt x="80" y="161"/>
                    </a:lnTo>
                    <a:lnTo>
                      <a:pt x="76" y="166"/>
                    </a:lnTo>
                    <a:lnTo>
                      <a:pt x="74" y="172"/>
                    </a:lnTo>
                    <a:lnTo>
                      <a:pt x="71" y="177"/>
                    </a:lnTo>
                    <a:lnTo>
                      <a:pt x="69" y="182"/>
                    </a:lnTo>
                    <a:lnTo>
                      <a:pt x="66" y="186"/>
                    </a:lnTo>
                    <a:lnTo>
                      <a:pt x="64" y="190"/>
                    </a:lnTo>
                    <a:lnTo>
                      <a:pt x="62" y="194"/>
                    </a:lnTo>
                    <a:lnTo>
                      <a:pt x="59" y="198"/>
                    </a:lnTo>
                    <a:lnTo>
                      <a:pt x="59" y="200"/>
                    </a:lnTo>
                    <a:lnTo>
                      <a:pt x="57" y="202"/>
                    </a:lnTo>
                    <a:lnTo>
                      <a:pt x="55" y="207"/>
                    </a:lnTo>
                    <a:lnTo>
                      <a:pt x="55" y="208"/>
                    </a:lnTo>
                    <a:lnTo>
                      <a:pt x="77" y="226"/>
                    </a:lnTo>
                    <a:lnTo>
                      <a:pt x="81" y="221"/>
                    </a:lnTo>
                    <a:lnTo>
                      <a:pt x="85" y="216"/>
                    </a:lnTo>
                    <a:lnTo>
                      <a:pt x="91" y="211"/>
                    </a:lnTo>
                    <a:lnTo>
                      <a:pt x="95" y="208"/>
                    </a:lnTo>
                    <a:lnTo>
                      <a:pt x="99" y="204"/>
                    </a:lnTo>
                    <a:lnTo>
                      <a:pt x="103" y="200"/>
                    </a:lnTo>
                    <a:lnTo>
                      <a:pt x="109" y="197"/>
                    </a:lnTo>
                    <a:lnTo>
                      <a:pt x="113" y="194"/>
                    </a:lnTo>
                    <a:lnTo>
                      <a:pt x="116" y="191"/>
                    </a:lnTo>
                    <a:lnTo>
                      <a:pt x="120" y="190"/>
                    </a:lnTo>
                    <a:lnTo>
                      <a:pt x="124" y="187"/>
                    </a:lnTo>
                    <a:lnTo>
                      <a:pt x="127" y="186"/>
                    </a:lnTo>
                    <a:lnTo>
                      <a:pt x="130" y="184"/>
                    </a:lnTo>
                    <a:lnTo>
                      <a:pt x="133" y="184"/>
                    </a:lnTo>
                    <a:lnTo>
                      <a:pt x="134" y="184"/>
                    </a:lnTo>
                    <a:lnTo>
                      <a:pt x="137" y="184"/>
                    </a:lnTo>
                    <a:lnTo>
                      <a:pt x="137" y="186"/>
                    </a:lnTo>
                    <a:lnTo>
                      <a:pt x="137" y="187"/>
                    </a:lnTo>
                    <a:lnTo>
                      <a:pt x="138" y="191"/>
                    </a:lnTo>
                    <a:lnTo>
                      <a:pt x="138" y="195"/>
                    </a:lnTo>
                    <a:lnTo>
                      <a:pt x="138" y="201"/>
                    </a:lnTo>
                    <a:lnTo>
                      <a:pt x="138" y="204"/>
                    </a:lnTo>
                    <a:lnTo>
                      <a:pt x="138" y="208"/>
                    </a:lnTo>
                    <a:lnTo>
                      <a:pt x="137" y="211"/>
                    </a:lnTo>
                    <a:lnTo>
                      <a:pt x="137" y="216"/>
                    </a:lnTo>
                    <a:lnTo>
                      <a:pt x="135" y="221"/>
                    </a:lnTo>
                    <a:lnTo>
                      <a:pt x="134" y="226"/>
                    </a:lnTo>
                    <a:lnTo>
                      <a:pt x="134" y="230"/>
                    </a:lnTo>
                    <a:lnTo>
                      <a:pt x="134" y="236"/>
                    </a:lnTo>
                    <a:lnTo>
                      <a:pt x="133" y="240"/>
                    </a:lnTo>
                    <a:lnTo>
                      <a:pt x="131" y="244"/>
                    </a:lnTo>
                    <a:lnTo>
                      <a:pt x="130" y="248"/>
                    </a:lnTo>
                    <a:lnTo>
                      <a:pt x="130" y="253"/>
                    </a:lnTo>
                    <a:lnTo>
                      <a:pt x="129" y="257"/>
                    </a:lnTo>
                    <a:lnTo>
                      <a:pt x="127" y="261"/>
                    </a:lnTo>
                    <a:lnTo>
                      <a:pt x="126" y="265"/>
                    </a:lnTo>
                    <a:lnTo>
                      <a:pt x="126" y="269"/>
                    </a:lnTo>
                    <a:lnTo>
                      <a:pt x="124" y="272"/>
                    </a:lnTo>
                    <a:lnTo>
                      <a:pt x="124" y="276"/>
                    </a:lnTo>
                    <a:lnTo>
                      <a:pt x="123" y="281"/>
                    </a:lnTo>
                    <a:lnTo>
                      <a:pt x="123" y="285"/>
                    </a:lnTo>
                    <a:lnTo>
                      <a:pt x="122" y="288"/>
                    </a:lnTo>
                    <a:lnTo>
                      <a:pt x="120" y="292"/>
                    </a:lnTo>
                    <a:lnTo>
                      <a:pt x="119" y="294"/>
                    </a:lnTo>
                    <a:lnTo>
                      <a:pt x="119" y="299"/>
                    </a:lnTo>
                    <a:lnTo>
                      <a:pt x="117" y="301"/>
                    </a:lnTo>
                    <a:lnTo>
                      <a:pt x="117" y="304"/>
                    </a:lnTo>
                    <a:lnTo>
                      <a:pt x="116" y="307"/>
                    </a:lnTo>
                    <a:lnTo>
                      <a:pt x="115" y="311"/>
                    </a:lnTo>
                    <a:lnTo>
                      <a:pt x="113" y="315"/>
                    </a:lnTo>
                    <a:lnTo>
                      <a:pt x="112" y="322"/>
                    </a:lnTo>
                    <a:lnTo>
                      <a:pt x="110" y="327"/>
                    </a:lnTo>
                    <a:lnTo>
                      <a:pt x="109" y="332"/>
                    </a:lnTo>
                    <a:lnTo>
                      <a:pt x="106" y="336"/>
                    </a:lnTo>
                    <a:lnTo>
                      <a:pt x="105" y="340"/>
                    </a:lnTo>
                    <a:lnTo>
                      <a:pt x="102" y="345"/>
                    </a:lnTo>
                    <a:lnTo>
                      <a:pt x="101" y="349"/>
                    </a:lnTo>
                    <a:lnTo>
                      <a:pt x="99" y="352"/>
                    </a:lnTo>
                    <a:lnTo>
                      <a:pt x="98" y="356"/>
                    </a:lnTo>
                    <a:lnTo>
                      <a:pt x="96" y="359"/>
                    </a:lnTo>
                    <a:lnTo>
                      <a:pt x="96" y="361"/>
                    </a:lnTo>
                    <a:lnTo>
                      <a:pt x="94" y="366"/>
                    </a:lnTo>
                    <a:lnTo>
                      <a:pt x="92" y="368"/>
                    </a:lnTo>
                    <a:lnTo>
                      <a:pt x="91" y="370"/>
                    </a:lnTo>
                    <a:lnTo>
                      <a:pt x="91" y="371"/>
                    </a:lnTo>
                    <a:lnTo>
                      <a:pt x="113" y="389"/>
                    </a:lnTo>
                    <a:lnTo>
                      <a:pt x="117" y="385"/>
                    </a:lnTo>
                    <a:lnTo>
                      <a:pt x="122" y="381"/>
                    </a:lnTo>
                    <a:lnTo>
                      <a:pt x="124" y="378"/>
                    </a:lnTo>
                    <a:lnTo>
                      <a:pt x="130" y="375"/>
                    </a:lnTo>
                    <a:lnTo>
                      <a:pt x="133" y="374"/>
                    </a:lnTo>
                    <a:lnTo>
                      <a:pt x="137" y="371"/>
                    </a:lnTo>
                    <a:lnTo>
                      <a:pt x="140" y="370"/>
                    </a:lnTo>
                    <a:lnTo>
                      <a:pt x="142" y="371"/>
                    </a:lnTo>
                    <a:lnTo>
                      <a:pt x="142" y="371"/>
                    </a:lnTo>
                    <a:lnTo>
                      <a:pt x="142" y="374"/>
                    </a:lnTo>
                    <a:lnTo>
                      <a:pt x="144" y="377"/>
                    </a:lnTo>
                    <a:lnTo>
                      <a:pt x="144" y="380"/>
                    </a:lnTo>
                    <a:lnTo>
                      <a:pt x="144" y="382"/>
                    </a:lnTo>
                    <a:lnTo>
                      <a:pt x="145" y="387"/>
                    </a:lnTo>
                    <a:lnTo>
                      <a:pt x="144" y="389"/>
                    </a:lnTo>
                    <a:lnTo>
                      <a:pt x="144" y="395"/>
                    </a:lnTo>
                    <a:lnTo>
                      <a:pt x="144" y="398"/>
                    </a:lnTo>
                    <a:lnTo>
                      <a:pt x="144" y="400"/>
                    </a:lnTo>
                    <a:lnTo>
                      <a:pt x="144" y="403"/>
                    </a:lnTo>
                    <a:lnTo>
                      <a:pt x="144" y="407"/>
                    </a:lnTo>
                    <a:lnTo>
                      <a:pt x="142" y="410"/>
                    </a:lnTo>
                    <a:lnTo>
                      <a:pt x="142" y="413"/>
                    </a:lnTo>
                    <a:lnTo>
                      <a:pt x="141" y="417"/>
                    </a:lnTo>
                    <a:lnTo>
                      <a:pt x="141" y="423"/>
                    </a:lnTo>
                    <a:lnTo>
                      <a:pt x="140" y="426"/>
                    </a:lnTo>
                    <a:lnTo>
                      <a:pt x="140" y="431"/>
                    </a:lnTo>
                    <a:lnTo>
                      <a:pt x="138" y="435"/>
                    </a:lnTo>
                    <a:lnTo>
                      <a:pt x="138" y="441"/>
                    </a:lnTo>
                    <a:lnTo>
                      <a:pt x="81" y="545"/>
                    </a:lnTo>
                    <a:lnTo>
                      <a:pt x="103" y="562"/>
                    </a:lnTo>
                    <a:lnTo>
                      <a:pt x="108" y="558"/>
                    </a:lnTo>
                    <a:lnTo>
                      <a:pt x="113" y="552"/>
                    </a:lnTo>
                    <a:lnTo>
                      <a:pt x="117" y="548"/>
                    </a:lnTo>
                    <a:lnTo>
                      <a:pt x="123" y="544"/>
                    </a:lnTo>
                    <a:lnTo>
                      <a:pt x="127" y="540"/>
                    </a:lnTo>
                    <a:lnTo>
                      <a:pt x="133" y="537"/>
                    </a:lnTo>
                    <a:lnTo>
                      <a:pt x="138" y="533"/>
                    </a:lnTo>
                    <a:lnTo>
                      <a:pt x="142" y="530"/>
                    </a:lnTo>
                    <a:lnTo>
                      <a:pt x="147" y="526"/>
                    </a:lnTo>
                    <a:lnTo>
                      <a:pt x="151" y="523"/>
                    </a:lnTo>
                    <a:lnTo>
                      <a:pt x="155" y="520"/>
                    </a:lnTo>
                    <a:lnTo>
                      <a:pt x="159" y="519"/>
                    </a:lnTo>
                    <a:lnTo>
                      <a:pt x="163" y="516"/>
                    </a:lnTo>
                    <a:lnTo>
                      <a:pt x="166" y="515"/>
                    </a:lnTo>
                    <a:lnTo>
                      <a:pt x="169" y="513"/>
                    </a:lnTo>
                    <a:lnTo>
                      <a:pt x="173" y="512"/>
                    </a:lnTo>
                    <a:lnTo>
                      <a:pt x="172" y="516"/>
                    </a:lnTo>
                    <a:lnTo>
                      <a:pt x="170" y="520"/>
                    </a:lnTo>
                    <a:lnTo>
                      <a:pt x="169" y="523"/>
                    </a:lnTo>
                    <a:lnTo>
                      <a:pt x="168" y="527"/>
                    </a:lnTo>
                    <a:lnTo>
                      <a:pt x="166" y="530"/>
                    </a:lnTo>
                    <a:lnTo>
                      <a:pt x="166" y="533"/>
                    </a:lnTo>
                    <a:lnTo>
                      <a:pt x="165" y="537"/>
                    </a:lnTo>
                    <a:lnTo>
                      <a:pt x="163" y="541"/>
                    </a:lnTo>
                    <a:lnTo>
                      <a:pt x="162" y="545"/>
                    </a:lnTo>
                    <a:lnTo>
                      <a:pt x="161" y="550"/>
                    </a:lnTo>
                    <a:lnTo>
                      <a:pt x="158" y="552"/>
                    </a:lnTo>
                    <a:lnTo>
                      <a:pt x="156" y="557"/>
                    </a:lnTo>
                    <a:lnTo>
                      <a:pt x="155" y="561"/>
                    </a:lnTo>
                    <a:lnTo>
                      <a:pt x="152" y="564"/>
                    </a:lnTo>
                    <a:lnTo>
                      <a:pt x="151" y="568"/>
                    </a:lnTo>
                    <a:lnTo>
                      <a:pt x="148" y="572"/>
                    </a:lnTo>
                    <a:lnTo>
                      <a:pt x="145" y="575"/>
                    </a:lnTo>
                    <a:lnTo>
                      <a:pt x="145" y="580"/>
                    </a:lnTo>
                    <a:lnTo>
                      <a:pt x="142" y="583"/>
                    </a:lnTo>
                    <a:lnTo>
                      <a:pt x="140" y="587"/>
                    </a:lnTo>
                    <a:lnTo>
                      <a:pt x="137" y="591"/>
                    </a:lnTo>
                    <a:lnTo>
                      <a:pt x="134" y="596"/>
                    </a:lnTo>
                    <a:lnTo>
                      <a:pt x="133" y="600"/>
                    </a:lnTo>
                    <a:lnTo>
                      <a:pt x="130" y="604"/>
                    </a:lnTo>
                    <a:lnTo>
                      <a:pt x="127" y="607"/>
                    </a:lnTo>
                    <a:lnTo>
                      <a:pt x="126" y="612"/>
                    </a:lnTo>
                    <a:lnTo>
                      <a:pt x="123" y="615"/>
                    </a:lnTo>
                    <a:lnTo>
                      <a:pt x="122" y="619"/>
                    </a:lnTo>
                    <a:lnTo>
                      <a:pt x="117" y="624"/>
                    </a:lnTo>
                    <a:lnTo>
                      <a:pt x="116" y="626"/>
                    </a:lnTo>
                    <a:lnTo>
                      <a:pt x="113" y="631"/>
                    </a:lnTo>
                    <a:lnTo>
                      <a:pt x="110" y="635"/>
                    </a:lnTo>
                    <a:lnTo>
                      <a:pt x="108" y="638"/>
                    </a:lnTo>
                    <a:lnTo>
                      <a:pt x="106" y="642"/>
                    </a:lnTo>
                    <a:lnTo>
                      <a:pt x="103" y="646"/>
                    </a:lnTo>
                    <a:lnTo>
                      <a:pt x="101" y="649"/>
                    </a:lnTo>
                    <a:lnTo>
                      <a:pt x="98" y="653"/>
                    </a:lnTo>
                    <a:lnTo>
                      <a:pt x="96" y="656"/>
                    </a:lnTo>
                    <a:lnTo>
                      <a:pt x="92" y="658"/>
                    </a:lnTo>
                    <a:lnTo>
                      <a:pt x="91" y="663"/>
                    </a:lnTo>
                    <a:lnTo>
                      <a:pt x="88" y="667"/>
                    </a:lnTo>
                    <a:lnTo>
                      <a:pt x="87" y="670"/>
                    </a:lnTo>
                    <a:lnTo>
                      <a:pt x="81" y="675"/>
                    </a:lnTo>
                    <a:lnTo>
                      <a:pt x="78" y="681"/>
                    </a:lnTo>
                    <a:lnTo>
                      <a:pt x="74" y="686"/>
                    </a:lnTo>
                    <a:lnTo>
                      <a:pt x="70" y="692"/>
                    </a:lnTo>
                    <a:lnTo>
                      <a:pt x="67" y="696"/>
                    </a:lnTo>
                    <a:lnTo>
                      <a:pt x="63" y="700"/>
                    </a:lnTo>
                    <a:lnTo>
                      <a:pt x="60" y="702"/>
                    </a:lnTo>
                    <a:lnTo>
                      <a:pt x="59" y="706"/>
                    </a:lnTo>
                    <a:lnTo>
                      <a:pt x="56" y="710"/>
                    </a:lnTo>
                    <a:lnTo>
                      <a:pt x="55" y="711"/>
                    </a:lnTo>
                    <a:lnTo>
                      <a:pt x="78" y="731"/>
                    </a:lnTo>
                    <a:lnTo>
                      <a:pt x="80" y="728"/>
                    </a:lnTo>
                    <a:lnTo>
                      <a:pt x="82" y="723"/>
                    </a:lnTo>
                    <a:lnTo>
                      <a:pt x="84" y="720"/>
                    </a:lnTo>
                    <a:lnTo>
                      <a:pt x="88" y="716"/>
                    </a:lnTo>
                    <a:lnTo>
                      <a:pt x="91" y="711"/>
                    </a:lnTo>
                    <a:lnTo>
                      <a:pt x="95" y="707"/>
                    </a:lnTo>
                    <a:lnTo>
                      <a:pt x="99" y="702"/>
                    </a:lnTo>
                    <a:lnTo>
                      <a:pt x="102" y="696"/>
                    </a:lnTo>
                    <a:lnTo>
                      <a:pt x="106" y="691"/>
                    </a:lnTo>
                    <a:lnTo>
                      <a:pt x="112" y="684"/>
                    </a:lnTo>
                    <a:lnTo>
                      <a:pt x="113" y="679"/>
                    </a:lnTo>
                    <a:lnTo>
                      <a:pt x="117" y="677"/>
                    </a:lnTo>
                    <a:lnTo>
                      <a:pt x="119" y="674"/>
                    </a:lnTo>
                    <a:lnTo>
                      <a:pt x="122" y="670"/>
                    </a:lnTo>
                    <a:lnTo>
                      <a:pt x="124" y="667"/>
                    </a:lnTo>
                    <a:lnTo>
                      <a:pt x="127" y="663"/>
                    </a:lnTo>
                    <a:lnTo>
                      <a:pt x="130" y="658"/>
                    </a:lnTo>
                    <a:lnTo>
                      <a:pt x="133" y="656"/>
                    </a:lnTo>
                    <a:lnTo>
                      <a:pt x="134" y="651"/>
                    </a:lnTo>
                    <a:lnTo>
                      <a:pt x="137" y="647"/>
                    </a:lnTo>
                    <a:lnTo>
                      <a:pt x="140" y="643"/>
                    </a:lnTo>
                    <a:lnTo>
                      <a:pt x="142" y="640"/>
                    </a:lnTo>
                    <a:lnTo>
                      <a:pt x="145" y="636"/>
                    </a:lnTo>
                    <a:lnTo>
                      <a:pt x="147" y="632"/>
                    </a:lnTo>
                    <a:lnTo>
                      <a:pt x="149" y="628"/>
                    </a:lnTo>
                    <a:lnTo>
                      <a:pt x="152" y="625"/>
                    </a:lnTo>
                    <a:lnTo>
                      <a:pt x="155" y="619"/>
                    </a:lnTo>
                    <a:lnTo>
                      <a:pt x="156" y="615"/>
                    </a:lnTo>
                    <a:lnTo>
                      <a:pt x="159" y="611"/>
                    </a:lnTo>
                    <a:lnTo>
                      <a:pt x="162" y="608"/>
                    </a:lnTo>
                    <a:lnTo>
                      <a:pt x="165" y="604"/>
                    </a:lnTo>
                    <a:lnTo>
                      <a:pt x="166" y="600"/>
                    </a:lnTo>
                    <a:lnTo>
                      <a:pt x="169" y="594"/>
                    </a:lnTo>
                    <a:lnTo>
                      <a:pt x="172" y="591"/>
                    </a:lnTo>
                    <a:lnTo>
                      <a:pt x="173" y="587"/>
                    </a:lnTo>
                    <a:lnTo>
                      <a:pt x="176" y="583"/>
                    </a:lnTo>
                    <a:lnTo>
                      <a:pt x="177" y="579"/>
                    </a:lnTo>
                    <a:lnTo>
                      <a:pt x="179" y="575"/>
                    </a:lnTo>
                    <a:lnTo>
                      <a:pt x="181" y="571"/>
                    </a:lnTo>
                    <a:lnTo>
                      <a:pt x="183" y="566"/>
                    </a:lnTo>
                    <a:lnTo>
                      <a:pt x="186" y="562"/>
                    </a:lnTo>
                    <a:lnTo>
                      <a:pt x="187" y="558"/>
                    </a:lnTo>
                    <a:lnTo>
                      <a:pt x="188" y="554"/>
                    </a:lnTo>
                    <a:lnTo>
                      <a:pt x="191" y="550"/>
                    </a:lnTo>
                    <a:lnTo>
                      <a:pt x="193" y="545"/>
                    </a:lnTo>
                    <a:lnTo>
                      <a:pt x="194" y="543"/>
                    </a:lnTo>
                    <a:lnTo>
                      <a:pt x="195" y="539"/>
                    </a:lnTo>
                    <a:lnTo>
                      <a:pt x="197" y="536"/>
                    </a:lnTo>
                    <a:lnTo>
                      <a:pt x="198" y="532"/>
                    </a:lnTo>
                    <a:lnTo>
                      <a:pt x="200" y="529"/>
                    </a:lnTo>
                    <a:lnTo>
                      <a:pt x="200" y="525"/>
                    </a:lnTo>
                    <a:lnTo>
                      <a:pt x="201" y="520"/>
                    </a:lnTo>
                    <a:lnTo>
                      <a:pt x="201" y="513"/>
                    </a:lnTo>
                    <a:lnTo>
                      <a:pt x="201" y="508"/>
                    </a:lnTo>
                    <a:lnTo>
                      <a:pt x="201" y="505"/>
                    </a:lnTo>
                    <a:lnTo>
                      <a:pt x="200" y="501"/>
                    </a:lnTo>
                    <a:lnTo>
                      <a:pt x="200" y="498"/>
                    </a:lnTo>
                    <a:lnTo>
                      <a:pt x="198" y="495"/>
                    </a:lnTo>
                    <a:lnTo>
                      <a:pt x="195" y="490"/>
                    </a:lnTo>
                    <a:lnTo>
                      <a:pt x="190" y="487"/>
                    </a:lnTo>
                    <a:lnTo>
                      <a:pt x="190"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29" name="Freeform 49"/>
              <p:cNvSpPr>
                <a:spLocks/>
              </p:cNvSpPr>
              <p:nvPr/>
            </p:nvSpPr>
            <p:spPr bwMode="auto">
              <a:xfrm>
                <a:off x="4220" y="1945"/>
                <a:ext cx="95" cy="169"/>
              </a:xfrm>
              <a:custGeom>
                <a:avLst/>
                <a:gdLst>
                  <a:gd name="T0" fmla="*/ 0 w 95"/>
                  <a:gd name="T1" fmla="*/ 13 h 169"/>
                  <a:gd name="T2" fmla="*/ 77 w 95"/>
                  <a:gd name="T3" fmla="*/ 169 h 169"/>
                  <a:gd name="T4" fmla="*/ 95 w 95"/>
                  <a:gd name="T5" fmla="*/ 140 h 169"/>
                  <a:gd name="T6" fmla="*/ 27 w 95"/>
                  <a:gd name="T7" fmla="*/ 0 h 169"/>
                  <a:gd name="T8" fmla="*/ 0 w 95"/>
                  <a:gd name="T9" fmla="*/ 13 h 169"/>
                  <a:gd name="T10" fmla="*/ 0 w 95"/>
                  <a:gd name="T11" fmla="*/ 13 h 169"/>
                </a:gdLst>
                <a:ahLst/>
                <a:cxnLst>
                  <a:cxn ang="0">
                    <a:pos x="T0" y="T1"/>
                  </a:cxn>
                  <a:cxn ang="0">
                    <a:pos x="T2" y="T3"/>
                  </a:cxn>
                  <a:cxn ang="0">
                    <a:pos x="T4" y="T5"/>
                  </a:cxn>
                  <a:cxn ang="0">
                    <a:pos x="T6" y="T7"/>
                  </a:cxn>
                  <a:cxn ang="0">
                    <a:pos x="T8" y="T9"/>
                  </a:cxn>
                  <a:cxn ang="0">
                    <a:pos x="T10" y="T11"/>
                  </a:cxn>
                </a:cxnLst>
                <a:rect l="0" t="0" r="r" b="b"/>
                <a:pathLst>
                  <a:path w="95" h="169">
                    <a:moveTo>
                      <a:pt x="0" y="13"/>
                    </a:moveTo>
                    <a:lnTo>
                      <a:pt x="77" y="169"/>
                    </a:lnTo>
                    <a:lnTo>
                      <a:pt x="95" y="140"/>
                    </a:lnTo>
                    <a:lnTo>
                      <a:pt x="27" y="0"/>
                    </a:lnTo>
                    <a:lnTo>
                      <a:pt x="0"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0" name="Freeform 50"/>
              <p:cNvSpPr>
                <a:spLocks/>
              </p:cNvSpPr>
              <p:nvPr/>
            </p:nvSpPr>
            <p:spPr bwMode="auto">
              <a:xfrm>
                <a:off x="4231" y="1729"/>
                <a:ext cx="102" cy="127"/>
              </a:xfrm>
              <a:custGeom>
                <a:avLst/>
                <a:gdLst>
                  <a:gd name="T0" fmla="*/ 0 w 102"/>
                  <a:gd name="T1" fmla="*/ 18 h 127"/>
                  <a:gd name="T2" fmla="*/ 80 w 102"/>
                  <a:gd name="T3" fmla="*/ 127 h 127"/>
                  <a:gd name="T4" fmla="*/ 102 w 102"/>
                  <a:gd name="T5" fmla="*/ 110 h 127"/>
                  <a:gd name="T6" fmla="*/ 25 w 102"/>
                  <a:gd name="T7" fmla="*/ 0 h 127"/>
                  <a:gd name="T8" fmla="*/ 0 w 102"/>
                  <a:gd name="T9" fmla="*/ 18 h 127"/>
                  <a:gd name="T10" fmla="*/ 0 w 102"/>
                  <a:gd name="T11" fmla="*/ 18 h 127"/>
                </a:gdLst>
                <a:ahLst/>
                <a:cxnLst>
                  <a:cxn ang="0">
                    <a:pos x="T0" y="T1"/>
                  </a:cxn>
                  <a:cxn ang="0">
                    <a:pos x="T2" y="T3"/>
                  </a:cxn>
                  <a:cxn ang="0">
                    <a:pos x="T4" y="T5"/>
                  </a:cxn>
                  <a:cxn ang="0">
                    <a:pos x="T6" y="T7"/>
                  </a:cxn>
                  <a:cxn ang="0">
                    <a:pos x="T8" y="T9"/>
                  </a:cxn>
                  <a:cxn ang="0">
                    <a:pos x="T10" y="T11"/>
                  </a:cxn>
                </a:cxnLst>
                <a:rect l="0" t="0" r="r" b="b"/>
                <a:pathLst>
                  <a:path w="102" h="127">
                    <a:moveTo>
                      <a:pt x="0" y="18"/>
                    </a:moveTo>
                    <a:lnTo>
                      <a:pt x="80" y="127"/>
                    </a:lnTo>
                    <a:lnTo>
                      <a:pt x="102" y="110"/>
                    </a:lnTo>
                    <a:lnTo>
                      <a:pt x="25" y="0"/>
                    </a:lnTo>
                    <a:lnTo>
                      <a:pt x="0" y="18"/>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1" name="Freeform 51"/>
              <p:cNvSpPr>
                <a:spLocks/>
              </p:cNvSpPr>
              <p:nvPr/>
            </p:nvSpPr>
            <p:spPr bwMode="auto">
              <a:xfrm>
                <a:off x="4100" y="2044"/>
                <a:ext cx="95" cy="371"/>
              </a:xfrm>
              <a:custGeom>
                <a:avLst/>
                <a:gdLst>
                  <a:gd name="T0" fmla="*/ 31 w 95"/>
                  <a:gd name="T1" fmla="*/ 326 h 371"/>
                  <a:gd name="T2" fmla="*/ 3 w 95"/>
                  <a:gd name="T3" fmla="*/ 4 h 371"/>
                  <a:gd name="T4" fmla="*/ 3 w 95"/>
                  <a:gd name="T5" fmla="*/ 22 h 371"/>
                  <a:gd name="T6" fmla="*/ 3 w 95"/>
                  <a:gd name="T7" fmla="*/ 39 h 371"/>
                  <a:gd name="T8" fmla="*/ 3 w 95"/>
                  <a:gd name="T9" fmla="*/ 57 h 371"/>
                  <a:gd name="T10" fmla="*/ 3 w 95"/>
                  <a:gd name="T11" fmla="*/ 74 h 371"/>
                  <a:gd name="T12" fmla="*/ 3 w 95"/>
                  <a:gd name="T13" fmla="*/ 92 h 371"/>
                  <a:gd name="T14" fmla="*/ 3 w 95"/>
                  <a:gd name="T15" fmla="*/ 109 h 371"/>
                  <a:gd name="T16" fmla="*/ 2 w 95"/>
                  <a:gd name="T17" fmla="*/ 127 h 371"/>
                  <a:gd name="T18" fmla="*/ 2 w 95"/>
                  <a:gd name="T19" fmla="*/ 144 h 371"/>
                  <a:gd name="T20" fmla="*/ 2 w 95"/>
                  <a:gd name="T21" fmla="*/ 162 h 371"/>
                  <a:gd name="T22" fmla="*/ 2 w 95"/>
                  <a:gd name="T23" fmla="*/ 179 h 371"/>
                  <a:gd name="T24" fmla="*/ 2 w 95"/>
                  <a:gd name="T25" fmla="*/ 197 h 371"/>
                  <a:gd name="T26" fmla="*/ 2 w 95"/>
                  <a:gd name="T27" fmla="*/ 214 h 371"/>
                  <a:gd name="T28" fmla="*/ 2 w 95"/>
                  <a:gd name="T29" fmla="*/ 232 h 371"/>
                  <a:gd name="T30" fmla="*/ 0 w 95"/>
                  <a:gd name="T31" fmla="*/ 248 h 371"/>
                  <a:gd name="T32" fmla="*/ 0 w 95"/>
                  <a:gd name="T33" fmla="*/ 267 h 371"/>
                  <a:gd name="T34" fmla="*/ 0 w 95"/>
                  <a:gd name="T35" fmla="*/ 283 h 371"/>
                  <a:gd name="T36" fmla="*/ 0 w 95"/>
                  <a:gd name="T37" fmla="*/ 301 h 371"/>
                  <a:gd name="T38" fmla="*/ 0 w 95"/>
                  <a:gd name="T39" fmla="*/ 318 h 371"/>
                  <a:gd name="T40" fmla="*/ 0 w 95"/>
                  <a:gd name="T41" fmla="*/ 336 h 371"/>
                  <a:gd name="T42" fmla="*/ 0 w 95"/>
                  <a:gd name="T43" fmla="*/ 353 h 371"/>
                  <a:gd name="T44" fmla="*/ 0 w 95"/>
                  <a:gd name="T45" fmla="*/ 371 h 371"/>
                  <a:gd name="T46" fmla="*/ 14 w 95"/>
                  <a:gd name="T47" fmla="*/ 364 h 371"/>
                  <a:gd name="T48" fmla="*/ 28 w 95"/>
                  <a:gd name="T49" fmla="*/ 359 h 371"/>
                  <a:gd name="T50" fmla="*/ 43 w 95"/>
                  <a:gd name="T51" fmla="*/ 353 h 371"/>
                  <a:gd name="T52" fmla="*/ 57 w 95"/>
                  <a:gd name="T53" fmla="*/ 346 h 371"/>
                  <a:gd name="T54" fmla="*/ 71 w 95"/>
                  <a:gd name="T55" fmla="*/ 340 h 371"/>
                  <a:gd name="T56" fmla="*/ 77 w 95"/>
                  <a:gd name="T57" fmla="*/ 329 h 371"/>
                  <a:gd name="T58" fmla="*/ 77 w 95"/>
                  <a:gd name="T59" fmla="*/ 317 h 371"/>
                  <a:gd name="T60" fmla="*/ 78 w 95"/>
                  <a:gd name="T61" fmla="*/ 304 h 371"/>
                  <a:gd name="T62" fmla="*/ 78 w 95"/>
                  <a:gd name="T63" fmla="*/ 292 h 371"/>
                  <a:gd name="T64" fmla="*/ 80 w 95"/>
                  <a:gd name="T65" fmla="*/ 279 h 371"/>
                  <a:gd name="T66" fmla="*/ 81 w 95"/>
                  <a:gd name="T67" fmla="*/ 265 h 371"/>
                  <a:gd name="T68" fmla="*/ 81 w 95"/>
                  <a:gd name="T69" fmla="*/ 253 h 371"/>
                  <a:gd name="T70" fmla="*/ 82 w 95"/>
                  <a:gd name="T71" fmla="*/ 240 h 371"/>
                  <a:gd name="T72" fmla="*/ 82 w 95"/>
                  <a:gd name="T73" fmla="*/ 227 h 371"/>
                  <a:gd name="T74" fmla="*/ 84 w 95"/>
                  <a:gd name="T75" fmla="*/ 215 h 371"/>
                  <a:gd name="T76" fmla="*/ 85 w 95"/>
                  <a:gd name="T77" fmla="*/ 202 h 371"/>
                  <a:gd name="T78" fmla="*/ 85 w 95"/>
                  <a:gd name="T79" fmla="*/ 188 h 371"/>
                  <a:gd name="T80" fmla="*/ 87 w 95"/>
                  <a:gd name="T81" fmla="*/ 176 h 371"/>
                  <a:gd name="T82" fmla="*/ 87 w 95"/>
                  <a:gd name="T83" fmla="*/ 163 h 371"/>
                  <a:gd name="T84" fmla="*/ 88 w 95"/>
                  <a:gd name="T85" fmla="*/ 151 h 371"/>
                  <a:gd name="T86" fmla="*/ 88 w 95"/>
                  <a:gd name="T87" fmla="*/ 137 h 371"/>
                  <a:gd name="T88" fmla="*/ 89 w 95"/>
                  <a:gd name="T89" fmla="*/ 124 h 371"/>
                  <a:gd name="T90" fmla="*/ 89 w 95"/>
                  <a:gd name="T91" fmla="*/ 112 h 371"/>
                  <a:gd name="T92" fmla="*/ 91 w 95"/>
                  <a:gd name="T93" fmla="*/ 99 h 371"/>
                  <a:gd name="T94" fmla="*/ 92 w 95"/>
                  <a:gd name="T95" fmla="*/ 87 h 371"/>
                  <a:gd name="T96" fmla="*/ 94 w 95"/>
                  <a:gd name="T97" fmla="*/ 74 h 371"/>
                  <a:gd name="T98" fmla="*/ 64 w 95"/>
                  <a:gd name="T99" fmla="*/ 6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371">
                    <a:moveTo>
                      <a:pt x="64" y="63"/>
                    </a:moveTo>
                    <a:lnTo>
                      <a:pt x="49" y="320"/>
                    </a:lnTo>
                    <a:lnTo>
                      <a:pt x="31" y="326"/>
                    </a:lnTo>
                    <a:lnTo>
                      <a:pt x="32" y="0"/>
                    </a:lnTo>
                    <a:lnTo>
                      <a:pt x="4" y="0"/>
                    </a:lnTo>
                    <a:lnTo>
                      <a:pt x="3" y="4"/>
                    </a:lnTo>
                    <a:lnTo>
                      <a:pt x="3" y="11"/>
                    </a:lnTo>
                    <a:lnTo>
                      <a:pt x="3" y="16"/>
                    </a:lnTo>
                    <a:lnTo>
                      <a:pt x="3" y="22"/>
                    </a:lnTo>
                    <a:lnTo>
                      <a:pt x="3" y="28"/>
                    </a:lnTo>
                    <a:lnTo>
                      <a:pt x="3" y="34"/>
                    </a:lnTo>
                    <a:lnTo>
                      <a:pt x="3" y="39"/>
                    </a:lnTo>
                    <a:lnTo>
                      <a:pt x="3" y="46"/>
                    </a:lnTo>
                    <a:lnTo>
                      <a:pt x="3" y="52"/>
                    </a:lnTo>
                    <a:lnTo>
                      <a:pt x="3" y="57"/>
                    </a:lnTo>
                    <a:lnTo>
                      <a:pt x="3" y="63"/>
                    </a:lnTo>
                    <a:lnTo>
                      <a:pt x="3" y="69"/>
                    </a:lnTo>
                    <a:lnTo>
                      <a:pt x="3" y="74"/>
                    </a:lnTo>
                    <a:lnTo>
                      <a:pt x="3" y="81"/>
                    </a:lnTo>
                    <a:lnTo>
                      <a:pt x="3" y="87"/>
                    </a:lnTo>
                    <a:lnTo>
                      <a:pt x="3" y="92"/>
                    </a:lnTo>
                    <a:lnTo>
                      <a:pt x="3" y="98"/>
                    </a:lnTo>
                    <a:lnTo>
                      <a:pt x="3" y="103"/>
                    </a:lnTo>
                    <a:lnTo>
                      <a:pt x="3" y="109"/>
                    </a:lnTo>
                    <a:lnTo>
                      <a:pt x="3" y="115"/>
                    </a:lnTo>
                    <a:lnTo>
                      <a:pt x="2" y="122"/>
                    </a:lnTo>
                    <a:lnTo>
                      <a:pt x="2" y="127"/>
                    </a:lnTo>
                    <a:lnTo>
                      <a:pt x="2" y="133"/>
                    </a:lnTo>
                    <a:lnTo>
                      <a:pt x="2" y="138"/>
                    </a:lnTo>
                    <a:lnTo>
                      <a:pt x="2" y="144"/>
                    </a:lnTo>
                    <a:lnTo>
                      <a:pt x="2" y="149"/>
                    </a:lnTo>
                    <a:lnTo>
                      <a:pt x="2" y="155"/>
                    </a:lnTo>
                    <a:lnTo>
                      <a:pt x="2" y="162"/>
                    </a:lnTo>
                    <a:lnTo>
                      <a:pt x="2" y="168"/>
                    </a:lnTo>
                    <a:lnTo>
                      <a:pt x="2" y="173"/>
                    </a:lnTo>
                    <a:lnTo>
                      <a:pt x="2" y="179"/>
                    </a:lnTo>
                    <a:lnTo>
                      <a:pt x="2" y="186"/>
                    </a:lnTo>
                    <a:lnTo>
                      <a:pt x="2" y="190"/>
                    </a:lnTo>
                    <a:lnTo>
                      <a:pt x="2" y="197"/>
                    </a:lnTo>
                    <a:lnTo>
                      <a:pt x="2" y="202"/>
                    </a:lnTo>
                    <a:lnTo>
                      <a:pt x="2" y="208"/>
                    </a:lnTo>
                    <a:lnTo>
                      <a:pt x="2" y="214"/>
                    </a:lnTo>
                    <a:lnTo>
                      <a:pt x="2" y="219"/>
                    </a:lnTo>
                    <a:lnTo>
                      <a:pt x="2" y="226"/>
                    </a:lnTo>
                    <a:lnTo>
                      <a:pt x="2" y="232"/>
                    </a:lnTo>
                    <a:lnTo>
                      <a:pt x="0" y="237"/>
                    </a:lnTo>
                    <a:lnTo>
                      <a:pt x="0" y="243"/>
                    </a:lnTo>
                    <a:lnTo>
                      <a:pt x="0" y="248"/>
                    </a:lnTo>
                    <a:lnTo>
                      <a:pt x="0" y="254"/>
                    </a:lnTo>
                    <a:lnTo>
                      <a:pt x="0" y="261"/>
                    </a:lnTo>
                    <a:lnTo>
                      <a:pt x="0" y="267"/>
                    </a:lnTo>
                    <a:lnTo>
                      <a:pt x="0" y="272"/>
                    </a:lnTo>
                    <a:lnTo>
                      <a:pt x="0" y="278"/>
                    </a:lnTo>
                    <a:lnTo>
                      <a:pt x="0" y="283"/>
                    </a:lnTo>
                    <a:lnTo>
                      <a:pt x="0" y="290"/>
                    </a:lnTo>
                    <a:lnTo>
                      <a:pt x="0" y="294"/>
                    </a:lnTo>
                    <a:lnTo>
                      <a:pt x="0" y="301"/>
                    </a:lnTo>
                    <a:lnTo>
                      <a:pt x="0" y="307"/>
                    </a:lnTo>
                    <a:lnTo>
                      <a:pt x="0" y="313"/>
                    </a:lnTo>
                    <a:lnTo>
                      <a:pt x="0" y="318"/>
                    </a:lnTo>
                    <a:lnTo>
                      <a:pt x="0" y="325"/>
                    </a:lnTo>
                    <a:lnTo>
                      <a:pt x="0" y="329"/>
                    </a:lnTo>
                    <a:lnTo>
                      <a:pt x="0" y="336"/>
                    </a:lnTo>
                    <a:lnTo>
                      <a:pt x="0" y="340"/>
                    </a:lnTo>
                    <a:lnTo>
                      <a:pt x="0" y="347"/>
                    </a:lnTo>
                    <a:lnTo>
                      <a:pt x="0" y="353"/>
                    </a:lnTo>
                    <a:lnTo>
                      <a:pt x="0" y="359"/>
                    </a:lnTo>
                    <a:lnTo>
                      <a:pt x="0" y="366"/>
                    </a:lnTo>
                    <a:lnTo>
                      <a:pt x="0" y="371"/>
                    </a:lnTo>
                    <a:lnTo>
                      <a:pt x="4" y="368"/>
                    </a:lnTo>
                    <a:lnTo>
                      <a:pt x="10" y="367"/>
                    </a:lnTo>
                    <a:lnTo>
                      <a:pt x="14" y="364"/>
                    </a:lnTo>
                    <a:lnTo>
                      <a:pt x="20" y="363"/>
                    </a:lnTo>
                    <a:lnTo>
                      <a:pt x="24" y="360"/>
                    </a:lnTo>
                    <a:lnTo>
                      <a:pt x="28" y="359"/>
                    </a:lnTo>
                    <a:lnTo>
                      <a:pt x="32" y="357"/>
                    </a:lnTo>
                    <a:lnTo>
                      <a:pt x="38" y="354"/>
                    </a:lnTo>
                    <a:lnTo>
                      <a:pt x="43" y="353"/>
                    </a:lnTo>
                    <a:lnTo>
                      <a:pt x="48" y="350"/>
                    </a:lnTo>
                    <a:lnTo>
                      <a:pt x="52" y="349"/>
                    </a:lnTo>
                    <a:lnTo>
                      <a:pt x="57" y="346"/>
                    </a:lnTo>
                    <a:lnTo>
                      <a:pt x="62" y="345"/>
                    </a:lnTo>
                    <a:lnTo>
                      <a:pt x="66" y="342"/>
                    </a:lnTo>
                    <a:lnTo>
                      <a:pt x="71" y="340"/>
                    </a:lnTo>
                    <a:lnTo>
                      <a:pt x="77" y="339"/>
                    </a:lnTo>
                    <a:lnTo>
                      <a:pt x="77" y="335"/>
                    </a:lnTo>
                    <a:lnTo>
                      <a:pt x="77" y="329"/>
                    </a:lnTo>
                    <a:lnTo>
                      <a:pt x="77" y="325"/>
                    </a:lnTo>
                    <a:lnTo>
                      <a:pt x="77" y="321"/>
                    </a:lnTo>
                    <a:lnTo>
                      <a:pt x="77" y="317"/>
                    </a:lnTo>
                    <a:lnTo>
                      <a:pt x="78" y="313"/>
                    </a:lnTo>
                    <a:lnTo>
                      <a:pt x="78" y="308"/>
                    </a:lnTo>
                    <a:lnTo>
                      <a:pt x="78" y="304"/>
                    </a:lnTo>
                    <a:lnTo>
                      <a:pt x="78" y="300"/>
                    </a:lnTo>
                    <a:lnTo>
                      <a:pt x="78" y="296"/>
                    </a:lnTo>
                    <a:lnTo>
                      <a:pt x="78" y="292"/>
                    </a:lnTo>
                    <a:lnTo>
                      <a:pt x="80" y="287"/>
                    </a:lnTo>
                    <a:lnTo>
                      <a:pt x="80" y="282"/>
                    </a:lnTo>
                    <a:lnTo>
                      <a:pt x="80" y="279"/>
                    </a:lnTo>
                    <a:lnTo>
                      <a:pt x="80" y="273"/>
                    </a:lnTo>
                    <a:lnTo>
                      <a:pt x="81" y="271"/>
                    </a:lnTo>
                    <a:lnTo>
                      <a:pt x="81" y="265"/>
                    </a:lnTo>
                    <a:lnTo>
                      <a:pt x="81" y="261"/>
                    </a:lnTo>
                    <a:lnTo>
                      <a:pt x="81" y="257"/>
                    </a:lnTo>
                    <a:lnTo>
                      <a:pt x="81" y="253"/>
                    </a:lnTo>
                    <a:lnTo>
                      <a:pt x="81" y="248"/>
                    </a:lnTo>
                    <a:lnTo>
                      <a:pt x="82" y="244"/>
                    </a:lnTo>
                    <a:lnTo>
                      <a:pt x="82" y="240"/>
                    </a:lnTo>
                    <a:lnTo>
                      <a:pt x="82" y="236"/>
                    </a:lnTo>
                    <a:lnTo>
                      <a:pt x="82" y="232"/>
                    </a:lnTo>
                    <a:lnTo>
                      <a:pt x="82" y="227"/>
                    </a:lnTo>
                    <a:lnTo>
                      <a:pt x="82" y="223"/>
                    </a:lnTo>
                    <a:lnTo>
                      <a:pt x="84" y="219"/>
                    </a:lnTo>
                    <a:lnTo>
                      <a:pt x="84" y="215"/>
                    </a:lnTo>
                    <a:lnTo>
                      <a:pt x="84" y="211"/>
                    </a:lnTo>
                    <a:lnTo>
                      <a:pt x="85" y="207"/>
                    </a:lnTo>
                    <a:lnTo>
                      <a:pt x="85" y="202"/>
                    </a:lnTo>
                    <a:lnTo>
                      <a:pt x="85" y="197"/>
                    </a:lnTo>
                    <a:lnTo>
                      <a:pt x="85" y="193"/>
                    </a:lnTo>
                    <a:lnTo>
                      <a:pt x="85" y="188"/>
                    </a:lnTo>
                    <a:lnTo>
                      <a:pt x="87" y="184"/>
                    </a:lnTo>
                    <a:lnTo>
                      <a:pt x="87" y="180"/>
                    </a:lnTo>
                    <a:lnTo>
                      <a:pt x="87" y="176"/>
                    </a:lnTo>
                    <a:lnTo>
                      <a:pt x="87" y="172"/>
                    </a:lnTo>
                    <a:lnTo>
                      <a:pt x="87" y="168"/>
                    </a:lnTo>
                    <a:lnTo>
                      <a:pt x="87" y="163"/>
                    </a:lnTo>
                    <a:lnTo>
                      <a:pt x="87" y="159"/>
                    </a:lnTo>
                    <a:lnTo>
                      <a:pt x="87" y="154"/>
                    </a:lnTo>
                    <a:lnTo>
                      <a:pt x="88" y="151"/>
                    </a:lnTo>
                    <a:lnTo>
                      <a:pt x="88" y="145"/>
                    </a:lnTo>
                    <a:lnTo>
                      <a:pt x="88" y="142"/>
                    </a:lnTo>
                    <a:lnTo>
                      <a:pt x="88" y="137"/>
                    </a:lnTo>
                    <a:lnTo>
                      <a:pt x="89" y="133"/>
                    </a:lnTo>
                    <a:lnTo>
                      <a:pt x="89" y="128"/>
                    </a:lnTo>
                    <a:lnTo>
                      <a:pt x="89" y="124"/>
                    </a:lnTo>
                    <a:lnTo>
                      <a:pt x="89" y="120"/>
                    </a:lnTo>
                    <a:lnTo>
                      <a:pt x="89" y="116"/>
                    </a:lnTo>
                    <a:lnTo>
                      <a:pt x="89" y="112"/>
                    </a:lnTo>
                    <a:lnTo>
                      <a:pt x="89" y="108"/>
                    </a:lnTo>
                    <a:lnTo>
                      <a:pt x="91" y="103"/>
                    </a:lnTo>
                    <a:lnTo>
                      <a:pt x="91" y="99"/>
                    </a:lnTo>
                    <a:lnTo>
                      <a:pt x="91" y="95"/>
                    </a:lnTo>
                    <a:lnTo>
                      <a:pt x="92" y="91"/>
                    </a:lnTo>
                    <a:lnTo>
                      <a:pt x="92" y="87"/>
                    </a:lnTo>
                    <a:lnTo>
                      <a:pt x="92" y="82"/>
                    </a:lnTo>
                    <a:lnTo>
                      <a:pt x="92" y="78"/>
                    </a:lnTo>
                    <a:lnTo>
                      <a:pt x="94" y="74"/>
                    </a:lnTo>
                    <a:lnTo>
                      <a:pt x="94" y="69"/>
                    </a:lnTo>
                    <a:lnTo>
                      <a:pt x="95" y="66"/>
                    </a:lnTo>
                    <a:lnTo>
                      <a:pt x="64" y="63"/>
                    </a:lnTo>
                    <a:lnTo>
                      <a:pt x="6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2" name="Freeform 52"/>
              <p:cNvSpPr>
                <a:spLocks/>
              </p:cNvSpPr>
              <p:nvPr/>
            </p:nvSpPr>
            <p:spPr bwMode="auto">
              <a:xfrm>
                <a:off x="3849" y="1298"/>
                <a:ext cx="172" cy="247"/>
              </a:xfrm>
              <a:custGeom>
                <a:avLst/>
                <a:gdLst>
                  <a:gd name="T0" fmla="*/ 122 w 172"/>
                  <a:gd name="T1" fmla="*/ 14 h 247"/>
                  <a:gd name="T2" fmla="*/ 102 w 172"/>
                  <a:gd name="T3" fmla="*/ 4 h 247"/>
                  <a:gd name="T4" fmla="*/ 80 w 172"/>
                  <a:gd name="T5" fmla="*/ 0 h 247"/>
                  <a:gd name="T6" fmla="*/ 57 w 172"/>
                  <a:gd name="T7" fmla="*/ 0 h 247"/>
                  <a:gd name="T8" fmla="*/ 35 w 172"/>
                  <a:gd name="T9" fmla="*/ 6 h 247"/>
                  <a:gd name="T10" fmla="*/ 20 w 172"/>
                  <a:gd name="T11" fmla="*/ 13 h 247"/>
                  <a:gd name="T12" fmla="*/ 4 w 172"/>
                  <a:gd name="T13" fmla="*/ 31 h 247"/>
                  <a:gd name="T14" fmla="*/ 0 w 172"/>
                  <a:gd name="T15" fmla="*/ 45 h 247"/>
                  <a:gd name="T16" fmla="*/ 0 w 172"/>
                  <a:gd name="T17" fmla="*/ 57 h 247"/>
                  <a:gd name="T18" fmla="*/ 2 w 172"/>
                  <a:gd name="T19" fmla="*/ 73 h 247"/>
                  <a:gd name="T20" fmla="*/ 7 w 172"/>
                  <a:gd name="T21" fmla="*/ 87 h 247"/>
                  <a:gd name="T22" fmla="*/ 14 w 172"/>
                  <a:gd name="T23" fmla="*/ 103 h 247"/>
                  <a:gd name="T24" fmla="*/ 21 w 172"/>
                  <a:gd name="T25" fmla="*/ 119 h 247"/>
                  <a:gd name="T26" fmla="*/ 31 w 172"/>
                  <a:gd name="T27" fmla="*/ 135 h 247"/>
                  <a:gd name="T28" fmla="*/ 42 w 172"/>
                  <a:gd name="T29" fmla="*/ 151 h 247"/>
                  <a:gd name="T30" fmla="*/ 52 w 172"/>
                  <a:gd name="T31" fmla="*/ 166 h 247"/>
                  <a:gd name="T32" fmla="*/ 63 w 172"/>
                  <a:gd name="T33" fmla="*/ 181 h 247"/>
                  <a:gd name="T34" fmla="*/ 76 w 172"/>
                  <a:gd name="T35" fmla="*/ 195 h 247"/>
                  <a:gd name="T36" fmla="*/ 85 w 172"/>
                  <a:gd name="T37" fmla="*/ 209 h 247"/>
                  <a:gd name="T38" fmla="*/ 102 w 172"/>
                  <a:gd name="T39" fmla="*/ 227 h 247"/>
                  <a:gd name="T40" fmla="*/ 117 w 172"/>
                  <a:gd name="T41" fmla="*/ 244 h 247"/>
                  <a:gd name="T42" fmla="*/ 130 w 172"/>
                  <a:gd name="T43" fmla="*/ 215 h 247"/>
                  <a:gd name="T44" fmla="*/ 115 w 172"/>
                  <a:gd name="T45" fmla="*/ 198 h 247"/>
                  <a:gd name="T46" fmla="*/ 99 w 172"/>
                  <a:gd name="T47" fmla="*/ 180 h 247"/>
                  <a:gd name="T48" fmla="*/ 89 w 172"/>
                  <a:gd name="T49" fmla="*/ 166 h 247"/>
                  <a:gd name="T50" fmla="*/ 80 w 172"/>
                  <a:gd name="T51" fmla="*/ 154 h 247"/>
                  <a:gd name="T52" fmla="*/ 70 w 172"/>
                  <a:gd name="T53" fmla="*/ 141 h 247"/>
                  <a:gd name="T54" fmla="*/ 62 w 172"/>
                  <a:gd name="T55" fmla="*/ 128 h 247"/>
                  <a:gd name="T56" fmla="*/ 53 w 172"/>
                  <a:gd name="T57" fmla="*/ 115 h 247"/>
                  <a:gd name="T58" fmla="*/ 39 w 172"/>
                  <a:gd name="T59" fmla="*/ 91 h 247"/>
                  <a:gd name="T60" fmla="*/ 31 w 172"/>
                  <a:gd name="T61" fmla="*/ 70 h 247"/>
                  <a:gd name="T62" fmla="*/ 28 w 172"/>
                  <a:gd name="T63" fmla="*/ 52 h 247"/>
                  <a:gd name="T64" fmla="*/ 35 w 172"/>
                  <a:gd name="T65" fmla="*/ 38 h 247"/>
                  <a:gd name="T66" fmla="*/ 48 w 172"/>
                  <a:gd name="T67" fmla="*/ 32 h 247"/>
                  <a:gd name="T68" fmla="*/ 63 w 172"/>
                  <a:gd name="T69" fmla="*/ 28 h 247"/>
                  <a:gd name="T70" fmla="*/ 80 w 172"/>
                  <a:gd name="T71" fmla="*/ 29 h 247"/>
                  <a:gd name="T72" fmla="*/ 95 w 172"/>
                  <a:gd name="T73" fmla="*/ 32 h 247"/>
                  <a:gd name="T74" fmla="*/ 113 w 172"/>
                  <a:gd name="T75" fmla="*/ 45 h 247"/>
                  <a:gd name="T76" fmla="*/ 126 w 172"/>
                  <a:gd name="T77" fmla="*/ 60 h 247"/>
                  <a:gd name="T78" fmla="*/ 134 w 172"/>
                  <a:gd name="T79" fmla="*/ 75 h 247"/>
                  <a:gd name="T80" fmla="*/ 138 w 172"/>
                  <a:gd name="T81" fmla="*/ 95 h 247"/>
                  <a:gd name="T82" fmla="*/ 142 w 172"/>
                  <a:gd name="T83" fmla="*/ 112 h 247"/>
                  <a:gd name="T84" fmla="*/ 144 w 172"/>
                  <a:gd name="T85" fmla="*/ 128 h 247"/>
                  <a:gd name="T86" fmla="*/ 144 w 172"/>
                  <a:gd name="T87" fmla="*/ 141 h 247"/>
                  <a:gd name="T88" fmla="*/ 144 w 172"/>
                  <a:gd name="T89" fmla="*/ 154 h 247"/>
                  <a:gd name="T90" fmla="*/ 172 w 172"/>
                  <a:gd name="T91" fmla="*/ 158 h 247"/>
                  <a:gd name="T92" fmla="*/ 172 w 172"/>
                  <a:gd name="T93" fmla="*/ 147 h 247"/>
                  <a:gd name="T94" fmla="*/ 172 w 172"/>
                  <a:gd name="T95" fmla="*/ 133 h 247"/>
                  <a:gd name="T96" fmla="*/ 170 w 172"/>
                  <a:gd name="T97" fmla="*/ 115 h 247"/>
                  <a:gd name="T98" fmla="*/ 168 w 172"/>
                  <a:gd name="T99" fmla="*/ 95 h 247"/>
                  <a:gd name="T100" fmla="*/ 163 w 172"/>
                  <a:gd name="T101" fmla="*/ 73 h 247"/>
                  <a:gd name="T102" fmla="*/ 155 w 172"/>
                  <a:gd name="T103" fmla="*/ 52 h 247"/>
                  <a:gd name="T104" fmla="*/ 142 w 172"/>
                  <a:gd name="T105" fmla="*/ 3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 h="247">
                    <a:moveTo>
                      <a:pt x="134" y="24"/>
                    </a:moveTo>
                    <a:lnTo>
                      <a:pt x="130" y="21"/>
                    </a:lnTo>
                    <a:lnTo>
                      <a:pt x="126" y="17"/>
                    </a:lnTo>
                    <a:lnTo>
                      <a:pt x="122" y="14"/>
                    </a:lnTo>
                    <a:lnTo>
                      <a:pt x="117" y="11"/>
                    </a:lnTo>
                    <a:lnTo>
                      <a:pt x="112" y="9"/>
                    </a:lnTo>
                    <a:lnTo>
                      <a:pt x="108" y="7"/>
                    </a:lnTo>
                    <a:lnTo>
                      <a:pt x="102" y="4"/>
                    </a:lnTo>
                    <a:lnTo>
                      <a:pt x="98" y="3"/>
                    </a:lnTo>
                    <a:lnTo>
                      <a:pt x="92" y="2"/>
                    </a:lnTo>
                    <a:lnTo>
                      <a:pt x="87" y="2"/>
                    </a:lnTo>
                    <a:lnTo>
                      <a:pt x="80" y="0"/>
                    </a:lnTo>
                    <a:lnTo>
                      <a:pt x="76" y="0"/>
                    </a:lnTo>
                    <a:lnTo>
                      <a:pt x="69" y="0"/>
                    </a:lnTo>
                    <a:lnTo>
                      <a:pt x="63" y="0"/>
                    </a:lnTo>
                    <a:lnTo>
                      <a:pt x="57" y="0"/>
                    </a:lnTo>
                    <a:lnTo>
                      <a:pt x="50" y="2"/>
                    </a:lnTo>
                    <a:lnTo>
                      <a:pt x="45" y="3"/>
                    </a:lnTo>
                    <a:lnTo>
                      <a:pt x="39" y="3"/>
                    </a:lnTo>
                    <a:lnTo>
                      <a:pt x="35" y="6"/>
                    </a:lnTo>
                    <a:lnTo>
                      <a:pt x="31" y="7"/>
                    </a:lnTo>
                    <a:lnTo>
                      <a:pt x="27" y="9"/>
                    </a:lnTo>
                    <a:lnTo>
                      <a:pt x="23" y="11"/>
                    </a:lnTo>
                    <a:lnTo>
                      <a:pt x="20" y="13"/>
                    </a:lnTo>
                    <a:lnTo>
                      <a:pt x="17" y="15"/>
                    </a:lnTo>
                    <a:lnTo>
                      <a:pt x="11" y="20"/>
                    </a:lnTo>
                    <a:lnTo>
                      <a:pt x="7" y="25"/>
                    </a:lnTo>
                    <a:lnTo>
                      <a:pt x="4" y="31"/>
                    </a:lnTo>
                    <a:lnTo>
                      <a:pt x="3" y="36"/>
                    </a:lnTo>
                    <a:lnTo>
                      <a:pt x="2" y="38"/>
                    </a:lnTo>
                    <a:lnTo>
                      <a:pt x="2" y="41"/>
                    </a:lnTo>
                    <a:lnTo>
                      <a:pt x="0" y="45"/>
                    </a:lnTo>
                    <a:lnTo>
                      <a:pt x="0" y="48"/>
                    </a:lnTo>
                    <a:lnTo>
                      <a:pt x="0" y="52"/>
                    </a:lnTo>
                    <a:lnTo>
                      <a:pt x="0" y="55"/>
                    </a:lnTo>
                    <a:lnTo>
                      <a:pt x="0" y="57"/>
                    </a:lnTo>
                    <a:lnTo>
                      <a:pt x="2" y="62"/>
                    </a:lnTo>
                    <a:lnTo>
                      <a:pt x="2" y="64"/>
                    </a:lnTo>
                    <a:lnTo>
                      <a:pt x="2" y="68"/>
                    </a:lnTo>
                    <a:lnTo>
                      <a:pt x="2" y="73"/>
                    </a:lnTo>
                    <a:lnTo>
                      <a:pt x="4" y="75"/>
                    </a:lnTo>
                    <a:lnTo>
                      <a:pt x="4" y="80"/>
                    </a:lnTo>
                    <a:lnTo>
                      <a:pt x="4" y="84"/>
                    </a:lnTo>
                    <a:lnTo>
                      <a:pt x="7" y="87"/>
                    </a:lnTo>
                    <a:lnTo>
                      <a:pt x="9" y="91"/>
                    </a:lnTo>
                    <a:lnTo>
                      <a:pt x="10" y="95"/>
                    </a:lnTo>
                    <a:lnTo>
                      <a:pt x="11" y="99"/>
                    </a:lnTo>
                    <a:lnTo>
                      <a:pt x="14" y="103"/>
                    </a:lnTo>
                    <a:lnTo>
                      <a:pt x="16" y="108"/>
                    </a:lnTo>
                    <a:lnTo>
                      <a:pt x="17" y="110"/>
                    </a:lnTo>
                    <a:lnTo>
                      <a:pt x="18" y="116"/>
                    </a:lnTo>
                    <a:lnTo>
                      <a:pt x="21" y="119"/>
                    </a:lnTo>
                    <a:lnTo>
                      <a:pt x="24" y="124"/>
                    </a:lnTo>
                    <a:lnTo>
                      <a:pt x="27" y="127"/>
                    </a:lnTo>
                    <a:lnTo>
                      <a:pt x="28" y="131"/>
                    </a:lnTo>
                    <a:lnTo>
                      <a:pt x="31" y="135"/>
                    </a:lnTo>
                    <a:lnTo>
                      <a:pt x="34" y="140"/>
                    </a:lnTo>
                    <a:lnTo>
                      <a:pt x="36" y="144"/>
                    </a:lnTo>
                    <a:lnTo>
                      <a:pt x="39" y="148"/>
                    </a:lnTo>
                    <a:lnTo>
                      <a:pt x="42" y="151"/>
                    </a:lnTo>
                    <a:lnTo>
                      <a:pt x="45" y="156"/>
                    </a:lnTo>
                    <a:lnTo>
                      <a:pt x="48" y="159"/>
                    </a:lnTo>
                    <a:lnTo>
                      <a:pt x="50" y="163"/>
                    </a:lnTo>
                    <a:lnTo>
                      <a:pt x="52" y="166"/>
                    </a:lnTo>
                    <a:lnTo>
                      <a:pt x="55" y="170"/>
                    </a:lnTo>
                    <a:lnTo>
                      <a:pt x="59" y="174"/>
                    </a:lnTo>
                    <a:lnTo>
                      <a:pt x="60" y="179"/>
                    </a:lnTo>
                    <a:lnTo>
                      <a:pt x="63" y="181"/>
                    </a:lnTo>
                    <a:lnTo>
                      <a:pt x="67" y="186"/>
                    </a:lnTo>
                    <a:lnTo>
                      <a:pt x="70" y="188"/>
                    </a:lnTo>
                    <a:lnTo>
                      <a:pt x="71" y="193"/>
                    </a:lnTo>
                    <a:lnTo>
                      <a:pt x="76" y="195"/>
                    </a:lnTo>
                    <a:lnTo>
                      <a:pt x="78" y="200"/>
                    </a:lnTo>
                    <a:lnTo>
                      <a:pt x="80" y="202"/>
                    </a:lnTo>
                    <a:lnTo>
                      <a:pt x="84" y="205"/>
                    </a:lnTo>
                    <a:lnTo>
                      <a:pt x="85" y="209"/>
                    </a:lnTo>
                    <a:lnTo>
                      <a:pt x="89" y="212"/>
                    </a:lnTo>
                    <a:lnTo>
                      <a:pt x="94" y="218"/>
                    </a:lnTo>
                    <a:lnTo>
                      <a:pt x="99" y="223"/>
                    </a:lnTo>
                    <a:lnTo>
                      <a:pt x="102" y="227"/>
                    </a:lnTo>
                    <a:lnTo>
                      <a:pt x="108" y="233"/>
                    </a:lnTo>
                    <a:lnTo>
                      <a:pt x="110" y="237"/>
                    </a:lnTo>
                    <a:lnTo>
                      <a:pt x="115" y="241"/>
                    </a:lnTo>
                    <a:lnTo>
                      <a:pt x="117" y="244"/>
                    </a:lnTo>
                    <a:lnTo>
                      <a:pt x="122" y="247"/>
                    </a:lnTo>
                    <a:lnTo>
                      <a:pt x="141" y="226"/>
                    </a:lnTo>
                    <a:lnTo>
                      <a:pt x="135" y="220"/>
                    </a:lnTo>
                    <a:lnTo>
                      <a:pt x="130" y="215"/>
                    </a:lnTo>
                    <a:lnTo>
                      <a:pt x="126" y="209"/>
                    </a:lnTo>
                    <a:lnTo>
                      <a:pt x="120" y="204"/>
                    </a:lnTo>
                    <a:lnTo>
                      <a:pt x="117" y="201"/>
                    </a:lnTo>
                    <a:lnTo>
                      <a:pt x="115" y="198"/>
                    </a:lnTo>
                    <a:lnTo>
                      <a:pt x="112" y="194"/>
                    </a:lnTo>
                    <a:lnTo>
                      <a:pt x="109" y="191"/>
                    </a:lnTo>
                    <a:lnTo>
                      <a:pt x="105" y="186"/>
                    </a:lnTo>
                    <a:lnTo>
                      <a:pt x="99" y="180"/>
                    </a:lnTo>
                    <a:lnTo>
                      <a:pt x="96" y="176"/>
                    </a:lnTo>
                    <a:lnTo>
                      <a:pt x="94" y="173"/>
                    </a:lnTo>
                    <a:lnTo>
                      <a:pt x="91" y="170"/>
                    </a:lnTo>
                    <a:lnTo>
                      <a:pt x="89" y="166"/>
                    </a:lnTo>
                    <a:lnTo>
                      <a:pt x="87" y="163"/>
                    </a:lnTo>
                    <a:lnTo>
                      <a:pt x="84" y="161"/>
                    </a:lnTo>
                    <a:lnTo>
                      <a:pt x="81" y="156"/>
                    </a:lnTo>
                    <a:lnTo>
                      <a:pt x="80" y="154"/>
                    </a:lnTo>
                    <a:lnTo>
                      <a:pt x="77" y="149"/>
                    </a:lnTo>
                    <a:lnTo>
                      <a:pt x="74" y="147"/>
                    </a:lnTo>
                    <a:lnTo>
                      <a:pt x="71" y="144"/>
                    </a:lnTo>
                    <a:lnTo>
                      <a:pt x="70" y="141"/>
                    </a:lnTo>
                    <a:lnTo>
                      <a:pt x="67" y="137"/>
                    </a:lnTo>
                    <a:lnTo>
                      <a:pt x="66" y="134"/>
                    </a:lnTo>
                    <a:lnTo>
                      <a:pt x="63" y="131"/>
                    </a:lnTo>
                    <a:lnTo>
                      <a:pt x="62" y="128"/>
                    </a:lnTo>
                    <a:lnTo>
                      <a:pt x="59" y="124"/>
                    </a:lnTo>
                    <a:lnTo>
                      <a:pt x="57" y="121"/>
                    </a:lnTo>
                    <a:lnTo>
                      <a:pt x="55" y="117"/>
                    </a:lnTo>
                    <a:lnTo>
                      <a:pt x="53" y="115"/>
                    </a:lnTo>
                    <a:lnTo>
                      <a:pt x="49" y="108"/>
                    </a:lnTo>
                    <a:lnTo>
                      <a:pt x="46" y="103"/>
                    </a:lnTo>
                    <a:lnTo>
                      <a:pt x="42" y="96"/>
                    </a:lnTo>
                    <a:lnTo>
                      <a:pt x="39" y="91"/>
                    </a:lnTo>
                    <a:lnTo>
                      <a:pt x="36" y="85"/>
                    </a:lnTo>
                    <a:lnTo>
                      <a:pt x="35" y="80"/>
                    </a:lnTo>
                    <a:lnTo>
                      <a:pt x="32" y="74"/>
                    </a:lnTo>
                    <a:lnTo>
                      <a:pt x="31" y="70"/>
                    </a:lnTo>
                    <a:lnTo>
                      <a:pt x="30" y="64"/>
                    </a:lnTo>
                    <a:lnTo>
                      <a:pt x="30" y="60"/>
                    </a:lnTo>
                    <a:lnTo>
                      <a:pt x="28" y="56"/>
                    </a:lnTo>
                    <a:lnTo>
                      <a:pt x="28" y="52"/>
                    </a:lnTo>
                    <a:lnTo>
                      <a:pt x="28" y="49"/>
                    </a:lnTo>
                    <a:lnTo>
                      <a:pt x="30" y="45"/>
                    </a:lnTo>
                    <a:lnTo>
                      <a:pt x="31" y="42"/>
                    </a:lnTo>
                    <a:lnTo>
                      <a:pt x="35" y="38"/>
                    </a:lnTo>
                    <a:lnTo>
                      <a:pt x="38" y="35"/>
                    </a:lnTo>
                    <a:lnTo>
                      <a:pt x="42" y="32"/>
                    </a:lnTo>
                    <a:lnTo>
                      <a:pt x="45" y="32"/>
                    </a:lnTo>
                    <a:lnTo>
                      <a:pt x="48" y="32"/>
                    </a:lnTo>
                    <a:lnTo>
                      <a:pt x="50" y="31"/>
                    </a:lnTo>
                    <a:lnTo>
                      <a:pt x="55" y="31"/>
                    </a:lnTo>
                    <a:lnTo>
                      <a:pt x="59" y="29"/>
                    </a:lnTo>
                    <a:lnTo>
                      <a:pt x="63" y="28"/>
                    </a:lnTo>
                    <a:lnTo>
                      <a:pt x="69" y="28"/>
                    </a:lnTo>
                    <a:lnTo>
                      <a:pt x="73" y="29"/>
                    </a:lnTo>
                    <a:lnTo>
                      <a:pt x="77" y="29"/>
                    </a:lnTo>
                    <a:lnTo>
                      <a:pt x="80" y="29"/>
                    </a:lnTo>
                    <a:lnTo>
                      <a:pt x="84" y="29"/>
                    </a:lnTo>
                    <a:lnTo>
                      <a:pt x="88" y="32"/>
                    </a:lnTo>
                    <a:lnTo>
                      <a:pt x="92" y="32"/>
                    </a:lnTo>
                    <a:lnTo>
                      <a:pt x="95" y="32"/>
                    </a:lnTo>
                    <a:lnTo>
                      <a:pt x="99" y="35"/>
                    </a:lnTo>
                    <a:lnTo>
                      <a:pt x="102" y="36"/>
                    </a:lnTo>
                    <a:lnTo>
                      <a:pt x="108" y="41"/>
                    </a:lnTo>
                    <a:lnTo>
                      <a:pt x="113" y="45"/>
                    </a:lnTo>
                    <a:lnTo>
                      <a:pt x="117" y="49"/>
                    </a:lnTo>
                    <a:lnTo>
                      <a:pt x="120" y="52"/>
                    </a:lnTo>
                    <a:lnTo>
                      <a:pt x="123" y="56"/>
                    </a:lnTo>
                    <a:lnTo>
                      <a:pt x="126" y="60"/>
                    </a:lnTo>
                    <a:lnTo>
                      <a:pt x="127" y="63"/>
                    </a:lnTo>
                    <a:lnTo>
                      <a:pt x="130" y="67"/>
                    </a:lnTo>
                    <a:lnTo>
                      <a:pt x="131" y="71"/>
                    </a:lnTo>
                    <a:lnTo>
                      <a:pt x="134" y="75"/>
                    </a:lnTo>
                    <a:lnTo>
                      <a:pt x="134" y="80"/>
                    </a:lnTo>
                    <a:lnTo>
                      <a:pt x="137" y="85"/>
                    </a:lnTo>
                    <a:lnTo>
                      <a:pt x="138" y="89"/>
                    </a:lnTo>
                    <a:lnTo>
                      <a:pt x="138" y="95"/>
                    </a:lnTo>
                    <a:lnTo>
                      <a:pt x="140" y="98"/>
                    </a:lnTo>
                    <a:lnTo>
                      <a:pt x="141" y="103"/>
                    </a:lnTo>
                    <a:lnTo>
                      <a:pt x="141" y="108"/>
                    </a:lnTo>
                    <a:lnTo>
                      <a:pt x="142" y="112"/>
                    </a:lnTo>
                    <a:lnTo>
                      <a:pt x="142" y="116"/>
                    </a:lnTo>
                    <a:lnTo>
                      <a:pt x="142" y="120"/>
                    </a:lnTo>
                    <a:lnTo>
                      <a:pt x="142" y="124"/>
                    </a:lnTo>
                    <a:lnTo>
                      <a:pt x="144" y="128"/>
                    </a:lnTo>
                    <a:lnTo>
                      <a:pt x="144" y="131"/>
                    </a:lnTo>
                    <a:lnTo>
                      <a:pt x="144" y="134"/>
                    </a:lnTo>
                    <a:lnTo>
                      <a:pt x="144" y="138"/>
                    </a:lnTo>
                    <a:lnTo>
                      <a:pt x="144" y="141"/>
                    </a:lnTo>
                    <a:lnTo>
                      <a:pt x="144" y="147"/>
                    </a:lnTo>
                    <a:lnTo>
                      <a:pt x="144" y="149"/>
                    </a:lnTo>
                    <a:lnTo>
                      <a:pt x="144" y="152"/>
                    </a:lnTo>
                    <a:lnTo>
                      <a:pt x="144" y="154"/>
                    </a:lnTo>
                    <a:lnTo>
                      <a:pt x="144" y="155"/>
                    </a:lnTo>
                    <a:lnTo>
                      <a:pt x="144" y="155"/>
                    </a:lnTo>
                    <a:lnTo>
                      <a:pt x="144" y="156"/>
                    </a:lnTo>
                    <a:lnTo>
                      <a:pt x="172" y="158"/>
                    </a:lnTo>
                    <a:lnTo>
                      <a:pt x="172" y="155"/>
                    </a:lnTo>
                    <a:lnTo>
                      <a:pt x="172" y="151"/>
                    </a:lnTo>
                    <a:lnTo>
                      <a:pt x="172" y="149"/>
                    </a:lnTo>
                    <a:lnTo>
                      <a:pt x="172" y="147"/>
                    </a:lnTo>
                    <a:lnTo>
                      <a:pt x="172" y="142"/>
                    </a:lnTo>
                    <a:lnTo>
                      <a:pt x="172" y="140"/>
                    </a:lnTo>
                    <a:lnTo>
                      <a:pt x="172" y="137"/>
                    </a:lnTo>
                    <a:lnTo>
                      <a:pt x="172" y="133"/>
                    </a:lnTo>
                    <a:lnTo>
                      <a:pt x="172" y="128"/>
                    </a:lnTo>
                    <a:lnTo>
                      <a:pt x="172" y="124"/>
                    </a:lnTo>
                    <a:lnTo>
                      <a:pt x="170" y="119"/>
                    </a:lnTo>
                    <a:lnTo>
                      <a:pt x="170" y="115"/>
                    </a:lnTo>
                    <a:lnTo>
                      <a:pt x="170" y="109"/>
                    </a:lnTo>
                    <a:lnTo>
                      <a:pt x="170" y="105"/>
                    </a:lnTo>
                    <a:lnTo>
                      <a:pt x="169" y="99"/>
                    </a:lnTo>
                    <a:lnTo>
                      <a:pt x="168" y="95"/>
                    </a:lnTo>
                    <a:lnTo>
                      <a:pt x="166" y="88"/>
                    </a:lnTo>
                    <a:lnTo>
                      <a:pt x="166" y="84"/>
                    </a:lnTo>
                    <a:lnTo>
                      <a:pt x="165" y="78"/>
                    </a:lnTo>
                    <a:lnTo>
                      <a:pt x="163" y="73"/>
                    </a:lnTo>
                    <a:lnTo>
                      <a:pt x="161" y="67"/>
                    </a:lnTo>
                    <a:lnTo>
                      <a:pt x="159" y="63"/>
                    </a:lnTo>
                    <a:lnTo>
                      <a:pt x="156" y="57"/>
                    </a:lnTo>
                    <a:lnTo>
                      <a:pt x="155" y="52"/>
                    </a:lnTo>
                    <a:lnTo>
                      <a:pt x="151" y="46"/>
                    </a:lnTo>
                    <a:lnTo>
                      <a:pt x="148" y="42"/>
                    </a:lnTo>
                    <a:lnTo>
                      <a:pt x="145" y="36"/>
                    </a:lnTo>
                    <a:lnTo>
                      <a:pt x="142" y="32"/>
                    </a:lnTo>
                    <a:lnTo>
                      <a:pt x="138" y="28"/>
                    </a:lnTo>
                    <a:lnTo>
                      <a:pt x="134" y="24"/>
                    </a:lnTo>
                    <a:lnTo>
                      <a:pt x="13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3" name="Freeform 53"/>
              <p:cNvSpPr>
                <a:spLocks/>
              </p:cNvSpPr>
              <p:nvPr/>
            </p:nvSpPr>
            <p:spPr bwMode="auto">
              <a:xfrm>
                <a:off x="3989" y="1188"/>
                <a:ext cx="198" cy="248"/>
              </a:xfrm>
              <a:custGeom>
                <a:avLst/>
                <a:gdLst>
                  <a:gd name="T0" fmla="*/ 28 w 198"/>
                  <a:gd name="T1" fmla="*/ 202 h 248"/>
                  <a:gd name="T2" fmla="*/ 29 w 198"/>
                  <a:gd name="T3" fmla="*/ 188 h 248"/>
                  <a:gd name="T4" fmla="*/ 29 w 198"/>
                  <a:gd name="T5" fmla="*/ 167 h 248"/>
                  <a:gd name="T6" fmla="*/ 32 w 198"/>
                  <a:gd name="T7" fmla="*/ 146 h 248"/>
                  <a:gd name="T8" fmla="*/ 35 w 198"/>
                  <a:gd name="T9" fmla="*/ 134 h 248"/>
                  <a:gd name="T10" fmla="*/ 36 w 198"/>
                  <a:gd name="T11" fmla="*/ 121 h 248"/>
                  <a:gd name="T12" fmla="*/ 40 w 198"/>
                  <a:gd name="T13" fmla="*/ 109 h 248"/>
                  <a:gd name="T14" fmla="*/ 44 w 198"/>
                  <a:gd name="T15" fmla="*/ 96 h 248"/>
                  <a:gd name="T16" fmla="*/ 51 w 198"/>
                  <a:gd name="T17" fmla="*/ 79 h 248"/>
                  <a:gd name="T18" fmla="*/ 65 w 198"/>
                  <a:gd name="T19" fmla="*/ 59 h 248"/>
                  <a:gd name="T20" fmla="*/ 85 w 198"/>
                  <a:gd name="T21" fmla="*/ 40 h 248"/>
                  <a:gd name="T22" fmla="*/ 99 w 198"/>
                  <a:gd name="T23" fmla="*/ 33 h 248"/>
                  <a:gd name="T24" fmla="*/ 114 w 198"/>
                  <a:gd name="T25" fmla="*/ 29 h 248"/>
                  <a:gd name="T26" fmla="*/ 132 w 198"/>
                  <a:gd name="T27" fmla="*/ 28 h 248"/>
                  <a:gd name="T28" fmla="*/ 152 w 198"/>
                  <a:gd name="T29" fmla="*/ 33 h 248"/>
                  <a:gd name="T30" fmla="*/ 163 w 198"/>
                  <a:gd name="T31" fmla="*/ 46 h 248"/>
                  <a:gd name="T32" fmla="*/ 167 w 198"/>
                  <a:gd name="T33" fmla="*/ 64 h 248"/>
                  <a:gd name="T34" fmla="*/ 168 w 198"/>
                  <a:gd name="T35" fmla="*/ 85 h 248"/>
                  <a:gd name="T36" fmla="*/ 166 w 198"/>
                  <a:gd name="T37" fmla="*/ 100 h 248"/>
                  <a:gd name="T38" fmla="*/ 164 w 198"/>
                  <a:gd name="T39" fmla="*/ 114 h 248"/>
                  <a:gd name="T40" fmla="*/ 161 w 198"/>
                  <a:gd name="T41" fmla="*/ 128 h 248"/>
                  <a:gd name="T42" fmla="*/ 157 w 198"/>
                  <a:gd name="T43" fmla="*/ 142 h 248"/>
                  <a:gd name="T44" fmla="*/ 154 w 198"/>
                  <a:gd name="T45" fmla="*/ 155 h 248"/>
                  <a:gd name="T46" fmla="*/ 149 w 198"/>
                  <a:gd name="T47" fmla="*/ 170 h 248"/>
                  <a:gd name="T48" fmla="*/ 143 w 198"/>
                  <a:gd name="T49" fmla="*/ 184 h 248"/>
                  <a:gd name="T50" fmla="*/ 139 w 198"/>
                  <a:gd name="T51" fmla="*/ 197 h 248"/>
                  <a:gd name="T52" fmla="*/ 135 w 198"/>
                  <a:gd name="T53" fmla="*/ 209 h 248"/>
                  <a:gd name="T54" fmla="*/ 125 w 198"/>
                  <a:gd name="T55" fmla="*/ 230 h 248"/>
                  <a:gd name="T56" fmla="*/ 152 w 198"/>
                  <a:gd name="T57" fmla="*/ 243 h 248"/>
                  <a:gd name="T58" fmla="*/ 159 w 198"/>
                  <a:gd name="T59" fmla="*/ 226 h 248"/>
                  <a:gd name="T60" fmla="*/ 166 w 198"/>
                  <a:gd name="T61" fmla="*/ 208 h 248"/>
                  <a:gd name="T62" fmla="*/ 171 w 198"/>
                  <a:gd name="T63" fmla="*/ 194 h 248"/>
                  <a:gd name="T64" fmla="*/ 175 w 198"/>
                  <a:gd name="T65" fmla="*/ 178 h 248"/>
                  <a:gd name="T66" fmla="*/ 182 w 198"/>
                  <a:gd name="T67" fmla="*/ 163 h 248"/>
                  <a:gd name="T68" fmla="*/ 186 w 198"/>
                  <a:gd name="T69" fmla="*/ 145 h 248"/>
                  <a:gd name="T70" fmla="*/ 191 w 198"/>
                  <a:gd name="T71" fmla="*/ 127 h 248"/>
                  <a:gd name="T72" fmla="*/ 193 w 198"/>
                  <a:gd name="T73" fmla="*/ 110 h 248"/>
                  <a:gd name="T74" fmla="*/ 196 w 198"/>
                  <a:gd name="T75" fmla="*/ 92 h 248"/>
                  <a:gd name="T76" fmla="*/ 198 w 198"/>
                  <a:gd name="T77" fmla="*/ 77 h 248"/>
                  <a:gd name="T78" fmla="*/ 196 w 198"/>
                  <a:gd name="T79" fmla="*/ 60 h 248"/>
                  <a:gd name="T80" fmla="*/ 193 w 198"/>
                  <a:gd name="T81" fmla="*/ 46 h 248"/>
                  <a:gd name="T82" fmla="*/ 188 w 198"/>
                  <a:gd name="T83" fmla="*/ 33 h 248"/>
                  <a:gd name="T84" fmla="*/ 177 w 198"/>
                  <a:gd name="T85" fmla="*/ 17 h 248"/>
                  <a:gd name="T86" fmla="*/ 164 w 198"/>
                  <a:gd name="T87" fmla="*/ 8 h 248"/>
                  <a:gd name="T88" fmla="*/ 147 w 198"/>
                  <a:gd name="T89" fmla="*/ 1 h 248"/>
                  <a:gd name="T90" fmla="*/ 127 w 198"/>
                  <a:gd name="T91" fmla="*/ 0 h 248"/>
                  <a:gd name="T92" fmla="*/ 103 w 198"/>
                  <a:gd name="T93" fmla="*/ 3 h 248"/>
                  <a:gd name="T94" fmla="*/ 83 w 198"/>
                  <a:gd name="T95" fmla="*/ 10 h 248"/>
                  <a:gd name="T96" fmla="*/ 65 w 198"/>
                  <a:gd name="T97" fmla="*/ 20 h 248"/>
                  <a:gd name="T98" fmla="*/ 48 w 198"/>
                  <a:gd name="T99" fmla="*/ 35 h 248"/>
                  <a:gd name="T100" fmla="*/ 35 w 198"/>
                  <a:gd name="T101" fmla="*/ 52 h 248"/>
                  <a:gd name="T102" fmla="*/ 26 w 198"/>
                  <a:gd name="T103" fmla="*/ 66 h 248"/>
                  <a:gd name="T104" fmla="*/ 21 w 198"/>
                  <a:gd name="T105" fmla="*/ 79 h 248"/>
                  <a:gd name="T106" fmla="*/ 15 w 198"/>
                  <a:gd name="T107" fmla="*/ 93 h 248"/>
                  <a:gd name="T108" fmla="*/ 11 w 198"/>
                  <a:gd name="T109" fmla="*/ 109 h 248"/>
                  <a:gd name="T110" fmla="*/ 7 w 198"/>
                  <a:gd name="T111" fmla="*/ 121 h 248"/>
                  <a:gd name="T112" fmla="*/ 4 w 198"/>
                  <a:gd name="T113" fmla="*/ 137 h 248"/>
                  <a:gd name="T114" fmla="*/ 2 w 198"/>
                  <a:gd name="T115" fmla="*/ 151 h 248"/>
                  <a:gd name="T116" fmla="*/ 1 w 198"/>
                  <a:gd name="T117" fmla="*/ 163 h 248"/>
                  <a:gd name="T118" fmla="*/ 0 w 198"/>
                  <a:gd name="T119" fmla="*/ 180 h 248"/>
                  <a:gd name="T120" fmla="*/ 0 w 198"/>
                  <a:gd name="T121" fmla="*/ 198 h 248"/>
                  <a:gd name="T122" fmla="*/ 1 w 198"/>
                  <a:gd name="T123" fmla="*/ 2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248">
                    <a:moveTo>
                      <a:pt x="29" y="211"/>
                    </a:moveTo>
                    <a:lnTo>
                      <a:pt x="28" y="208"/>
                    </a:lnTo>
                    <a:lnTo>
                      <a:pt x="28" y="205"/>
                    </a:lnTo>
                    <a:lnTo>
                      <a:pt x="28" y="202"/>
                    </a:lnTo>
                    <a:lnTo>
                      <a:pt x="28" y="199"/>
                    </a:lnTo>
                    <a:lnTo>
                      <a:pt x="28" y="195"/>
                    </a:lnTo>
                    <a:lnTo>
                      <a:pt x="29" y="192"/>
                    </a:lnTo>
                    <a:lnTo>
                      <a:pt x="29" y="188"/>
                    </a:lnTo>
                    <a:lnTo>
                      <a:pt x="29" y="184"/>
                    </a:lnTo>
                    <a:lnTo>
                      <a:pt x="29" y="178"/>
                    </a:lnTo>
                    <a:lnTo>
                      <a:pt x="29" y="173"/>
                    </a:lnTo>
                    <a:lnTo>
                      <a:pt x="29" y="167"/>
                    </a:lnTo>
                    <a:lnTo>
                      <a:pt x="30" y="162"/>
                    </a:lnTo>
                    <a:lnTo>
                      <a:pt x="30" y="156"/>
                    </a:lnTo>
                    <a:lnTo>
                      <a:pt x="32" y="151"/>
                    </a:lnTo>
                    <a:lnTo>
                      <a:pt x="32" y="146"/>
                    </a:lnTo>
                    <a:lnTo>
                      <a:pt x="33" y="144"/>
                    </a:lnTo>
                    <a:lnTo>
                      <a:pt x="33" y="141"/>
                    </a:lnTo>
                    <a:lnTo>
                      <a:pt x="35" y="138"/>
                    </a:lnTo>
                    <a:lnTo>
                      <a:pt x="35" y="134"/>
                    </a:lnTo>
                    <a:lnTo>
                      <a:pt x="35" y="131"/>
                    </a:lnTo>
                    <a:lnTo>
                      <a:pt x="36" y="127"/>
                    </a:lnTo>
                    <a:lnTo>
                      <a:pt x="36" y="124"/>
                    </a:lnTo>
                    <a:lnTo>
                      <a:pt x="36" y="121"/>
                    </a:lnTo>
                    <a:lnTo>
                      <a:pt x="37" y="117"/>
                    </a:lnTo>
                    <a:lnTo>
                      <a:pt x="39" y="114"/>
                    </a:lnTo>
                    <a:lnTo>
                      <a:pt x="39" y="112"/>
                    </a:lnTo>
                    <a:lnTo>
                      <a:pt x="40" y="109"/>
                    </a:lnTo>
                    <a:lnTo>
                      <a:pt x="41" y="105"/>
                    </a:lnTo>
                    <a:lnTo>
                      <a:pt x="43" y="102"/>
                    </a:lnTo>
                    <a:lnTo>
                      <a:pt x="44" y="99"/>
                    </a:lnTo>
                    <a:lnTo>
                      <a:pt x="44" y="96"/>
                    </a:lnTo>
                    <a:lnTo>
                      <a:pt x="46" y="92"/>
                    </a:lnTo>
                    <a:lnTo>
                      <a:pt x="47" y="88"/>
                    </a:lnTo>
                    <a:lnTo>
                      <a:pt x="48" y="86"/>
                    </a:lnTo>
                    <a:lnTo>
                      <a:pt x="51" y="79"/>
                    </a:lnTo>
                    <a:lnTo>
                      <a:pt x="54" y="75"/>
                    </a:lnTo>
                    <a:lnTo>
                      <a:pt x="58" y="68"/>
                    </a:lnTo>
                    <a:lnTo>
                      <a:pt x="61" y="63"/>
                    </a:lnTo>
                    <a:lnTo>
                      <a:pt x="65" y="59"/>
                    </a:lnTo>
                    <a:lnTo>
                      <a:pt x="69" y="54"/>
                    </a:lnTo>
                    <a:lnTo>
                      <a:pt x="76" y="47"/>
                    </a:lnTo>
                    <a:lnTo>
                      <a:pt x="82" y="43"/>
                    </a:lnTo>
                    <a:lnTo>
                      <a:pt x="85" y="40"/>
                    </a:lnTo>
                    <a:lnTo>
                      <a:pt x="89" y="38"/>
                    </a:lnTo>
                    <a:lnTo>
                      <a:pt x="92" y="36"/>
                    </a:lnTo>
                    <a:lnTo>
                      <a:pt x="96" y="35"/>
                    </a:lnTo>
                    <a:lnTo>
                      <a:pt x="99" y="33"/>
                    </a:lnTo>
                    <a:lnTo>
                      <a:pt x="101" y="32"/>
                    </a:lnTo>
                    <a:lnTo>
                      <a:pt x="106" y="31"/>
                    </a:lnTo>
                    <a:lnTo>
                      <a:pt x="110" y="29"/>
                    </a:lnTo>
                    <a:lnTo>
                      <a:pt x="114" y="29"/>
                    </a:lnTo>
                    <a:lnTo>
                      <a:pt x="118" y="29"/>
                    </a:lnTo>
                    <a:lnTo>
                      <a:pt x="122" y="29"/>
                    </a:lnTo>
                    <a:lnTo>
                      <a:pt x="127" y="29"/>
                    </a:lnTo>
                    <a:lnTo>
                      <a:pt x="132" y="28"/>
                    </a:lnTo>
                    <a:lnTo>
                      <a:pt x="138" y="29"/>
                    </a:lnTo>
                    <a:lnTo>
                      <a:pt x="143" y="29"/>
                    </a:lnTo>
                    <a:lnTo>
                      <a:pt x="147" y="32"/>
                    </a:lnTo>
                    <a:lnTo>
                      <a:pt x="152" y="33"/>
                    </a:lnTo>
                    <a:lnTo>
                      <a:pt x="154" y="36"/>
                    </a:lnTo>
                    <a:lnTo>
                      <a:pt x="159" y="39"/>
                    </a:lnTo>
                    <a:lnTo>
                      <a:pt x="161" y="43"/>
                    </a:lnTo>
                    <a:lnTo>
                      <a:pt x="163" y="46"/>
                    </a:lnTo>
                    <a:lnTo>
                      <a:pt x="164" y="50"/>
                    </a:lnTo>
                    <a:lnTo>
                      <a:pt x="166" y="54"/>
                    </a:lnTo>
                    <a:lnTo>
                      <a:pt x="167" y="59"/>
                    </a:lnTo>
                    <a:lnTo>
                      <a:pt x="167" y="64"/>
                    </a:lnTo>
                    <a:lnTo>
                      <a:pt x="168" y="68"/>
                    </a:lnTo>
                    <a:lnTo>
                      <a:pt x="168" y="74"/>
                    </a:lnTo>
                    <a:lnTo>
                      <a:pt x="168" y="79"/>
                    </a:lnTo>
                    <a:lnTo>
                      <a:pt x="168" y="85"/>
                    </a:lnTo>
                    <a:lnTo>
                      <a:pt x="167" y="92"/>
                    </a:lnTo>
                    <a:lnTo>
                      <a:pt x="167" y="95"/>
                    </a:lnTo>
                    <a:lnTo>
                      <a:pt x="166" y="98"/>
                    </a:lnTo>
                    <a:lnTo>
                      <a:pt x="166" y="100"/>
                    </a:lnTo>
                    <a:lnTo>
                      <a:pt x="166" y="105"/>
                    </a:lnTo>
                    <a:lnTo>
                      <a:pt x="164" y="107"/>
                    </a:lnTo>
                    <a:lnTo>
                      <a:pt x="164" y="110"/>
                    </a:lnTo>
                    <a:lnTo>
                      <a:pt x="164" y="114"/>
                    </a:lnTo>
                    <a:lnTo>
                      <a:pt x="164" y="117"/>
                    </a:lnTo>
                    <a:lnTo>
                      <a:pt x="163" y="121"/>
                    </a:lnTo>
                    <a:lnTo>
                      <a:pt x="163" y="124"/>
                    </a:lnTo>
                    <a:lnTo>
                      <a:pt x="161" y="128"/>
                    </a:lnTo>
                    <a:lnTo>
                      <a:pt x="161" y="131"/>
                    </a:lnTo>
                    <a:lnTo>
                      <a:pt x="160" y="135"/>
                    </a:lnTo>
                    <a:lnTo>
                      <a:pt x="159" y="138"/>
                    </a:lnTo>
                    <a:lnTo>
                      <a:pt x="157" y="142"/>
                    </a:lnTo>
                    <a:lnTo>
                      <a:pt x="157" y="145"/>
                    </a:lnTo>
                    <a:lnTo>
                      <a:pt x="156" y="149"/>
                    </a:lnTo>
                    <a:lnTo>
                      <a:pt x="154" y="152"/>
                    </a:lnTo>
                    <a:lnTo>
                      <a:pt x="154" y="155"/>
                    </a:lnTo>
                    <a:lnTo>
                      <a:pt x="153" y="159"/>
                    </a:lnTo>
                    <a:lnTo>
                      <a:pt x="152" y="163"/>
                    </a:lnTo>
                    <a:lnTo>
                      <a:pt x="150" y="166"/>
                    </a:lnTo>
                    <a:lnTo>
                      <a:pt x="149" y="170"/>
                    </a:lnTo>
                    <a:lnTo>
                      <a:pt x="147" y="173"/>
                    </a:lnTo>
                    <a:lnTo>
                      <a:pt x="146" y="176"/>
                    </a:lnTo>
                    <a:lnTo>
                      <a:pt x="146" y="180"/>
                    </a:lnTo>
                    <a:lnTo>
                      <a:pt x="143" y="184"/>
                    </a:lnTo>
                    <a:lnTo>
                      <a:pt x="143" y="187"/>
                    </a:lnTo>
                    <a:lnTo>
                      <a:pt x="142" y="190"/>
                    </a:lnTo>
                    <a:lnTo>
                      <a:pt x="140" y="194"/>
                    </a:lnTo>
                    <a:lnTo>
                      <a:pt x="139" y="197"/>
                    </a:lnTo>
                    <a:lnTo>
                      <a:pt x="139" y="199"/>
                    </a:lnTo>
                    <a:lnTo>
                      <a:pt x="136" y="202"/>
                    </a:lnTo>
                    <a:lnTo>
                      <a:pt x="135" y="206"/>
                    </a:lnTo>
                    <a:lnTo>
                      <a:pt x="135" y="209"/>
                    </a:lnTo>
                    <a:lnTo>
                      <a:pt x="134" y="213"/>
                    </a:lnTo>
                    <a:lnTo>
                      <a:pt x="131" y="218"/>
                    </a:lnTo>
                    <a:lnTo>
                      <a:pt x="128" y="225"/>
                    </a:lnTo>
                    <a:lnTo>
                      <a:pt x="125" y="230"/>
                    </a:lnTo>
                    <a:lnTo>
                      <a:pt x="124" y="236"/>
                    </a:lnTo>
                    <a:lnTo>
                      <a:pt x="150" y="248"/>
                    </a:lnTo>
                    <a:lnTo>
                      <a:pt x="150" y="247"/>
                    </a:lnTo>
                    <a:lnTo>
                      <a:pt x="152" y="243"/>
                    </a:lnTo>
                    <a:lnTo>
                      <a:pt x="153" y="238"/>
                    </a:lnTo>
                    <a:lnTo>
                      <a:pt x="154" y="236"/>
                    </a:lnTo>
                    <a:lnTo>
                      <a:pt x="156" y="230"/>
                    </a:lnTo>
                    <a:lnTo>
                      <a:pt x="159" y="226"/>
                    </a:lnTo>
                    <a:lnTo>
                      <a:pt x="160" y="220"/>
                    </a:lnTo>
                    <a:lnTo>
                      <a:pt x="164" y="215"/>
                    </a:lnTo>
                    <a:lnTo>
                      <a:pt x="164" y="212"/>
                    </a:lnTo>
                    <a:lnTo>
                      <a:pt x="166" y="208"/>
                    </a:lnTo>
                    <a:lnTo>
                      <a:pt x="167" y="205"/>
                    </a:lnTo>
                    <a:lnTo>
                      <a:pt x="168" y="201"/>
                    </a:lnTo>
                    <a:lnTo>
                      <a:pt x="170" y="197"/>
                    </a:lnTo>
                    <a:lnTo>
                      <a:pt x="171" y="194"/>
                    </a:lnTo>
                    <a:lnTo>
                      <a:pt x="173" y="190"/>
                    </a:lnTo>
                    <a:lnTo>
                      <a:pt x="174" y="187"/>
                    </a:lnTo>
                    <a:lnTo>
                      <a:pt x="175" y="183"/>
                    </a:lnTo>
                    <a:lnTo>
                      <a:pt x="175" y="178"/>
                    </a:lnTo>
                    <a:lnTo>
                      <a:pt x="177" y="174"/>
                    </a:lnTo>
                    <a:lnTo>
                      <a:pt x="180" y="172"/>
                    </a:lnTo>
                    <a:lnTo>
                      <a:pt x="181" y="166"/>
                    </a:lnTo>
                    <a:lnTo>
                      <a:pt x="182" y="163"/>
                    </a:lnTo>
                    <a:lnTo>
                      <a:pt x="184" y="159"/>
                    </a:lnTo>
                    <a:lnTo>
                      <a:pt x="185" y="155"/>
                    </a:lnTo>
                    <a:lnTo>
                      <a:pt x="185" y="149"/>
                    </a:lnTo>
                    <a:lnTo>
                      <a:pt x="186" y="145"/>
                    </a:lnTo>
                    <a:lnTo>
                      <a:pt x="188" y="141"/>
                    </a:lnTo>
                    <a:lnTo>
                      <a:pt x="189" y="137"/>
                    </a:lnTo>
                    <a:lnTo>
                      <a:pt x="189" y="131"/>
                    </a:lnTo>
                    <a:lnTo>
                      <a:pt x="191" y="127"/>
                    </a:lnTo>
                    <a:lnTo>
                      <a:pt x="192" y="123"/>
                    </a:lnTo>
                    <a:lnTo>
                      <a:pt x="193" y="119"/>
                    </a:lnTo>
                    <a:lnTo>
                      <a:pt x="193" y="114"/>
                    </a:lnTo>
                    <a:lnTo>
                      <a:pt x="193" y="110"/>
                    </a:lnTo>
                    <a:lnTo>
                      <a:pt x="195" y="105"/>
                    </a:lnTo>
                    <a:lnTo>
                      <a:pt x="196" y="100"/>
                    </a:lnTo>
                    <a:lnTo>
                      <a:pt x="196" y="96"/>
                    </a:lnTo>
                    <a:lnTo>
                      <a:pt x="196" y="92"/>
                    </a:lnTo>
                    <a:lnTo>
                      <a:pt x="198" y="88"/>
                    </a:lnTo>
                    <a:lnTo>
                      <a:pt x="198" y="85"/>
                    </a:lnTo>
                    <a:lnTo>
                      <a:pt x="198" y="79"/>
                    </a:lnTo>
                    <a:lnTo>
                      <a:pt x="198" y="77"/>
                    </a:lnTo>
                    <a:lnTo>
                      <a:pt x="198" y="71"/>
                    </a:lnTo>
                    <a:lnTo>
                      <a:pt x="198" y="67"/>
                    </a:lnTo>
                    <a:lnTo>
                      <a:pt x="196" y="64"/>
                    </a:lnTo>
                    <a:lnTo>
                      <a:pt x="196" y="60"/>
                    </a:lnTo>
                    <a:lnTo>
                      <a:pt x="196" y="56"/>
                    </a:lnTo>
                    <a:lnTo>
                      <a:pt x="195" y="53"/>
                    </a:lnTo>
                    <a:lnTo>
                      <a:pt x="193" y="49"/>
                    </a:lnTo>
                    <a:lnTo>
                      <a:pt x="193" y="46"/>
                    </a:lnTo>
                    <a:lnTo>
                      <a:pt x="192" y="42"/>
                    </a:lnTo>
                    <a:lnTo>
                      <a:pt x="191" y="39"/>
                    </a:lnTo>
                    <a:lnTo>
                      <a:pt x="189" y="36"/>
                    </a:lnTo>
                    <a:lnTo>
                      <a:pt x="188" y="33"/>
                    </a:lnTo>
                    <a:lnTo>
                      <a:pt x="186" y="29"/>
                    </a:lnTo>
                    <a:lnTo>
                      <a:pt x="185" y="28"/>
                    </a:lnTo>
                    <a:lnTo>
                      <a:pt x="181" y="22"/>
                    </a:lnTo>
                    <a:lnTo>
                      <a:pt x="177" y="17"/>
                    </a:lnTo>
                    <a:lnTo>
                      <a:pt x="174" y="14"/>
                    </a:lnTo>
                    <a:lnTo>
                      <a:pt x="171" y="13"/>
                    </a:lnTo>
                    <a:lnTo>
                      <a:pt x="168" y="10"/>
                    </a:lnTo>
                    <a:lnTo>
                      <a:pt x="164" y="8"/>
                    </a:lnTo>
                    <a:lnTo>
                      <a:pt x="160" y="6"/>
                    </a:lnTo>
                    <a:lnTo>
                      <a:pt x="156" y="4"/>
                    </a:lnTo>
                    <a:lnTo>
                      <a:pt x="152" y="3"/>
                    </a:lnTo>
                    <a:lnTo>
                      <a:pt x="147" y="1"/>
                    </a:lnTo>
                    <a:lnTo>
                      <a:pt x="143" y="0"/>
                    </a:lnTo>
                    <a:lnTo>
                      <a:pt x="138" y="0"/>
                    </a:lnTo>
                    <a:lnTo>
                      <a:pt x="132" y="0"/>
                    </a:lnTo>
                    <a:lnTo>
                      <a:pt x="127" y="0"/>
                    </a:lnTo>
                    <a:lnTo>
                      <a:pt x="120" y="0"/>
                    </a:lnTo>
                    <a:lnTo>
                      <a:pt x="114" y="0"/>
                    </a:lnTo>
                    <a:lnTo>
                      <a:pt x="108" y="1"/>
                    </a:lnTo>
                    <a:lnTo>
                      <a:pt x="103" y="3"/>
                    </a:lnTo>
                    <a:lnTo>
                      <a:pt x="97" y="3"/>
                    </a:lnTo>
                    <a:lnTo>
                      <a:pt x="93" y="4"/>
                    </a:lnTo>
                    <a:lnTo>
                      <a:pt x="88" y="7"/>
                    </a:lnTo>
                    <a:lnTo>
                      <a:pt x="83" y="10"/>
                    </a:lnTo>
                    <a:lnTo>
                      <a:pt x="78" y="11"/>
                    </a:lnTo>
                    <a:lnTo>
                      <a:pt x="74" y="14"/>
                    </a:lnTo>
                    <a:lnTo>
                      <a:pt x="68" y="17"/>
                    </a:lnTo>
                    <a:lnTo>
                      <a:pt x="65" y="20"/>
                    </a:lnTo>
                    <a:lnTo>
                      <a:pt x="60" y="24"/>
                    </a:lnTo>
                    <a:lnTo>
                      <a:pt x="57" y="26"/>
                    </a:lnTo>
                    <a:lnTo>
                      <a:pt x="53" y="31"/>
                    </a:lnTo>
                    <a:lnTo>
                      <a:pt x="48" y="35"/>
                    </a:lnTo>
                    <a:lnTo>
                      <a:pt x="44" y="40"/>
                    </a:lnTo>
                    <a:lnTo>
                      <a:pt x="39" y="46"/>
                    </a:lnTo>
                    <a:lnTo>
                      <a:pt x="36" y="49"/>
                    </a:lnTo>
                    <a:lnTo>
                      <a:pt x="35" y="52"/>
                    </a:lnTo>
                    <a:lnTo>
                      <a:pt x="33" y="56"/>
                    </a:lnTo>
                    <a:lnTo>
                      <a:pt x="30" y="59"/>
                    </a:lnTo>
                    <a:lnTo>
                      <a:pt x="29" y="63"/>
                    </a:lnTo>
                    <a:lnTo>
                      <a:pt x="26" y="66"/>
                    </a:lnTo>
                    <a:lnTo>
                      <a:pt x="26" y="68"/>
                    </a:lnTo>
                    <a:lnTo>
                      <a:pt x="23" y="73"/>
                    </a:lnTo>
                    <a:lnTo>
                      <a:pt x="22" y="75"/>
                    </a:lnTo>
                    <a:lnTo>
                      <a:pt x="21" y="79"/>
                    </a:lnTo>
                    <a:lnTo>
                      <a:pt x="19" y="82"/>
                    </a:lnTo>
                    <a:lnTo>
                      <a:pt x="18" y="86"/>
                    </a:lnTo>
                    <a:lnTo>
                      <a:pt x="16" y="89"/>
                    </a:lnTo>
                    <a:lnTo>
                      <a:pt x="15" y="93"/>
                    </a:lnTo>
                    <a:lnTo>
                      <a:pt x="15" y="96"/>
                    </a:lnTo>
                    <a:lnTo>
                      <a:pt x="14" y="100"/>
                    </a:lnTo>
                    <a:lnTo>
                      <a:pt x="12" y="105"/>
                    </a:lnTo>
                    <a:lnTo>
                      <a:pt x="11" y="109"/>
                    </a:lnTo>
                    <a:lnTo>
                      <a:pt x="9" y="112"/>
                    </a:lnTo>
                    <a:lnTo>
                      <a:pt x="9" y="116"/>
                    </a:lnTo>
                    <a:lnTo>
                      <a:pt x="8" y="119"/>
                    </a:lnTo>
                    <a:lnTo>
                      <a:pt x="7" y="121"/>
                    </a:lnTo>
                    <a:lnTo>
                      <a:pt x="7" y="125"/>
                    </a:lnTo>
                    <a:lnTo>
                      <a:pt x="5" y="130"/>
                    </a:lnTo>
                    <a:lnTo>
                      <a:pt x="5" y="132"/>
                    </a:lnTo>
                    <a:lnTo>
                      <a:pt x="4" y="137"/>
                    </a:lnTo>
                    <a:lnTo>
                      <a:pt x="4" y="139"/>
                    </a:lnTo>
                    <a:lnTo>
                      <a:pt x="4" y="144"/>
                    </a:lnTo>
                    <a:lnTo>
                      <a:pt x="2" y="146"/>
                    </a:lnTo>
                    <a:lnTo>
                      <a:pt x="2" y="151"/>
                    </a:lnTo>
                    <a:lnTo>
                      <a:pt x="2" y="153"/>
                    </a:lnTo>
                    <a:lnTo>
                      <a:pt x="2" y="156"/>
                    </a:lnTo>
                    <a:lnTo>
                      <a:pt x="1" y="159"/>
                    </a:lnTo>
                    <a:lnTo>
                      <a:pt x="1" y="163"/>
                    </a:lnTo>
                    <a:lnTo>
                      <a:pt x="1" y="166"/>
                    </a:lnTo>
                    <a:lnTo>
                      <a:pt x="1" y="169"/>
                    </a:lnTo>
                    <a:lnTo>
                      <a:pt x="0" y="174"/>
                    </a:lnTo>
                    <a:lnTo>
                      <a:pt x="0" y="180"/>
                    </a:lnTo>
                    <a:lnTo>
                      <a:pt x="0" y="185"/>
                    </a:lnTo>
                    <a:lnTo>
                      <a:pt x="0" y="191"/>
                    </a:lnTo>
                    <a:lnTo>
                      <a:pt x="0" y="195"/>
                    </a:lnTo>
                    <a:lnTo>
                      <a:pt x="0" y="198"/>
                    </a:lnTo>
                    <a:lnTo>
                      <a:pt x="0" y="202"/>
                    </a:lnTo>
                    <a:lnTo>
                      <a:pt x="0" y="205"/>
                    </a:lnTo>
                    <a:lnTo>
                      <a:pt x="0" y="209"/>
                    </a:lnTo>
                    <a:lnTo>
                      <a:pt x="1" y="212"/>
                    </a:lnTo>
                    <a:lnTo>
                      <a:pt x="29" y="211"/>
                    </a:lnTo>
                    <a:lnTo>
                      <a:pt x="29" y="2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4" name="Freeform 54"/>
              <p:cNvSpPr>
                <a:spLocks/>
              </p:cNvSpPr>
              <p:nvPr/>
            </p:nvSpPr>
            <p:spPr bwMode="auto">
              <a:xfrm>
                <a:off x="4107" y="1386"/>
                <a:ext cx="145" cy="180"/>
              </a:xfrm>
              <a:custGeom>
                <a:avLst/>
                <a:gdLst>
                  <a:gd name="T0" fmla="*/ 28 w 145"/>
                  <a:gd name="T1" fmla="*/ 59 h 180"/>
                  <a:gd name="T2" fmla="*/ 38 w 145"/>
                  <a:gd name="T3" fmla="*/ 52 h 180"/>
                  <a:gd name="T4" fmla="*/ 49 w 145"/>
                  <a:gd name="T5" fmla="*/ 46 h 180"/>
                  <a:gd name="T6" fmla="*/ 59 w 145"/>
                  <a:gd name="T7" fmla="*/ 40 h 180"/>
                  <a:gd name="T8" fmla="*/ 70 w 145"/>
                  <a:gd name="T9" fmla="*/ 38 h 180"/>
                  <a:gd name="T10" fmla="*/ 80 w 145"/>
                  <a:gd name="T11" fmla="*/ 32 h 180"/>
                  <a:gd name="T12" fmla="*/ 95 w 145"/>
                  <a:gd name="T13" fmla="*/ 29 h 180"/>
                  <a:gd name="T14" fmla="*/ 108 w 145"/>
                  <a:gd name="T15" fmla="*/ 29 h 180"/>
                  <a:gd name="T16" fmla="*/ 114 w 145"/>
                  <a:gd name="T17" fmla="*/ 35 h 180"/>
                  <a:gd name="T18" fmla="*/ 116 w 145"/>
                  <a:gd name="T19" fmla="*/ 49 h 180"/>
                  <a:gd name="T20" fmla="*/ 113 w 145"/>
                  <a:gd name="T21" fmla="*/ 61 h 180"/>
                  <a:gd name="T22" fmla="*/ 108 w 145"/>
                  <a:gd name="T23" fmla="*/ 75 h 180"/>
                  <a:gd name="T24" fmla="*/ 98 w 145"/>
                  <a:gd name="T25" fmla="*/ 88 h 180"/>
                  <a:gd name="T26" fmla="*/ 88 w 145"/>
                  <a:gd name="T27" fmla="*/ 100 h 180"/>
                  <a:gd name="T28" fmla="*/ 77 w 145"/>
                  <a:gd name="T29" fmla="*/ 112 h 180"/>
                  <a:gd name="T30" fmla="*/ 63 w 145"/>
                  <a:gd name="T31" fmla="*/ 121 h 180"/>
                  <a:gd name="T32" fmla="*/ 50 w 145"/>
                  <a:gd name="T33" fmla="*/ 131 h 180"/>
                  <a:gd name="T34" fmla="*/ 39 w 145"/>
                  <a:gd name="T35" fmla="*/ 139 h 180"/>
                  <a:gd name="T36" fmla="*/ 28 w 145"/>
                  <a:gd name="T37" fmla="*/ 146 h 180"/>
                  <a:gd name="T38" fmla="*/ 18 w 145"/>
                  <a:gd name="T39" fmla="*/ 151 h 180"/>
                  <a:gd name="T40" fmla="*/ 29 w 145"/>
                  <a:gd name="T41" fmla="*/ 178 h 180"/>
                  <a:gd name="T42" fmla="*/ 41 w 145"/>
                  <a:gd name="T43" fmla="*/ 172 h 180"/>
                  <a:gd name="T44" fmla="*/ 52 w 145"/>
                  <a:gd name="T45" fmla="*/ 165 h 180"/>
                  <a:gd name="T46" fmla="*/ 67 w 145"/>
                  <a:gd name="T47" fmla="*/ 156 h 180"/>
                  <a:gd name="T48" fmla="*/ 82 w 145"/>
                  <a:gd name="T49" fmla="*/ 145 h 180"/>
                  <a:gd name="T50" fmla="*/ 99 w 145"/>
                  <a:gd name="T51" fmla="*/ 131 h 180"/>
                  <a:gd name="T52" fmla="*/ 113 w 145"/>
                  <a:gd name="T53" fmla="*/ 116 h 180"/>
                  <a:gd name="T54" fmla="*/ 127 w 145"/>
                  <a:gd name="T55" fmla="*/ 98 h 180"/>
                  <a:gd name="T56" fmla="*/ 133 w 145"/>
                  <a:gd name="T57" fmla="*/ 88 h 180"/>
                  <a:gd name="T58" fmla="*/ 137 w 145"/>
                  <a:gd name="T59" fmla="*/ 78 h 180"/>
                  <a:gd name="T60" fmla="*/ 141 w 145"/>
                  <a:gd name="T61" fmla="*/ 68 h 180"/>
                  <a:gd name="T62" fmla="*/ 144 w 145"/>
                  <a:gd name="T63" fmla="*/ 59 h 180"/>
                  <a:gd name="T64" fmla="*/ 144 w 145"/>
                  <a:gd name="T65" fmla="*/ 47 h 180"/>
                  <a:gd name="T66" fmla="*/ 144 w 145"/>
                  <a:gd name="T67" fmla="*/ 35 h 180"/>
                  <a:gd name="T68" fmla="*/ 141 w 145"/>
                  <a:gd name="T69" fmla="*/ 22 h 180"/>
                  <a:gd name="T70" fmla="*/ 133 w 145"/>
                  <a:gd name="T71" fmla="*/ 10 h 180"/>
                  <a:gd name="T72" fmla="*/ 121 w 145"/>
                  <a:gd name="T73" fmla="*/ 3 h 180"/>
                  <a:gd name="T74" fmla="*/ 109 w 145"/>
                  <a:gd name="T75" fmla="*/ 0 h 180"/>
                  <a:gd name="T76" fmla="*/ 96 w 145"/>
                  <a:gd name="T77" fmla="*/ 0 h 180"/>
                  <a:gd name="T78" fmla="*/ 82 w 145"/>
                  <a:gd name="T79" fmla="*/ 3 h 180"/>
                  <a:gd name="T80" fmla="*/ 68 w 145"/>
                  <a:gd name="T81" fmla="*/ 7 h 180"/>
                  <a:gd name="T82" fmla="*/ 55 w 145"/>
                  <a:gd name="T83" fmla="*/ 13 h 180"/>
                  <a:gd name="T84" fmla="*/ 41 w 145"/>
                  <a:gd name="T85" fmla="*/ 18 h 180"/>
                  <a:gd name="T86" fmla="*/ 28 w 145"/>
                  <a:gd name="T87" fmla="*/ 24 h 180"/>
                  <a:gd name="T88" fmla="*/ 17 w 145"/>
                  <a:gd name="T89" fmla="*/ 31 h 180"/>
                  <a:gd name="T90" fmla="*/ 9 w 145"/>
                  <a:gd name="T91" fmla="*/ 36 h 180"/>
                  <a:gd name="T92" fmla="*/ 17 w 145"/>
                  <a:gd name="T93" fmla="*/ 6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5" h="180">
                    <a:moveTo>
                      <a:pt x="17" y="66"/>
                    </a:moveTo>
                    <a:lnTo>
                      <a:pt x="22" y="61"/>
                    </a:lnTo>
                    <a:lnTo>
                      <a:pt x="28" y="59"/>
                    </a:lnTo>
                    <a:lnTo>
                      <a:pt x="32" y="56"/>
                    </a:lnTo>
                    <a:lnTo>
                      <a:pt x="35" y="53"/>
                    </a:lnTo>
                    <a:lnTo>
                      <a:pt x="38" y="52"/>
                    </a:lnTo>
                    <a:lnTo>
                      <a:pt x="42" y="50"/>
                    </a:lnTo>
                    <a:lnTo>
                      <a:pt x="46" y="49"/>
                    </a:lnTo>
                    <a:lnTo>
                      <a:pt x="49" y="46"/>
                    </a:lnTo>
                    <a:lnTo>
                      <a:pt x="52" y="45"/>
                    </a:lnTo>
                    <a:lnTo>
                      <a:pt x="56" y="43"/>
                    </a:lnTo>
                    <a:lnTo>
                      <a:pt x="59" y="40"/>
                    </a:lnTo>
                    <a:lnTo>
                      <a:pt x="63" y="40"/>
                    </a:lnTo>
                    <a:lnTo>
                      <a:pt x="66" y="39"/>
                    </a:lnTo>
                    <a:lnTo>
                      <a:pt x="70" y="38"/>
                    </a:lnTo>
                    <a:lnTo>
                      <a:pt x="73" y="36"/>
                    </a:lnTo>
                    <a:lnTo>
                      <a:pt x="75" y="33"/>
                    </a:lnTo>
                    <a:lnTo>
                      <a:pt x="80" y="32"/>
                    </a:lnTo>
                    <a:lnTo>
                      <a:pt x="82" y="32"/>
                    </a:lnTo>
                    <a:lnTo>
                      <a:pt x="88" y="29"/>
                    </a:lnTo>
                    <a:lnTo>
                      <a:pt x="95" y="29"/>
                    </a:lnTo>
                    <a:lnTo>
                      <a:pt x="99" y="28"/>
                    </a:lnTo>
                    <a:lnTo>
                      <a:pt x="103" y="28"/>
                    </a:lnTo>
                    <a:lnTo>
                      <a:pt x="108" y="29"/>
                    </a:lnTo>
                    <a:lnTo>
                      <a:pt x="112" y="31"/>
                    </a:lnTo>
                    <a:lnTo>
                      <a:pt x="113" y="32"/>
                    </a:lnTo>
                    <a:lnTo>
                      <a:pt x="114" y="35"/>
                    </a:lnTo>
                    <a:lnTo>
                      <a:pt x="116" y="39"/>
                    </a:lnTo>
                    <a:lnTo>
                      <a:pt x="116" y="45"/>
                    </a:lnTo>
                    <a:lnTo>
                      <a:pt x="116" y="49"/>
                    </a:lnTo>
                    <a:lnTo>
                      <a:pt x="116" y="53"/>
                    </a:lnTo>
                    <a:lnTo>
                      <a:pt x="114" y="57"/>
                    </a:lnTo>
                    <a:lnTo>
                      <a:pt x="113" y="61"/>
                    </a:lnTo>
                    <a:lnTo>
                      <a:pt x="112" y="66"/>
                    </a:lnTo>
                    <a:lnTo>
                      <a:pt x="109" y="71"/>
                    </a:lnTo>
                    <a:lnTo>
                      <a:pt x="108" y="75"/>
                    </a:lnTo>
                    <a:lnTo>
                      <a:pt x="105" y="79"/>
                    </a:lnTo>
                    <a:lnTo>
                      <a:pt x="101" y="84"/>
                    </a:lnTo>
                    <a:lnTo>
                      <a:pt x="98" y="88"/>
                    </a:lnTo>
                    <a:lnTo>
                      <a:pt x="95" y="92"/>
                    </a:lnTo>
                    <a:lnTo>
                      <a:pt x="91" y="96"/>
                    </a:lnTo>
                    <a:lnTo>
                      <a:pt x="88" y="100"/>
                    </a:lnTo>
                    <a:lnTo>
                      <a:pt x="84" y="105"/>
                    </a:lnTo>
                    <a:lnTo>
                      <a:pt x="80" y="107"/>
                    </a:lnTo>
                    <a:lnTo>
                      <a:pt x="77" y="112"/>
                    </a:lnTo>
                    <a:lnTo>
                      <a:pt x="71" y="116"/>
                    </a:lnTo>
                    <a:lnTo>
                      <a:pt x="68" y="119"/>
                    </a:lnTo>
                    <a:lnTo>
                      <a:pt x="63" y="121"/>
                    </a:lnTo>
                    <a:lnTo>
                      <a:pt x="59" y="126"/>
                    </a:lnTo>
                    <a:lnTo>
                      <a:pt x="55" y="128"/>
                    </a:lnTo>
                    <a:lnTo>
                      <a:pt x="50" y="131"/>
                    </a:lnTo>
                    <a:lnTo>
                      <a:pt x="46" y="134"/>
                    </a:lnTo>
                    <a:lnTo>
                      <a:pt x="43" y="137"/>
                    </a:lnTo>
                    <a:lnTo>
                      <a:pt x="39" y="139"/>
                    </a:lnTo>
                    <a:lnTo>
                      <a:pt x="35" y="141"/>
                    </a:lnTo>
                    <a:lnTo>
                      <a:pt x="32" y="144"/>
                    </a:lnTo>
                    <a:lnTo>
                      <a:pt x="28" y="146"/>
                    </a:lnTo>
                    <a:lnTo>
                      <a:pt x="25" y="148"/>
                    </a:lnTo>
                    <a:lnTo>
                      <a:pt x="21" y="149"/>
                    </a:lnTo>
                    <a:lnTo>
                      <a:pt x="18" y="151"/>
                    </a:lnTo>
                    <a:lnTo>
                      <a:pt x="17" y="153"/>
                    </a:lnTo>
                    <a:lnTo>
                      <a:pt x="28" y="180"/>
                    </a:lnTo>
                    <a:lnTo>
                      <a:pt x="29" y="178"/>
                    </a:lnTo>
                    <a:lnTo>
                      <a:pt x="35" y="176"/>
                    </a:lnTo>
                    <a:lnTo>
                      <a:pt x="36" y="173"/>
                    </a:lnTo>
                    <a:lnTo>
                      <a:pt x="41" y="172"/>
                    </a:lnTo>
                    <a:lnTo>
                      <a:pt x="43" y="169"/>
                    </a:lnTo>
                    <a:lnTo>
                      <a:pt x="48" y="167"/>
                    </a:lnTo>
                    <a:lnTo>
                      <a:pt x="52" y="165"/>
                    </a:lnTo>
                    <a:lnTo>
                      <a:pt x="57" y="162"/>
                    </a:lnTo>
                    <a:lnTo>
                      <a:pt x="62" y="158"/>
                    </a:lnTo>
                    <a:lnTo>
                      <a:pt x="67" y="156"/>
                    </a:lnTo>
                    <a:lnTo>
                      <a:pt x="71" y="152"/>
                    </a:lnTo>
                    <a:lnTo>
                      <a:pt x="77" y="148"/>
                    </a:lnTo>
                    <a:lnTo>
                      <a:pt x="82" y="145"/>
                    </a:lnTo>
                    <a:lnTo>
                      <a:pt x="88" y="141"/>
                    </a:lnTo>
                    <a:lnTo>
                      <a:pt x="94" y="135"/>
                    </a:lnTo>
                    <a:lnTo>
                      <a:pt x="99" y="131"/>
                    </a:lnTo>
                    <a:lnTo>
                      <a:pt x="103" y="126"/>
                    </a:lnTo>
                    <a:lnTo>
                      <a:pt x="109" y="120"/>
                    </a:lnTo>
                    <a:lnTo>
                      <a:pt x="113" y="116"/>
                    </a:lnTo>
                    <a:lnTo>
                      <a:pt x="119" y="109"/>
                    </a:lnTo>
                    <a:lnTo>
                      <a:pt x="121" y="103"/>
                    </a:lnTo>
                    <a:lnTo>
                      <a:pt x="127" y="98"/>
                    </a:lnTo>
                    <a:lnTo>
                      <a:pt x="128" y="95"/>
                    </a:lnTo>
                    <a:lnTo>
                      <a:pt x="130" y="92"/>
                    </a:lnTo>
                    <a:lnTo>
                      <a:pt x="133" y="88"/>
                    </a:lnTo>
                    <a:lnTo>
                      <a:pt x="133" y="85"/>
                    </a:lnTo>
                    <a:lnTo>
                      <a:pt x="134" y="82"/>
                    </a:lnTo>
                    <a:lnTo>
                      <a:pt x="137" y="78"/>
                    </a:lnTo>
                    <a:lnTo>
                      <a:pt x="138" y="75"/>
                    </a:lnTo>
                    <a:lnTo>
                      <a:pt x="140" y="73"/>
                    </a:lnTo>
                    <a:lnTo>
                      <a:pt x="141" y="68"/>
                    </a:lnTo>
                    <a:lnTo>
                      <a:pt x="141" y="66"/>
                    </a:lnTo>
                    <a:lnTo>
                      <a:pt x="142" y="61"/>
                    </a:lnTo>
                    <a:lnTo>
                      <a:pt x="144" y="59"/>
                    </a:lnTo>
                    <a:lnTo>
                      <a:pt x="144" y="54"/>
                    </a:lnTo>
                    <a:lnTo>
                      <a:pt x="144" y="52"/>
                    </a:lnTo>
                    <a:lnTo>
                      <a:pt x="144" y="47"/>
                    </a:lnTo>
                    <a:lnTo>
                      <a:pt x="145" y="45"/>
                    </a:lnTo>
                    <a:lnTo>
                      <a:pt x="144" y="39"/>
                    </a:lnTo>
                    <a:lnTo>
                      <a:pt x="144" y="35"/>
                    </a:lnTo>
                    <a:lnTo>
                      <a:pt x="144" y="32"/>
                    </a:lnTo>
                    <a:lnTo>
                      <a:pt x="142" y="28"/>
                    </a:lnTo>
                    <a:lnTo>
                      <a:pt x="141" y="22"/>
                    </a:lnTo>
                    <a:lnTo>
                      <a:pt x="138" y="18"/>
                    </a:lnTo>
                    <a:lnTo>
                      <a:pt x="134" y="13"/>
                    </a:lnTo>
                    <a:lnTo>
                      <a:pt x="133" y="10"/>
                    </a:lnTo>
                    <a:lnTo>
                      <a:pt x="128" y="7"/>
                    </a:lnTo>
                    <a:lnTo>
                      <a:pt x="124" y="6"/>
                    </a:lnTo>
                    <a:lnTo>
                      <a:pt x="121" y="3"/>
                    </a:lnTo>
                    <a:lnTo>
                      <a:pt x="117" y="3"/>
                    </a:lnTo>
                    <a:lnTo>
                      <a:pt x="113" y="0"/>
                    </a:lnTo>
                    <a:lnTo>
                      <a:pt x="109" y="0"/>
                    </a:lnTo>
                    <a:lnTo>
                      <a:pt x="105" y="0"/>
                    </a:lnTo>
                    <a:lnTo>
                      <a:pt x="101" y="0"/>
                    </a:lnTo>
                    <a:lnTo>
                      <a:pt x="96" y="0"/>
                    </a:lnTo>
                    <a:lnTo>
                      <a:pt x="92" y="1"/>
                    </a:lnTo>
                    <a:lnTo>
                      <a:pt x="88" y="1"/>
                    </a:lnTo>
                    <a:lnTo>
                      <a:pt x="82" y="3"/>
                    </a:lnTo>
                    <a:lnTo>
                      <a:pt x="78" y="3"/>
                    </a:lnTo>
                    <a:lnTo>
                      <a:pt x="73" y="6"/>
                    </a:lnTo>
                    <a:lnTo>
                      <a:pt x="68" y="7"/>
                    </a:lnTo>
                    <a:lnTo>
                      <a:pt x="63" y="8"/>
                    </a:lnTo>
                    <a:lnTo>
                      <a:pt x="59" y="10"/>
                    </a:lnTo>
                    <a:lnTo>
                      <a:pt x="55" y="13"/>
                    </a:lnTo>
                    <a:lnTo>
                      <a:pt x="49" y="14"/>
                    </a:lnTo>
                    <a:lnTo>
                      <a:pt x="45" y="15"/>
                    </a:lnTo>
                    <a:lnTo>
                      <a:pt x="41" y="18"/>
                    </a:lnTo>
                    <a:lnTo>
                      <a:pt x="36" y="20"/>
                    </a:lnTo>
                    <a:lnTo>
                      <a:pt x="32" y="22"/>
                    </a:lnTo>
                    <a:lnTo>
                      <a:pt x="28" y="24"/>
                    </a:lnTo>
                    <a:lnTo>
                      <a:pt x="24" y="27"/>
                    </a:lnTo>
                    <a:lnTo>
                      <a:pt x="21" y="29"/>
                    </a:lnTo>
                    <a:lnTo>
                      <a:pt x="17" y="31"/>
                    </a:lnTo>
                    <a:lnTo>
                      <a:pt x="13" y="32"/>
                    </a:lnTo>
                    <a:lnTo>
                      <a:pt x="10" y="33"/>
                    </a:lnTo>
                    <a:lnTo>
                      <a:pt x="9" y="36"/>
                    </a:lnTo>
                    <a:lnTo>
                      <a:pt x="4" y="39"/>
                    </a:lnTo>
                    <a:lnTo>
                      <a:pt x="0" y="42"/>
                    </a:lnTo>
                    <a:lnTo>
                      <a:pt x="17" y="66"/>
                    </a:lnTo>
                    <a:lnTo>
                      <a:pt x="1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5" name="Freeform 55"/>
              <p:cNvSpPr>
                <a:spLocks/>
              </p:cNvSpPr>
              <p:nvPr/>
            </p:nvSpPr>
            <p:spPr bwMode="auto">
              <a:xfrm>
                <a:off x="4498" y="1340"/>
                <a:ext cx="231" cy="407"/>
              </a:xfrm>
              <a:custGeom>
                <a:avLst/>
                <a:gdLst>
                  <a:gd name="T0" fmla="*/ 209 w 231"/>
                  <a:gd name="T1" fmla="*/ 209 h 407"/>
                  <a:gd name="T2" fmla="*/ 192 w 231"/>
                  <a:gd name="T3" fmla="*/ 199 h 407"/>
                  <a:gd name="T4" fmla="*/ 172 w 231"/>
                  <a:gd name="T5" fmla="*/ 194 h 407"/>
                  <a:gd name="T6" fmla="*/ 153 w 231"/>
                  <a:gd name="T7" fmla="*/ 191 h 407"/>
                  <a:gd name="T8" fmla="*/ 133 w 231"/>
                  <a:gd name="T9" fmla="*/ 191 h 407"/>
                  <a:gd name="T10" fmla="*/ 114 w 231"/>
                  <a:gd name="T11" fmla="*/ 192 h 407"/>
                  <a:gd name="T12" fmla="*/ 107 w 231"/>
                  <a:gd name="T13" fmla="*/ 183 h 407"/>
                  <a:gd name="T14" fmla="*/ 115 w 231"/>
                  <a:gd name="T15" fmla="*/ 162 h 407"/>
                  <a:gd name="T16" fmla="*/ 122 w 231"/>
                  <a:gd name="T17" fmla="*/ 141 h 407"/>
                  <a:gd name="T18" fmla="*/ 126 w 231"/>
                  <a:gd name="T19" fmla="*/ 124 h 407"/>
                  <a:gd name="T20" fmla="*/ 131 w 231"/>
                  <a:gd name="T21" fmla="*/ 107 h 407"/>
                  <a:gd name="T22" fmla="*/ 135 w 231"/>
                  <a:gd name="T23" fmla="*/ 92 h 407"/>
                  <a:gd name="T24" fmla="*/ 138 w 231"/>
                  <a:gd name="T25" fmla="*/ 70 h 407"/>
                  <a:gd name="T26" fmla="*/ 139 w 231"/>
                  <a:gd name="T27" fmla="*/ 53 h 407"/>
                  <a:gd name="T28" fmla="*/ 138 w 231"/>
                  <a:gd name="T29" fmla="*/ 28 h 407"/>
                  <a:gd name="T30" fmla="*/ 128 w 231"/>
                  <a:gd name="T31" fmla="*/ 10 h 407"/>
                  <a:gd name="T32" fmla="*/ 112 w 231"/>
                  <a:gd name="T33" fmla="*/ 1 h 407"/>
                  <a:gd name="T34" fmla="*/ 94 w 231"/>
                  <a:gd name="T35" fmla="*/ 1 h 407"/>
                  <a:gd name="T36" fmla="*/ 69 w 231"/>
                  <a:gd name="T37" fmla="*/ 11 h 407"/>
                  <a:gd name="T38" fmla="*/ 46 w 231"/>
                  <a:gd name="T39" fmla="*/ 29 h 407"/>
                  <a:gd name="T40" fmla="*/ 27 w 231"/>
                  <a:gd name="T41" fmla="*/ 53 h 407"/>
                  <a:gd name="T42" fmla="*/ 12 w 231"/>
                  <a:gd name="T43" fmla="*/ 74 h 407"/>
                  <a:gd name="T44" fmla="*/ 4 w 231"/>
                  <a:gd name="T45" fmla="*/ 93 h 407"/>
                  <a:gd name="T46" fmla="*/ 27 w 231"/>
                  <a:gd name="T47" fmla="*/ 116 h 407"/>
                  <a:gd name="T48" fmla="*/ 36 w 231"/>
                  <a:gd name="T49" fmla="*/ 95 h 407"/>
                  <a:gd name="T50" fmla="*/ 47 w 231"/>
                  <a:gd name="T51" fmla="*/ 78 h 407"/>
                  <a:gd name="T52" fmla="*/ 61 w 231"/>
                  <a:gd name="T53" fmla="*/ 60 h 407"/>
                  <a:gd name="T54" fmla="*/ 73 w 231"/>
                  <a:gd name="T55" fmla="*/ 45 h 407"/>
                  <a:gd name="T56" fmla="*/ 93 w 231"/>
                  <a:gd name="T57" fmla="*/ 29 h 407"/>
                  <a:gd name="T58" fmla="*/ 107 w 231"/>
                  <a:gd name="T59" fmla="*/ 33 h 407"/>
                  <a:gd name="T60" fmla="*/ 111 w 231"/>
                  <a:gd name="T61" fmla="*/ 56 h 407"/>
                  <a:gd name="T62" fmla="*/ 110 w 231"/>
                  <a:gd name="T63" fmla="*/ 75 h 407"/>
                  <a:gd name="T64" fmla="*/ 105 w 231"/>
                  <a:gd name="T65" fmla="*/ 93 h 407"/>
                  <a:gd name="T66" fmla="*/ 101 w 231"/>
                  <a:gd name="T67" fmla="*/ 114 h 407"/>
                  <a:gd name="T68" fmla="*/ 94 w 231"/>
                  <a:gd name="T69" fmla="*/ 135 h 407"/>
                  <a:gd name="T70" fmla="*/ 87 w 231"/>
                  <a:gd name="T71" fmla="*/ 156 h 407"/>
                  <a:gd name="T72" fmla="*/ 80 w 231"/>
                  <a:gd name="T73" fmla="*/ 176 h 407"/>
                  <a:gd name="T74" fmla="*/ 72 w 231"/>
                  <a:gd name="T75" fmla="*/ 197 h 407"/>
                  <a:gd name="T76" fmla="*/ 58 w 231"/>
                  <a:gd name="T77" fmla="*/ 231 h 407"/>
                  <a:gd name="T78" fmla="*/ 75 w 231"/>
                  <a:gd name="T79" fmla="*/ 227 h 407"/>
                  <a:gd name="T80" fmla="*/ 90 w 231"/>
                  <a:gd name="T81" fmla="*/ 224 h 407"/>
                  <a:gd name="T82" fmla="*/ 110 w 231"/>
                  <a:gd name="T83" fmla="*/ 220 h 407"/>
                  <a:gd name="T84" fmla="*/ 131 w 231"/>
                  <a:gd name="T85" fmla="*/ 220 h 407"/>
                  <a:gd name="T86" fmla="*/ 150 w 231"/>
                  <a:gd name="T87" fmla="*/ 220 h 407"/>
                  <a:gd name="T88" fmla="*/ 170 w 231"/>
                  <a:gd name="T89" fmla="*/ 223 h 407"/>
                  <a:gd name="T90" fmla="*/ 185 w 231"/>
                  <a:gd name="T91" fmla="*/ 229 h 407"/>
                  <a:gd name="T92" fmla="*/ 200 w 231"/>
                  <a:gd name="T93" fmla="*/ 243 h 407"/>
                  <a:gd name="T94" fmla="*/ 200 w 231"/>
                  <a:gd name="T95" fmla="*/ 262 h 407"/>
                  <a:gd name="T96" fmla="*/ 195 w 231"/>
                  <a:gd name="T97" fmla="*/ 283 h 407"/>
                  <a:gd name="T98" fmla="*/ 118 w 231"/>
                  <a:gd name="T99" fmla="*/ 389 h 407"/>
                  <a:gd name="T100" fmla="*/ 157 w 231"/>
                  <a:gd name="T101" fmla="*/ 383 h 407"/>
                  <a:gd name="T102" fmla="*/ 181 w 231"/>
                  <a:gd name="T103" fmla="*/ 354 h 407"/>
                  <a:gd name="T104" fmla="*/ 203 w 231"/>
                  <a:gd name="T105" fmla="*/ 325 h 407"/>
                  <a:gd name="T106" fmla="*/ 218 w 231"/>
                  <a:gd name="T107" fmla="*/ 301 h 407"/>
                  <a:gd name="T108" fmla="*/ 225 w 231"/>
                  <a:gd name="T109" fmla="*/ 284 h 407"/>
                  <a:gd name="T110" fmla="*/ 230 w 231"/>
                  <a:gd name="T111" fmla="*/ 265 h 407"/>
                  <a:gd name="T112" fmla="*/ 228 w 231"/>
                  <a:gd name="T113" fmla="*/ 237 h 407"/>
                  <a:gd name="T114" fmla="*/ 220 w 231"/>
                  <a:gd name="T115" fmla="*/ 22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1" h="407">
                    <a:moveTo>
                      <a:pt x="220" y="220"/>
                    </a:moveTo>
                    <a:lnTo>
                      <a:pt x="217" y="216"/>
                    </a:lnTo>
                    <a:lnTo>
                      <a:pt x="214" y="213"/>
                    </a:lnTo>
                    <a:lnTo>
                      <a:pt x="211" y="211"/>
                    </a:lnTo>
                    <a:lnTo>
                      <a:pt x="209" y="209"/>
                    </a:lnTo>
                    <a:lnTo>
                      <a:pt x="206" y="206"/>
                    </a:lnTo>
                    <a:lnTo>
                      <a:pt x="202" y="204"/>
                    </a:lnTo>
                    <a:lnTo>
                      <a:pt x="199" y="204"/>
                    </a:lnTo>
                    <a:lnTo>
                      <a:pt x="196" y="201"/>
                    </a:lnTo>
                    <a:lnTo>
                      <a:pt x="192" y="199"/>
                    </a:lnTo>
                    <a:lnTo>
                      <a:pt x="188" y="198"/>
                    </a:lnTo>
                    <a:lnTo>
                      <a:pt x="184" y="197"/>
                    </a:lnTo>
                    <a:lnTo>
                      <a:pt x="181" y="195"/>
                    </a:lnTo>
                    <a:lnTo>
                      <a:pt x="177" y="194"/>
                    </a:lnTo>
                    <a:lnTo>
                      <a:pt x="172" y="194"/>
                    </a:lnTo>
                    <a:lnTo>
                      <a:pt x="170" y="194"/>
                    </a:lnTo>
                    <a:lnTo>
                      <a:pt x="165" y="194"/>
                    </a:lnTo>
                    <a:lnTo>
                      <a:pt x="160" y="192"/>
                    </a:lnTo>
                    <a:lnTo>
                      <a:pt x="157" y="191"/>
                    </a:lnTo>
                    <a:lnTo>
                      <a:pt x="153" y="191"/>
                    </a:lnTo>
                    <a:lnTo>
                      <a:pt x="149" y="191"/>
                    </a:lnTo>
                    <a:lnTo>
                      <a:pt x="145" y="191"/>
                    </a:lnTo>
                    <a:lnTo>
                      <a:pt x="140" y="191"/>
                    </a:lnTo>
                    <a:lnTo>
                      <a:pt x="136" y="191"/>
                    </a:lnTo>
                    <a:lnTo>
                      <a:pt x="133" y="191"/>
                    </a:lnTo>
                    <a:lnTo>
                      <a:pt x="128" y="191"/>
                    </a:lnTo>
                    <a:lnTo>
                      <a:pt x="125" y="191"/>
                    </a:lnTo>
                    <a:lnTo>
                      <a:pt x="121" y="191"/>
                    </a:lnTo>
                    <a:lnTo>
                      <a:pt x="118" y="192"/>
                    </a:lnTo>
                    <a:lnTo>
                      <a:pt x="114" y="192"/>
                    </a:lnTo>
                    <a:lnTo>
                      <a:pt x="111" y="192"/>
                    </a:lnTo>
                    <a:lnTo>
                      <a:pt x="107" y="194"/>
                    </a:lnTo>
                    <a:lnTo>
                      <a:pt x="104" y="194"/>
                    </a:lnTo>
                    <a:lnTo>
                      <a:pt x="105" y="188"/>
                    </a:lnTo>
                    <a:lnTo>
                      <a:pt x="107" y="183"/>
                    </a:lnTo>
                    <a:lnTo>
                      <a:pt x="110" y="177"/>
                    </a:lnTo>
                    <a:lnTo>
                      <a:pt x="111" y="172"/>
                    </a:lnTo>
                    <a:lnTo>
                      <a:pt x="112" y="169"/>
                    </a:lnTo>
                    <a:lnTo>
                      <a:pt x="114" y="166"/>
                    </a:lnTo>
                    <a:lnTo>
                      <a:pt x="115" y="162"/>
                    </a:lnTo>
                    <a:lnTo>
                      <a:pt x="115" y="160"/>
                    </a:lnTo>
                    <a:lnTo>
                      <a:pt x="118" y="153"/>
                    </a:lnTo>
                    <a:lnTo>
                      <a:pt x="119" y="148"/>
                    </a:lnTo>
                    <a:lnTo>
                      <a:pt x="121" y="145"/>
                    </a:lnTo>
                    <a:lnTo>
                      <a:pt x="122" y="141"/>
                    </a:lnTo>
                    <a:lnTo>
                      <a:pt x="122" y="138"/>
                    </a:lnTo>
                    <a:lnTo>
                      <a:pt x="124" y="135"/>
                    </a:lnTo>
                    <a:lnTo>
                      <a:pt x="124" y="131"/>
                    </a:lnTo>
                    <a:lnTo>
                      <a:pt x="125" y="128"/>
                    </a:lnTo>
                    <a:lnTo>
                      <a:pt x="126" y="124"/>
                    </a:lnTo>
                    <a:lnTo>
                      <a:pt x="126" y="121"/>
                    </a:lnTo>
                    <a:lnTo>
                      <a:pt x="128" y="119"/>
                    </a:lnTo>
                    <a:lnTo>
                      <a:pt x="129" y="116"/>
                    </a:lnTo>
                    <a:lnTo>
                      <a:pt x="129" y="112"/>
                    </a:lnTo>
                    <a:lnTo>
                      <a:pt x="131" y="107"/>
                    </a:lnTo>
                    <a:lnTo>
                      <a:pt x="132" y="105"/>
                    </a:lnTo>
                    <a:lnTo>
                      <a:pt x="132" y="102"/>
                    </a:lnTo>
                    <a:lnTo>
                      <a:pt x="133" y="99"/>
                    </a:lnTo>
                    <a:lnTo>
                      <a:pt x="135" y="96"/>
                    </a:lnTo>
                    <a:lnTo>
                      <a:pt x="135" y="92"/>
                    </a:lnTo>
                    <a:lnTo>
                      <a:pt x="135" y="89"/>
                    </a:lnTo>
                    <a:lnTo>
                      <a:pt x="136" y="86"/>
                    </a:lnTo>
                    <a:lnTo>
                      <a:pt x="136" y="82"/>
                    </a:lnTo>
                    <a:lnTo>
                      <a:pt x="138" y="75"/>
                    </a:lnTo>
                    <a:lnTo>
                      <a:pt x="138" y="70"/>
                    </a:lnTo>
                    <a:lnTo>
                      <a:pt x="138" y="67"/>
                    </a:lnTo>
                    <a:lnTo>
                      <a:pt x="139" y="64"/>
                    </a:lnTo>
                    <a:lnTo>
                      <a:pt x="139" y="61"/>
                    </a:lnTo>
                    <a:lnTo>
                      <a:pt x="139" y="57"/>
                    </a:lnTo>
                    <a:lnTo>
                      <a:pt x="139" y="53"/>
                    </a:lnTo>
                    <a:lnTo>
                      <a:pt x="140" y="47"/>
                    </a:lnTo>
                    <a:lnTo>
                      <a:pt x="139" y="42"/>
                    </a:lnTo>
                    <a:lnTo>
                      <a:pt x="139" y="36"/>
                    </a:lnTo>
                    <a:lnTo>
                      <a:pt x="138" y="32"/>
                    </a:lnTo>
                    <a:lnTo>
                      <a:pt x="138" y="28"/>
                    </a:lnTo>
                    <a:lnTo>
                      <a:pt x="136" y="22"/>
                    </a:lnTo>
                    <a:lnTo>
                      <a:pt x="136" y="20"/>
                    </a:lnTo>
                    <a:lnTo>
                      <a:pt x="133" y="15"/>
                    </a:lnTo>
                    <a:lnTo>
                      <a:pt x="132" y="13"/>
                    </a:lnTo>
                    <a:lnTo>
                      <a:pt x="128" y="10"/>
                    </a:lnTo>
                    <a:lnTo>
                      <a:pt x="126" y="7"/>
                    </a:lnTo>
                    <a:lnTo>
                      <a:pt x="122" y="4"/>
                    </a:lnTo>
                    <a:lnTo>
                      <a:pt x="119" y="3"/>
                    </a:lnTo>
                    <a:lnTo>
                      <a:pt x="115" y="1"/>
                    </a:lnTo>
                    <a:lnTo>
                      <a:pt x="112" y="1"/>
                    </a:lnTo>
                    <a:lnTo>
                      <a:pt x="108" y="0"/>
                    </a:lnTo>
                    <a:lnTo>
                      <a:pt x="104" y="1"/>
                    </a:lnTo>
                    <a:lnTo>
                      <a:pt x="101" y="1"/>
                    </a:lnTo>
                    <a:lnTo>
                      <a:pt x="97" y="1"/>
                    </a:lnTo>
                    <a:lnTo>
                      <a:pt x="94" y="1"/>
                    </a:lnTo>
                    <a:lnTo>
                      <a:pt x="92" y="1"/>
                    </a:lnTo>
                    <a:lnTo>
                      <a:pt x="86" y="3"/>
                    </a:lnTo>
                    <a:lnTo>
                      <a:pt x="80" y="6"/>
                    </a:lnTo>
                    <a:lnTo>
                      <a:pt x="73" y="7"/>
                    </a:lnTo>
                    <a:lnTo>
                      <a:pt x="69" y="11"/>
                    </a:lnTo>
                    <a:lnTo>
                      <a:pt x="64" y="14"/>
                    </a:lnTo>
                    <a:lnTo>
                      <a:pt x="59" y="18"/>
                    </a:lnTo>
                    <a:lnTo>
                      <a:pt x="54" y="21"/>
                    </a:lnTo>
                    <a:lnTo>
                      <a:pt x="50" y="25"/>
                    </a:lnTo>
                    <a:lnTo>
                      <a:pt x="46" y="29"/>
                    </a:lnTo>
                    <a:lnTo>
                      <a:pt x="41" y="33"/>
                    </a:lnTo>
                    <a:lnTo>
                      <a:pt x="37" y="38"/>
                    </a:lnTo>
                    <a:lnTo>
                      <a:pt x="34" y="43"/>
                    </a:lnTo>
                    <a:lnTo>
                      <a:pt x="30" y="47"/>
                    </a:lnTo>
                    <a:lnTo>
                      <a:pt x="27" y="53"/>
                    </a:lnTo>
                    <a:lnTo>
                      <a:pt x="23" y="57"/>
                    </a:lnTo>
                    <a:lnTo>
                      <a:pt x="20" y="61"/>
                    </a:lnTo>
                    <a:lnTo>
                      <a:pt x="18" y="66"/>
                    </a:lnTo>
                    <a:lnTo>
                      <a:pt x="15" y="70"/>
                    </a:lnTo>
                    <a:lnTo>
                      <a:pt x="12" y="74"/>
                    </a:lnTo>
                    <a:lnTo>
                      <a:pt x="11" y="78"/>
                    </a:lnTo>
                    <a:lnTo>
                      <a:pt x="9" y="82"/>
                    </a:lnTo>
                    <a:lnTo>
                      <a:pt x="7" y="86"/>
                    </a:lnTo>
                    <a:lnTo>
                      <a:pt x="5" y="91"/>
                    </a:lnTo>
                    <a:lnTo>
                      <a:pt x="4" y="93"/>
                    </a:lnTo>
                    <a:lnTo>
                      <a:pt x="2" y="96"/>
                    </a:lnTo>
                    <a:lnTo>
                      <a:pt x="2" y="99"/>
                    </a:lnTo>
                    <a:lnTo>
                      <a:pt x="0" y="103"/>
                    </a:lnTo>
                    <a:lnTo>
                      <a:pt x="0" y="105"/>
                    </a:lnTo>
                    <a:lnTo>
                      <a:pt x="27" y="116"/>
                    </a:lnTo>
                    <a:lnTo>
                      <a:pt x="29" y="109"/>
                    </a:lnTo>
                    <a:lnTo>
                      <a:pt x="32" y="105"/>
                    </a:lnTo>
                    <a:lnTo>
                      <a:pt x="32" y="100"/>
                    </a:lnTo>
                    <a:lnTo>
                      <a:pt x="34" y="98"/>
                    </a:lnTo>
                    <a:lnTo>
                      <a:pt x="36" y="95"/>
                    </a:lnTo>
                    <a:lnTo>
                      <a:pt x="39" y="92"/>
                    </a:lnTo>
                    <a:lnTo>
                      <a:pt x="40" y="88"/>
                    </a:lnTo>
                    <a:lnTo>
                      <a:pt x="41" y="85"/>
                    </a:lnTo>
                    <a:lnTo>
                      <a:pt x="44" y="81"/>
                    </a:lnTo>
                    <a:lnTo>
                      <a:pt x="47" y="78"/>
                    </a:lnTo>
                    <a:lnTo>
                      <a:pt x="50" y="74"/>
                    </a:lnTo>
                    <a:lnTo>
                      <a:pt x="53" y="70"/>
                    </a:lnTo>
                    <a:lnTo>
                      <a:pt x="54" y="67"/>
                    </a:lnTo>
                    <a:lnTo>
                      <a:pt x="58" y="64"/>
                    </a:lnTo>
                    <a:lnTo>
                      <a:pt x="61" y="60"/>
                    </a:lnTo>
                    <a:lnTo>
                      <a:pt x="62" y="57"/>
                    </a:lnTo>
                    <a:lnTo>
                      <a:pt x="65" y="53"/>
                    </a:lnTo>
                    <a:lnTo>
                      <a:pt x="68" y="50"/>
                    </a:lnTo>
                    <a:lnTo>
                      <a:pt x="71" y="47"/>
                    </a:lnTo>
                    <a:lnTo>
                      <a:pt x="73" y="45"/>
                    </a:lnTo>
                    <a:lnTo>
                      <a:pt x="76" y="42"/>
                    </a:lnTo>
                    <a:lnTo>
                      <a:pt x="79" y="39"/>
                    </a:lnTo>
                    <a:lnTo>
                      <a:pt x="83" y="35"/>
                    </a:lnTo>
                    <a:lnTo>
                      <a:pt x="89" y="32"/>
                    </a:lnTo>
                    <a:lnTo>
                      <a:pt x="93" y="29"/>
                    </a:lnTo>
                    <a:lnTo>
                      <a:pt x="97" y="29"/>
                    </a:lnTo>
                    <a:lnTo>
                      <a:pt x="100" y="28"/>
                    </a:lnTo>
                    <a:lnTo>
                      <a:pt x="103" y="29"/>
                    </a:lnTo>
                    <a:lnTo>
                      <a:pt x="105" y="32"/>
                    </a:lnTo>
                    <a:lnTo>
                      <a:pt x="107" y="33"/>
                    </a:lnTo>
                    <a:lnTo>
                      <a:pt x="108" y="36"/>
                    </a:lnTo>
                    <a:lnTo>
                      <a:pt x="110" y="40"/>
                    </a:lnTo>
                    <a:lnTo>
                      <a:pt x="111" y="45"/>
                    </a:lnTo>
                    <a:lnTo>
                      <a:pt x="111" y="52"/>
                    </a:lnTo>
                    <a:lnTo>
                      <a:pt x="111" y="56"/>
                    </a:lnTo>
                    <a:lnTo>
                      <a:pt x="111" y="61"/>
                    </a:lnTo>
                    <a:lnTo>
                      <a:pt x="110" y="66"/>
                    </a:lnTo>
                    <a:lnTo>
                      <a:pt x="110" y="68"/>
                    </a:lnTo>
                    <a:lnTo>
                      <a:pt x="110" y="71"/>
                    </a:lnTo>
                    <a:lnTo>
                      <a:pt x="110" y="75"/>
                    </a:lnTo>
                    <a:lnTo>
                      <a:pt x="108" y="78"/>
                    </a:lnTo>
                    <a:lnTo>
                      <a:pt x="107" y="82"/>
                    </a:lnTo>
                    <a:lnTo>
                      <a:pt x="107" y="86"/>
                    </a:lnTo>
                    <a:lnTo>
                      <a:pt x="105" y="89"/>
                    </a:lnTo>
                    <a:lnTo>
                      <a:pt x="105" y="93"/>
                    </a:lnTo>
                    <a:lnTo>
                      <a:pt x="105" y="98"/>
                    </a:lnTo>
                    <a:lnTo>
                      <a:pt x="104" y="100"/>
                    </a:lnTo>
                    <a:lnTo>
                      <a:pt x="104" y="106"/>
                    </a:lnTo>
                    <a:lnTo>
                      <a:pt x="103" y="109"/>
                    </a:lnTo>
                    <a:lnTo>
                      <a:pt x="101" y="114"/>
                    </a:lnTo>
                    <a:lnTo>
                      <a:pt x="100" y="119"/>
                    </a:lnTo>
                    <a:lnTo>
                      <a:pt x="99" y="123"/>
                    </a:lnTo>
                    <a:lnTo>
                      <a:pt x="97" y="127"/>
                    </a:lnTo>
                    <a:lnTo>
                      <a:pt x="96" y="131"/>
                    </a:lnTo>
                    <a:lnTo>
                      <a:pt x="94" y="135"/>
                    </a:lnTo>
                    <a:lnTo>
                      <a:pt x="94" y="139"/>
                    </a:lnTo>
                    <a:lnTo>
                      <a:pt x="92" y="144"/>
                    </a:lnTo>
                    <a:lnTo>
                      <a:pt x="90" y="148"/>
                    </a:lnTo>
                    <a:lnTo>
                      <a:pt x="89" y="152"/>
                    </a:lnTo>
                    <a:lnTo>
                      <a:pt x="87" y="156"/>
                    </a:lnTo>
                    <a:lnTo>
                      <a:pt x="86" y="160"/>
                    </a:lnTo>
                    <a:lnTo>
                      <a:pt x="85" y="165"/>
                    </a:lnTo>
                    <a:lnTo>
                      <a:pt x="83" y="169"/>
                    </a:lnTo>
                    <a:lnTo>
                      <a:pt x="82" y="173"/>
                    </a:lnTo>
                    <a:lnTo>
                      <a:pt x="80" y="176"/>
                    </a:lnTo>
                    <a:lnTo>
                      <a:pt x="79" y="178"/>
                    </a:lnTo>
                    <a:lnTo>
                      <a:pt x="78" y="183"/>
                    </a:lnTo>
                    <a:lnTo>
                      <a:pt x="76" y="185"/>
                    </a:lnTo>
                    <a:lnTo>
                      <a:pt x="73" y="191"/>
                    </a:lnTo>
                    <a:lnTo>
                      <a:pt x="72" y="197"/>
                    </a:lnTo>
                    <a:lnTo>
                      <a:pt x="69" y="199"/>
                    </a:lnTo>
                    <a:lnTo>
                      <a:pt x="69" y="204"/>
                    </a:lnTo>
                    <a:lnTo>
                      <a:pt x="68" y="205"/>
                    </a:lnTo>
                    <a:lnTo>
                      <a:pt x="68" y="206"/>
                    </a:lnTo>
                    <a:lnTo>
                      <a:pt x="58" y="231"/>
                    </a:lnTo>
                    <a:lnTo>
                      <a:pt x="58" y="231"/>
                    </a:lnTo>
                    <a:lnTo>
                      <a:pt x="62" y="230"/>
                    </a:lnTo>
                    <a:lnTo>
                      <a:pt x="65" y="229"/>
                    </a:lnTo>
                    <a:lnTo>
                      <a:pt x="71" y="229"/>
                    </a:lnTo>
                    <a:lnTo>
                      <a:pt x="75" y="227"/>
                    </a:lnTo>
                    <a:lnTo>
                      <a:pt x="80" y="226"/>
                    </a:lnTo>
                    <a:lnTo>
                      <a:pt x="83" y="226"/>
                    </a:lnTo>
                    <a:lnTo>
                      <a:pt x="85" y="226"/>
                    </a:lnTo>
                    <a:lnTo>
                      <a:pt x="87" y="224"/>
                    </a:lnTo>
                    <a:lnTo>
                      <a:pt x="90" y="224"/>
                    </a:lnTo>
                    <a:lnTo>
                      <a:pt x="94" y="223"/>
                    </a:lnTo>
                    <a:lnTo>
                      <a:pt x="99" y="223"/>
                    </a:lnTo>
                    <a:lnTo>
                      <a:pt x="101" y="222"/>
                    </a:lnTo>
                    <a:lnTo>
                      <a:pt x="105" y="222"/>
                    </a:lnTo>
                    <a:lnTo>
                      <a:pt x="110" y="220"/>
                    </a:lnTo>
                    <a:lnTo>
                      <a:pt x="114" y="220"/>
                    </a:lnTo>
                    <a:lnTo>
                      <a:pt x="117" y="220"/>
                    </a:lnTo>
                    <a:lnTo>
                      <a:pt x="122" y="220"/>
                    </a:lnTo>
                    <a:lnTo>
                      <a:pt x="126" y="220"/>
                    </a:lnTo>
                    <a:lnTo>
                      <a:pt x="131" y="220"/>
                    </a:lnTo>
                    <a:lnTo>
                      <a:pt x="133" y="220"/>
                    </a:lnTo>
                    <a:lnTo>
                      <a:pt x="138" y="220"/>
                    </a:lnTo>
                    <a:lnTo>
                      <a:pt x="142" y="220"/>
                    </a:lnTo>
                    <a:lnTo>
                      <a:pt x="147" y="220"/>
                    </a:lnTo>
                    <a:lnTo>
                      <a:pt x="150" y="220"/>
                    </a:lnTo>
                    <a:lnTo>
                      <a:pt x="154" y="220"/>
                    </a:lnTo>
                    <a:lnTo>
                      <a:pt x="158" y="220"/>
                    </a:lnTo>
                    <a:lnTo>
                      <a:pt x="161" y="222"/>
                    </a:lnTo>
                    <a:lnTo>
                      <a:pt x="165" y="222"/>
                    </a:lnTo>
                    <a:lnTo>
                      <a:pt x="170" y="223"/>
                    </a:lnTo>
                    <a:lnTo>
                      <a:pt x="172" y="223"/>
                    </a:lnTo>
                    <a:lnTo>
                      <a:pt x="177" y="224"/>
                    </a:lnTo>
                    <a:lnTo>
                      <a:pt x="179" y="226"/>
                    </a:lnTo>
                    <a:lnTo>
                      <a:pt x="182" y="226"/>
                    </a:lnTo>
                    <a:lnTo>
                      <a:pt x="185" y="229"/>
                    </a:lnTo>
                    <a:lnTo>
                      <a:pt x="188" y="230"/>
                    </a:lnTo>
                    <a:lnTo>
                      <a:pt x="192" y="233"/>
                    </a:lnTo>
                    <a:lnTo>
                      <a:pt x="198" y="237"/>
                    </a:lnTo>
                    <a:lnTo>
                      <a:pt x="198" y="240"/>
                    </a:lnTo>
                    <a:lnTo>
                      <a:pt x="200" y="243"/>
                    </a:lnTo>
                    <a:lnTo>
                      <a:pt x="200" y="247"/>
                    </a:lnTo>
                    <a:lnTo>
                      <a:pt x="202" y="250"/>
                    </a:lnTo>
                    <a:lnTo>
                      <a:pt x="202" y="254"/>
                    </a:lnTo>
                    <a:lnTo>
                      <a:pt x="202" y="258"/>
                    </a:lnTo>
                    <a:lnTo>
                      <a:pt x="200" y="262"/>
                    </a:lnTo>
                    <a:lnTo>
                      <a:pt x="200" y="266"/>
                    </a:lnTo>
                    <a:lnTo>
                      <a:pt x="199" y="269"/>
                    </a:lnTo>
                    <a:lnTo>
                      <a:pt x="198" y="275"/>
                    </a:lnTo>
                    <a:lnTo>
                      <a:pt x="196" y="279"/>
                    </a:lnTo>
                    <a:lnTo>
                      <a:pt x="195" y="283"/>
                    </a:lnTo>
                    <a:lnTo>
                      <a:pt x="193" y="287"/>
                    </a:lnTo>
                    <a:lnTo>
                      <a:pt x="191" y="290"/>
                    </a:lnTo>
                    <a:lnTo>
                      <a:pt x="189" y="294"/>
                    </a:lnTo>
                    <a:lnTo>
                      <a:pt x="188" y="300"/>
                    </a:lnTo>
                    <a:lnTo>
                      <a:pt x="118" y="389"/>
                    </a:lnTo>
                    <a:lnTo>
                      <a:pt x="140" y="407"/>
                    </a:lnTo>
                    <a:lnTo>
                      <a:pt x="145" y="400"/>
                    </a:lnTo>
                    <a:lnTo>
                      <a:pt x="149" y="396"/>
                    </a:lnTo>
                    <a:lnTo>
                      <a:pt x="153" y="389"/>
                    </a:lnTo>
                    <a:lnTo>
                      <a:pt x="157" y="383"/>
                    </a:lnTo>
                    <a:lnTo>
                      <a:pt x="161" y="376"/>
                    </a:lnTo>
                    <a:lnTo>
                      <a:pt x="167" y="371"/>
                    </a:lnTo>
                    <a:lnTo>
                      <a:pt x="171" y="365"/>
                    </a:lnTo>
                    <a:lnTo>
                      <a:pt x="177" y="360"/>
                    </a:lnTo>
                    <a:lnTo>
                      <a:pt x="181" y="354"/>
                    </a:lnTo>
                    <a:lnTo>
                      <a:pt x="185" y="349"/>
                    </a:lnTo>
                    <a:lnTo>
                      <a:pt x="189" y="342"/>
                    </a:lnTo>
                    <a:lnTo>
                      <a:pt x="195" y="336"/>
                    </a:lnTo>
                    <a:lnTo>
                      <a:pt x="199" y="330"/>
                    </a:lnTo>
                    <a:lnTo>
                      <a:pt x="203" y="325"/>
                    </a:lnTo>
                    <a:lnTo>
                      <a:pt x="209" y="318"/>
                    </a:lnTo>
                    <a:lnTo>
                      <a:pt x="213" y="312"/>
                    </a:lnTo>
                    <a:lnTo>
                      <a:pt x="214" y="310"/>
                    </a:lnTo>
                    <a:lnTo>
                      <a:pt x="217" y="305"/>
                    </a:lnTo>
                    <a:lnTo>
                      <a:pt x="218" y="301"/>
                    </a:lnTo>
                    <a:lnTo>
                      <a:pt x="220" y="298"/>
                    </a:lnTo>
                    <a:lnTo>
                      <a:pt x="221" y="294"/>
                    </a:lnTo>
                    <a:lnTo>
                      <a:pt x="223" y="291"/>
                    </a:lnTo>
                    <a:lnTo>
                      <a:pt x="224" y="287"/>
                    </a:lnTo>
                    <a:lnTo>
                      <a:pt x="225" y="284"/>
                    </a:lnTo>
                    <a:lnTo>
                      <a:pt x="225" y="282"/>
                    </a:lnTo>
                    <a:lnTo>
                      <a:pt x="227" y="279"/>
                    </a:lnTo>
                    <a:lnTo>
                      <a:pt x="227" y="275"/>
                    </a:lnTo>
                    <a:lnTo>
                      <a:pt x="228" y="271"/>
                    </a:lnTo>
                    <a:lnTo>
                      <a:pt x="230" y="265"/>
                    </a:lnTo>
                    <a:lnTo>
                      <a:pt x="231" y="259"/>
                    </a:lnTo>
                    <a:lnTo>
                      <a:pt x="231" y="254"/>
                    </a:lnTo>
                    <a:lnTo>
                      <a:pt x="231" y="248"/>
                    </a:lnTo>
                    <a:lnTo>
                      <a:pt x="230" y="243"/>
                    </a:lnTo>
                    <a:lnTo>
                      <a:pt x="228" y="237"/>
                    </a:lnTo>
                    <a:lnTo>
                      <a:pt x="227" y="233"/>
                    </a:lnTo>
                    <a:lnTo>
                      <a:pt x="225" y="229"/>
                    </a:lnTo>
                    <a:lnTo>
                      <a:pt x="223" y="224"/>
                    </a:lnTo>
                    <a:lnTo>
                      <a:pt x="220" y="220"/>
                    </a:lnTo>
                    <a:lnTo>
                      <a:pt x="22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6" name="Freeform 56"/>
              <p:cNvSpPr>
                <a:spLocks/>
              </p:cNvSpPr>
              <p:nvPr/>
            </p:nvSpPr>
            <p:spPr bwMode="auto">
              <a:xfrm>
                <a:off x="4613" y="1698"/>
                <a:ext cx="147" cy="201"/>
              </a:xfrm>
              <a:custGeom>
                <a:avLst/>
                <a:gdLst>
                  <a:gd name="T0" fmla="*/ 127 w 147"/>
                  <a:gd name="T1" fmla="*/ 7 h 201"/>
                  <a:gd name="T2" fmla="*/ 119 w 147"/>
                  <a:gd name="T3" fmla="*/ 5 h 201"/>
                  <a:gd name="T4" fmla="*/ 110 w 147"/>
                  <a:gd name="T5" fmla="*/ 0 h 201"/>
                  <a:gd name="T6" fmla="*/ 102 w 147"/>
                  <a:gd name="T7" fmla="*/ 0 h 201"/>
                  <a:gd name="T8" fmla="*/ 92 w 147"/>
                  <a:gd name="T9" fmla="*/ 0 h 201"/>
                  <a:gd name="T10" fmla="*/ 83 w 147"/>
                  <a:gd name="T11" fmla="*/ 2 h 201"/>
                  <a:gd name="T12" fmla="*/ 73 w 147"/>
                  <a:gd name="T13" fmla="*/ 3 h 201"/>
                  <a:gd name="T14" fmla="*/ 62 w 147"/>
                  <a:gd name="T15" fmla="*/ 7 h 201"/>
                  <a:gd name="T16" fmla="*/ 53 w 147"/>
                  <a:gd name="T17" fmla="*/ 9 h 201"/>
                  <a:gd name="T18" fmla="*/ 43 w 147"/>
                  <a:gd name="T19" fmla="*/ 13 h 201"/>
                  <a:gd name="T20" fmla="*/ 34 w 147"/>
                  <a:gd name="T21" fmla="*/ 17 h 201"/>
                  <a:gd name="T22" fmla="*/ 25 w 147"/>
                  <a:gd name="T23" fmla="*/ 20 h 201"/>
                  <a:gd name="T24" fmla="*/ 18 w 147"/>
                  <a:gd name="T25" fmla="*/ 24 h 201"/>
                  <a:gd name="T26" fmla="*/ 11 w 147"/>
                  <a:gd name="T27" fmla="*/ 28 h 201"/>
                  <a:gd name="T28" fmla="*/ 3 w 147"/>
                  <a:gd name="T29" fmla="*/ 32 h 201"/>
                  <a:gd name="T30" fmla="*/ 14 w 147"/>
                  <a:gd name="T31" fmla="*/ 59 h 201"/>
                  <a:gd name="T32" fmla="*/ 20 w 147"/>
                  <a:gd name="T33" fmla="*/ 55 h 201"/>
                  <a:gd name="T34" fmla="*/ 25 w 147"/>
                  <a:gd name="T35" fmla="*/ 52 h 201"/>
                  <a:gd name="T36" fmla="*/ 34 w 147"/>
                  <a:gd name="T37" fmla="*/ 49 h 201"/>
                  <a:gd name="T38" fmla="*/ 41 w 147"/>
                  <a:gd name="T39" fmla="*/ 46 h 201"/>
                  <a:gd name="T40" fmla="*/ 46 w 147"/>
                  <a:gd name="T41" fmla="*/ 42 h 201"/>
                  <a:gd name="T42" fmla="*/ 55 w 147"/>
                  <a:gd name="T43" fmla="*/ 39 h 201"/>
                  <a:gd name="T44" fmla="*/ 62 w 147"/>
                  <a:gd name="T45" fmla="*/ 37 h 201"/>
                  <a:gd name="T46" fmla="*/ 70 w 147"/>
                  <a:gd name="T47" fmla="*/ 35 h 201"/>
                  <a:gd name="T48" fmla="*/ 76 w 147"/>
                  <a:gd name="T49" fmla="*/ 32 h 201"/>
                  <a:gd name="T50" fmla="*/ 83 w 147"/>
                  <a:gd name="T51" fmla="*/ 31 h 201"/>
                  <a:gd name="T52" fmla="*/ 89 w 147"/>
                  <a:gd name="T53" fmla="*/ 30 h 201"/>
                  <a:gd name="T54" fmla="*/ 95 w 147"/>
                  <a:gd name="T55" fmla="*/ 30 h 201"/>
                  <a:gd name="T56" fmla="*/ 105 w 147"/>
                  <a:gd name="T57" fmla="*/ 30 h 201"/>
                  <a:gd name="T58" fmla="*/ 113 w 147"/>
                  <a:gd name="T59" fmla="*/ 34 h 201"/>
                  <a:gd name="T60" fmla="*/ 116 w 147"/>
                  <a:gd name="T61" fmla="*/ 39 h 201"/>
                  <a:gd name="T62" fmla="*/ 117 w 147"/>
                  <a:gd name="T63" fmla="*/ 49 h 201"/>
                  <a:gd name="T64" fmla="*/ 117 w 147"/>
                  <a:gd name="T65" fmla="*/ 55 h 201"/>
                  <a:gd name="T66" fmla="*/ 116 w 147"/>
                  <a:gd name="T67" fmla="*/ 62 h 201"/>
                  <a:gd name="T68" fmla="*/ 115 w 147"/>
                  <a:gd name="T69" fmla="*/ 70 h 201"/>
                  <a:gd name="T70" fmla="*/ 112 w 147"/>
                  <a:gd name="T71" fmla="*/ 78 h 201"/>
                  <a:gd name="T72" fmla="*/ 63 w 147"/>
                  <a:gd name="T73" fmla="*/ 201 h 201"/>
                  <a:gd name="T74" fmla="*/ 67 w 147"/>
                  <a:gd name="T75" fmla="*/ 194 h 201"/>
                  <a:gd name="T76" fmla="*/ 73 w 147"/>
                  <a:gd name="T77" fmla="*/ 187 h 201"/>
                  <a:gd name="T78" fmla="*/ 77 w 147"/>
                  <a:gd name="T79" fmla="*/ 180 h 201"/>
                  <a:gd name="T80" fmla="*/ 83 w 147"/>
                  <a:gd name="T81" fmla="*/ 173 h 201"/>
                  <a:gd name="T82" fmla="*/ 87 w 147"/>
                  <a:gd name="T83" fmla="*/ 166 h 201"/>
                  <a:gd name="T84" fmla="*/ 91 w 147"/>
                  <a:gd name="T85" fmla="*/ 159 h 201"/>
                  <a:gd name="T86" fmla="*/ 96 w 147"/>
                  <a:gd name="T87" fmla="*/ 151 h 201"/>
                  <a:gd name="T88" fmla="*/ 101 w 147"/>
                  <a:gd name="T89" fmla="*/ 145 h 201"/>
                  <a:gd name="T90" fmla="*/ 106 w 147"/>
                  <a:gd name="T91" fmla="*/ 137 h 201"/>
                  <a:gd name="T92" fmla="*/ 110 w 147"/>
                  <a:gd name="T93" fmla="*/ 130 h 201"/>
                  <a:gd name="T94" fmla="*/ 115 w 147"/>
                  <a:gd name="T95" fmla="*/ 123 h 201"/>
                  <a:gd name="T96" fmla="*/ 120 w 147"/>
                  <a:gd name="T97" fmla="*/ 116 h 201"/>
                  <a:gd name="T98" fmla="*/ 124 w 147"/>
                  <a:gd name="T99" fmla="*/ 109 h 201"/>
                  <a:gd name="T100" fmla="*/ 130 w 147"/>
                  <a:gd name="T101" fmla="*/ 102 h 201"/>
                  <a:gd name="T102" fmla="*/ 134 w 147"/>
                  <a:gd name="T103" fmla="*/ 95 h 201"/>
                  <a:gd name="T104" fmla="*/ 140 w 147"/>
                  <a:gd name="T105" fmla="*/ 88 h 201"/>
                  <a:gd name="T106" fmla="*/ 141 w 147"/>
                  <a:gd name="T107" fmla="*/ 81 h 201"/>
                  <a:gd name="T108" fmla="*/ 142 w 147"/>
                  <a:gd name="T109" fmla="*/ 73 h 201"/>
                  <a:gd name="T110" fmla="*/ 145 w 147"/>
                  <a:gd name="T111" fmla="*/ 63 h 201"/>
                  <a:gd name="T112" fmla="*/ 147 w 147"/>
                  <a:gd name="T113" fmla="*/ 52 h 201"/>
                  <a:gd name="T114" fmla="*/ 147 w 147"/>
                  <a:gd name="T115" fmla="*/ 41 h 201"/>
                  <a:gd name="T116" fmla="*/ 144 w 147"/>
                  <a:gd name="T117" fmla="*/ 30 h 201"/>
                  <a:gd name="T118" fmla="*/ 138 w 147"/>
                  <a:gd name="T119" fmla="*/ 18 h 201"/>
                  <a:gd name="T120" fmla="*/ 131 w 147"/>
                  <a:gd name="T121" fmla="*/ 1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 h="201">
                    <a:moveTo>
                      <a:pt x="131" y="10"/>
                    </a:moveTo>
                    <a:lnTo>
                      <a:pt x="127" y="7"/>
                    </a:lnTo>
                    <a:lnTo>
                      <a:pt x="123" y="6"/>
                    </a:lnTo>
                    <a:lnTo>
                      <a:pt x="119" y="5"/>
                    </a:lnTo>
                    <a:lnTo>
                      <a:pt x="116" y="3"/>
                    </a:lnTo>
                    <a:lnTo>
                      <a:pt x="110" y="0"/>
                    </a:lnTo>
                    <a:lnTo>
                      <a:pt x="106" y="0"/>
                    </a:lnTo>
                    <a:lnTo>
                      <a:pt x="102" y="0"/>
                    </a:lnTo>
                    <a:lnTo>
                      <a:pt x="98" y="0"/>
                    </a:lnTo>
                    <a:lnTo>
                      <a:pt x="92" y="0"/>
                    </a:lnTo>
                    <a:lnTo>
                      <a:pt x="87" y="0"/>
                    </a:lnTo>
                    <a:lnTo>
                      <a:pt x="83" y="2"/>
                    </a:lnTo>
                    <a:lnTo>
                      <a:pt x="77" y="3"/>
                    </a:lnTo>
                    <a:lnTo>
                      <a:pt x="73" y="3"/>
                    </a:lnTo>
                    <a:lnTo>
                      <a:pt x="67" y="5"/>
                    </a:lnTo>
                    <a:lnTo>
                      <a:pt x="62" y="7"/>
                    </a:lnTo>
                    <a:lnTo>
                      <a:pt x="57" y="9"/>
                    </a:lnTo>
                    <a:lnTo>
                      <a:pt x="53" y="9"/>
                    </a:lnTo>
                    <a:lnTo>
                      <a:pt x="48" y="12"/>
                    </a:lnTo>
                    <a:lnTo>
                      <a:pt x="43" y="13"/>
                    </a:lnTo>
                    <a:lnTo>
                      <a:pt x="38" y="16"/>
                    </a:lnTo>
                    <a:lnTo>
                      <a:pt x="34" y="17"/>
                    </a:lnTo>
                    <a:lnTo>
                      <a:pt x="30" y="18"/>
                    </a:lnTo>
                    <a:lnTo>
                      <a:pt x="25" y="20"/>
                    </a:lnTo>
                    <a:lnTo>
                      <a:pt x="23" y="23"/>
                    </a:lnTo>
                    <a:lnTo>
                      <a:pt x="18" y="24"/>
                    </a:lnTo>
                    <a:lnTo>
                      <a:pt x="14" y="25"/>
                    </a:lnTo>
                    <a:lnTo>
                      <a:pt x="11" y="28"/>
                    </a:lnTo>
                    <a:lnTo>
                      <a:pt x="9" y="30"/>
                    </a:lnTo>
                    <a:lnTo>
                      <a:pt x="3" y="32"/>
                    </a:lnTo>
                    <a:lnTo>
                      <a:pt x="0" y="34"/>
                    </a:lnTo>
                    <a:lnTo>
                      <a:pt x="14" y="59"/>
                    </a:lnTo>
                    <a:lnTo>
                      <a:pt x="17" y="58"/>
                    </a:lnTo>
                    <a:lnTo>
                      <a:pt x="20" y="55"/>
                    </a:lnTo>
                    <a:lnTo>
                      <a:pt x="23" y="53"/>
                    </a:lnTo>
                    <a:lnTo>
                      <a:pt x="25" y="52"/>
                    </a:lnTo>
                    <a:lnTo>
                      <a:pt x="30" y="51"/>
                    </a:lnTo>
                    <a:lnTo>
                      <a:pt x="34" y="49"/>
                    </a:lnTo>
                    <a:lnTo>
                      <a:pt x="37" y="46"/>
                    </a:lnTo>
                    <a:lnTo>
                      <a:pt x="41" y="46"/>
                    </a:lnTo>
                    <a:lnTo>
                      <a:pt x="43" y="44"/>
                    </a:lnTo>
                    <a:lnTo>
                      <a:pt x="46" y="42"/>
                    </a:lnTo>
                    <a:lnTo>
                      <a:pt x="50" y="41"/>
                    </a:lnTo>
                    <a:lnTo>
                      <a:pt x="55" y="39"/>
                    </a:lnTo>
                    <a:lnTo>
                      <a:pt x="57" y="38"/>
                    </a:lnTo>
                    <a:lnTo>
                      <a:pt x="62" y="37"/>
                    </a:lnTo>
                    <a:lnTo>
                      <a:pt x="66" y="35"/>
                    </a:lnTo>
                    <a:lnTo>
                      <a:pt x="70" y="35"/>
                    </a:lnTo>
                    <a:lnTo>
                      <a:pt x="73" y="34"/>
                    </a:lnTo>
                    <a:lnTo>
                      <a:pt x="76" y="32"/>
                    </a:lnTo>
                    <a:lnTo>
                      <a:pt x="80" y="31"/>
                    </a:lnTo>
                    <a:lnTo>
                      <a:pt x="83" y="31"/>
                    </a:lnTo>
                    <a:lnTo>
                      <a:pt x="87" y="30"/>
                    </a:lnTo>
                    <a:lnTo>
                      <a:pt x="89" y="30"/>
                    </a:lnTo>
                    <a:lnTo>
                      <a:pt x="92" y="30"/>
                    </a:lnTo>
                    <a:lnTo>
                      <a:pt x="95" y="30"/>
                    </a:lnTo>
                    <a:lnTo>
                      <a:pt x="99" y="30"/>
                    </a:lnTo>
                    <a:lnTo>
                      <a:pt x="105" y="30"/>
                    </a:lnTo>
                    <a:lnTo>
                      <a:pt x="109" y="31"/>
                    </a:lnTo>
                    <a:lnTo>
                      <a:pt x="113" y="34"/>
                    </a:lnTo>
                    <a:lnTo>
                      <a:pt x="115" y="35"/>
                    </a:lnTo>
                    <a:lnTo>
                      <a:pt x="116" y="39"/>
                    </a:lnTo>
                    <a:lnTo>
                      <a:pt x="117" y="44"/>
                    </a:lnTo>
                    <a:lnTo>
                      <a:pt x="117" y="49"/>
                    </a:lnTo>
                    <a:lnTo>
                      <a:pt x="117" y="51"/>
                    </a:lnTo>
                    <a:lnTo>
                      <a:pt x="117" y="55"/>
                    </a:lnTo>
                    <a:lnTo>
                      <a:pt x="116" y="59"/>
                    </a:lnTo>
                    <a:lnTo>
                      <a:pt x="116" y="62"/>
                    </a:lnTo>
                    <a:lnTo>
                      <a:pt x="115" y="66"/>
                    </a:lnTo>
                    <a:lnTo>
                      <a:pt x="115" y="70"/>
                    </a:lnTo>
                    <a:lnTo>
                      <a:pt x="113" y="73"/>
                    </a:lnTo>
                    <a:lnTo>
                      <a:pt x="112" y="78"/>
                    </a:lnTo>
                    <a:lnTo>
                      <a:pt x="39" y="184"/>
                    </a:lnTo>
                    <a:lnTo>
                      <a:pt x="63" y="201"/>
                    </a:lnTo>
                    <a:lnTo>
                      <a:pt x="64" y="197"/>
                    </a:lnTo>
                    <a:lnTo>
                      <a:pt x="67" y="194"/>
                    </a:lnTo>
                    <a:lnTo>
                      <a:pt x="70" y="190"/>
                    </a:lnTo>
                    <a:lnTo>
                      <a:pt x="73" y="187"/>
                    </a:lnTo>
                    <a:lnTo>
                      <a:pt x="74" y="183"/>
                    </a:lnTo>
                    <a:lnTo>
                      <a:pt x="77" y="180"/>
                    </a:lnTo>
                    <a:lnTo>
                      <a:pt x="78" y="176"/>
                    </a:lnTo>
                    <a:lnTo>
                      <a:pt x="83" y="173"/>
                    </a:lnTo>
                    <a:lnTo>
                      <a:pt x="84" y="169"/>
                    </a:lnTo>
                    <a:lnTo>
                      <a:pt x="87" y="166"/>
                    </a:lnTo>
                    <a:lnTo>
                      <a:pt x="88" y="162"/>
                    </a:lnTo>
                    <a:lnTo>
                      <a:pt x="91" y="159"/>
                    </a:lnTo>
                    <a:lnTo>
                      <a:pt x="94" y="155"/>
                    </a:lnTo>
                    <a:lnTo>
                      <a:pt x="96" y="151"/>
                    </a:lnTo>
                    <a:lnTo>
                      <a:pt x="98" y="148"/>
                    </a:lnTo>
                    <a:lnTo>
                      <a:pt x="101" y="145"/>
                    </a:lnTo>
                    <a:lnTo>
                      <a:pt x="103" y="141"/>
                    </a:lnTo>
                    <a:lnTo>
                      <a:pt x="106" y="137"/>
                    </a:lnTo>
                    <a:lnTo>
                      <a:pt x="108" y="134"/>
                    </a:lnTo>
                    <a:lnTo>
                      <a:pt x="110" y="130"/>
                    </a:lnTo>
                    <a:lnTo>
                      <a:pt x="112" y="126"/>
                    </a:lnTo>
                    <a:lnTo>
                      <a:pt x="115" y="123"/>
                    </a:lnTo>
                    <a:lnTo>
                      <a:pt x="117" y="120"/>
                    </a:lnTo>
                    <a:lnTo>
                      <a:pt x="120" y="116"/>
                    </a:lnTo>
                    <a:lnTo>
                      <a:pt x="122" y="113"/>
                    </a:lnTo>
                    <a:lnTo>
                      <a:pt x="124" y="109"/>
                    </a:lnTo>
                    <a:lnTo>
                      <a:pt x="127" y="105"/>
                    </a:lnTo>
                    <a:lnTo>
                      <a:pt x="130" y="102"/>
                    </a:lnTo>
                    <a:lnTo>
                      <a:pt x="131" y="99"/>
                    </a:lnTo>
                    <a:lnTo>
                      <a:pt x="134" y="95"/>
                    </a:lnTo>
                    <a:lnTo>
                      <a:pt x="137" y="92"/>
                    </a:lnTo>
                    <a:lnTo>
                      <a:pt x="140" y="88"/>
                    </a:lnTo>
                    <a:lnTo>
                      <a:pt x="140" y="85"/>
                    </a:lnTo>
                    <a:lnTo>
                      <a:pt x="141" y="81"/>
                    </a:lnTo>
                    <a:lnTo>
                      <a:pt x="141" y="77"/>
                    </a:lnTo>
                    <a:lnTo>
                      <a:pt x="142" y="73"/>
                    </a:lnTo>
                    <a:lnTo>
                      <a:pt x="144" y="67"/>
                    </a:lnTo>
                    <a:lnTo>
                      <a:pt x="145" y="63"/>
                    </a:lnTo>
                    <a:lnTo>
                      <a:pt x="145" y="58"/>
                    </a:lnTo>
                    <a:lnTo>
                      <a:pt x="147" y="52"/>
                    </a:lnTo>
                    <a:lnTo>
                      <a:pt x="147" y="46"/>
                    </a:lnTo>
                    <a:lnTo>
                      <a:pt x="147" y="41"/>
                    </a:lnTo>
                    <a:lnTo>
                      <a:pt x="145" y="34"/>
                    </a:lnTo>
                    <a:lnTo>
                      <a:pt x="144" y="30"/>
                    </a:lnTo>
                    <a:lnTo>
                      <a:pt x="141" y="24"/>
                    </a:lnTo>
                    <a:lnTo>
                      <a:pt x="138" y="18"/>
                    </a:lnTo>
                    <a:lnTo>
                      <a:pt x="135" y="14"/>
                    </a:lnTo>
                    <a:lnTo>
                      <a:pt x="131" y="10"/>
                    </a:lnTo>
                    <a:lnTo>
                      <a:pt x="13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7" name="Freeform 57"/>
              <p:cNvSpPr>
                <a:spLocks/>
              </p:cNvSpPr>
              <p:nvPr/>
            </p:nvSpPr>
            <p:spPr bwMode="auto">
              <a:xfrm>
                <a:off x="4564" y="1852"/>
                <a:ext cx="256" cy="290"/>
              </a:xfrm>
              <a:custGeom>
                <a:avLst/>
                <a:gdLst>
                  <a:gd name="T0" fmla="*/ 236 w 256"/>
                  <a:gd name="T1" fmla="*/ 5 h 290"/>
                  <a:gd name="T2" fmla="*/ 219 w 256"/>
                  <a:gd name="T3" fmla="*/ 0 h 290"/>
                  <a:gd name="T4" fmla="*/ 198 w 256"/>
                  <a:gd name="T5" fmla="*/ 0 h 290"/>
                  <a:gd name="T6" fmla="*/ 176 w 256"/>
                  <a:gd name="T7" fmla="*/ 1 h 290"/>
                  <a:gd name="T8" fmla="*/ 152 w 256"/>
                  <a:gd name="T9" fmla="*/ 5 h 290"/>
                  <a:gd name="T10" fmla="*/ 132 w 256"/>
                  <a:gd name="T11" fmla="*/ 14 h 290"/>
                  <a:gd name="T12" fmla="*/ 112 w 256"/>
                  <a:gd name="T13" fmla="*/ 18 h 290"/>
                  <a:gd name="T14" fmla="*/ 98 w 256"/>
                  <a:gd name="T15" fmla="*/ 25 h 290"/>
                  <a:gd name="T16" fmla="*/ 113 w 256"/>
                  <a:gd name="T17" fmla="*/ 49 h 290"/>
                  <a:gd name="T18" fmla="*/ 133 w 256"/>
                  <a:gd name="T19" fmla="*/ 42 h 290"/>
                  <a:gd name="T20" fmla="*/ 152 w 256"/>
                  <a:gd name="T21" fmla="*/ 36 h 290"/>
                  <a:gd name="T22" fmla="*/ 171 w 256"/>
                  <a:gd name="T23" fmla="*/ 32 h 290"/>
                  <a:gd name="T24" fmla="*/ 187 w 256"/>
                  <a:gd name="T25" fmla="*/ 29 h 290"/>
                  <a:gd name="T26" fmla="*/ 203 w 256"/>
                  <a:gd name="T27" fmla="*/ 28 h 290"/>
                  <a:gd name="T28" fmla="*/ 219 w 256"/>
                  <a:gd name="T29" fmla="*/ 29 h 290"/>
                  <a:gd name="T30" fmla="*/ 226 w 256"/>
                  <a:gd name="T31" fmla="*/ 35 h 290"/>
                  <a:gd name="T32" fmla="*/ 224 w 256"/>
                  <a:gd name="T33" fmla="*/ 50 h 290"/>
                  <a:gd name="T34" fmla="*/ 214 w 256"/>
                  <a:gd name="T35" fmla="*/ 68 h 290"/>
                  <a:gd name="T36" fmla="*/ 201 w 256"/>
                  <a:gd name="T37" fmla="*/ 86 h 290"/>
                  <a:gd name="T38" fmla="*/ 187 w 256"/>
                  <a:gd name="T39" fmla="*/ 103 h 290"/>
                  <a:gd name="T40" fmla="*/ 172 w 256"/>
                  <a:gd name="T41" fmla="*/ 121 h 290"/>
                  <a:gd name="T42" fmla="*/ 155 w 256"/>
                  <a:gd name="T43" fmla="*/ 139 h 290"/>
                  <a:gd name="T44" fmla="*/ 137 w 256"/>
                  <a:gd name="T45" fmla="*/ 156 h 290"/>
                  <a:gd name="T46" fmla="*/ 119 w 256"/>
                  <a:gd name="T47" fmla="*/ 173 h 290"/>
                  <a:gd name="T48" fmla="*/ 101 w 256"/>
                  <a:gd name="T49" fmla="*/ 189 h 290"/>
                  <a:gd name="T50" fmla="*/ 83 w 256"/>
                  <a:gd name="T51" fmla="*/ 203 h 290"/>
                  <a:gd name="T52" fmla="*/ 65 w 256"/>
                  <a:gd name="T53" fmla="*/ 217 h 290"/>
                  <a:gd name="T54" fmla="*/ 49 w 256"/>
                  <a:gd name="T55" fmla="*/ 228 h 290"/>
                  <a:gd name="T56" fmla="*/ 34 w 256"/>
                  <a:gd name="T57" fmla="*/ 240 h 290"/>
                  <a:gd name="T58" fmla="*/ 21 w 256"/>
                  <a:gd name="T59" fmla="*/ 249 h 290"/>
                  <a:gd name="T60" fmla="*/ 7 w 256"/>
                  <a:gd name="T61" fmla="*/ 259 h 290"/>
                  <a:gd name="T62" fmla="*/ 0 w 256"/>
                  <a:gd name="T63" fmla="*/ 265 h 290"/>
                  <a:gd name="T64" fmla="*/ 23 w 256"/>
                  <a:gd name="T65" fmla="*/ 284 h 290"/>
                  <a:gd name="T66" fmla="*/ 38 w 256"/>
                  <a:gd name="T67" fmla="*/ 273 h 290"/>
                  <a:gd name="T68" fmla="*/ 51 w 256"/>
                  <a:gd name="T69" fmla="*/ 265 h 290"/>
                  <a:gd name="T70" fmla="*/ 65 w 256"/>
                  <a:gd name="T71" fmla="*/ 252 h 290"/>
                  <a:gd name="T72" fmla="*/ 83 w 256"/>
                  <a:gd name="T73" fmla="*/ 241 h 290"/>
                  <a:gd name="T74" fmla="*/ 99 w 256"/>
                  <a:gd name="T75" fmla="*/ 227 h 290"/>
                  <a:gd name="T76" fmla="*/ 119 w 256"/>
                  <a:gd name="T77" fmla="*/ 212 h 290"/>
                  <a:gd name="T78" fmla="*/ 137 w 256"/>
                  <a:gd name="T79" fmla="*/ 195 h 290"/>
                  <a:gd name="T80" fmla="*/ 157 w 256"/>
                  <a:gd name="T81" fmla="*/ 178 h 290"/>
                  <a:gd name="T82" fmla="*/ 173 w 256"/>
                  <a:gd name="T83" fmla="*/ 162 h 290"/>
                  <a:gd name="T84" fmla="*/ 191 w 256"/>
                  <a:gd name="T85" fmla="*/ 143 h 290"/>
                  <a:gd name="T86" fmla="*/ 208 w 256"/>
                  <a:gd name="T87" fmla="*/ 124 h 290"/>
                  <a:gd name="T88" fmla="*/ 222 w 256"/>
                  <a:gd name="T89" fmla="*/ 106 h 290"/>
                  <a:gd name="T90" fmla="*/ 236 w 256"/>
                  <a:gd name="T91" fmla="*/ 86 h 290"/>
                  <a:gd name="T92" fmla="*/ 247 w 256"/>
                  <a:gd name="T93" fmla="*/ 68 h 290"/>
                  <a:gd name="T94" fmla="*/ 253 w 256"/>
                  <a:gd name="T95" fmla="*/ 50 h 290"/>
                  <a:gd name="T96" fmla="*/ 254 w 256"/>
                  <a:gd name="T97" fmla="*/ 35 h 290"/>
                  <a:gd name="T98" fmla="*/ 250 w 256"/>
                  <a:gd name="T99" fmla="*/ 1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90">
                    <a:moveTo>
                      <a:pt x="247" y="14"/>
                    </a:moveTo>
                    <a:lnTo>
                      <a:pt x="243" y="11"/>
                    </a:lnTo>
                    <a:lnTo>
                      <a:pt x="240" y="8"/>
                    </a:lnTo>
                    <a:lnTo>
                      <a:pt x="236" y="5"/>
                    </a:lnTo>
                    <a:lnTo>
                      <a:pt x="232" y="4"/>
                    </a:lnTo>
                    <a:lnTo>
                      <a:pt x="228" y="3"/>
                    </a:lnTo>
                    <a:lnTo>
                      <a:pt x="224" y="1"/>
                    </a:lnTo>
                    <a:lnTo>
                      <a:pt x="219" y="0"/>
                    </a:lnTo>
                    <a:lnTo>
                      <a:pt x="214" y="0"/>
                    </a:lnTo>
                    <a:lnTo>
                      <a:pt x="210" y="0"/>
                    </a:lnTo>
                    <a:lnTo>
                      <a:pt x="204" y="0"/>
                    </a:lnTo>
                    <a:lnTo>
                      <a:pt x="198" y="0"/>
                    </a:lnTo>
                    <a:lnTo>
                      <a:pt x="193" y="0"/>
                    </a:lnTo>
                    <a:lnTo>
                      <a:pt x="187" y="0"/>
                    </a:lnTo>
                    <a:lnTo>
                      <a:pt x="182" y="1"/>
                    </a:lnTo>
                    <a:lnTo>
                      <a:pt x="176" y="1"/>
                    </a:lnTo>
                    <a:lnTo>
                      <a:pt x="171" y="3"/>
                    </a:lnTo>
                    <a:lnTo>
                      <a:pt x="165" y="4"/>
                    </a:lnTo>
                    <a:lnTo>
                      <a:pt x="158" y="5"/>
                    </a:lnTo>
                    <a:lnTo>
                      <a:pt x="152" y="5"/>
                    </a:lnTo>
                    <a:lnTo>
                      <a:pt x="147" y="8"/>
                    </a:lnTo>
                    <a:lnTo>
                      <a:pt x="141" y="10"/>
                    </a:lnTo>
                    <a:lnTo>
                      <a:pt x="136" y="11"/>
                    </a:lnTo>
                    <a:lnTo>
                      <a:pt x="132" y="14"/>
                    </a:lnTo>
                    <a:lnTo>
                      <a:pt x="126" y="14"/>
                    </a:lnTo>
                    <a:lnTo>
                      <a:pt x="122" y="15"/>
                    </a:lnTo>
                    <a:lnTo>
                      <a:pt x="116" y="18"/>
                    </a:lnTo>
                    <a:lnTo>
                      <a:pt x="112" y="18"/>
                    </a:lnTo>
                    <a:lnTo>
                      <a:pt x="108" y="21"/>
                    </a:lnTo>
                    <a:lnTo>
                      <a:pt x="104" y="22"/>
                    </a:lnTo>
                    <a:lnTo>
                      <a:pt x="101" y="23"/>
                    </a:lnTo>
                    <a:lnTo>
                      <a:pt x="98" y="25"/>
                    </a:lnTo>
                    <a:lnTo>
                      <a:pt x="95" y="26"/>
                    </a:lnTo>
                    <a:lnTo>
                      <a:pt x="105" y="53"/>
                    </a:lnTo>
                    <a:lnTo>
                      <a:pt x="109" y="50"/>
                    </a:lnTo>
                    <a:lnTo>
                      <a:pt x="113" y="49"/>
                    </a:lnTo>
                    <a:lnTo>
                      <a:pt x="118" y="47"/>
                    </a:lnTo>
                    <a:lnTo>
                      <a:pt x="123" y="46"/>
                    </a:lnTo>
                    <a:lnTo>
                      <a:pt x="127" y="43"/>
                    </a:lnTo>
                    <a:lnTo>
                      <a:pt x="133" y="42"/>
                    </a:lnTo>
                    <a:lnTo>
                      <a:pt x="137" y="40"/>
                    </a:lnTo>
                    <a:lnTo>
                      <a:pt x="143" y="39"/>
                    </a:lnTo>
                    <a:lnTo>
                      <a:pt x="147" y="37"/>
                    </a:lnTo>
                    <a:lnTo>
                      <a:pt x="152" y="36"/>
                    </a:lnTo>
                    <a:lnTo>
                      <a:pt x="157" y="35"/>
                    </a:lnTo>
                    <a:lnTo>
                      <a:pt x="161" y="35"/>
                    </a:lnTo>
                    <a:lnTo>
                      <a:pt x="166" y="33"/>
                    </a:lnTo>
                    <a:lnTo>
                      <a:pt x="171" y="32"/>
                    </a:lnTo>
                    <a:lnTo>
                      <a:pt x="175" y="30"/>
                    </a:lnTo>
                    <a:lnTo>
                      <a:pt x="179" y="30"/>
                    </a:lnTo>
                    <a:lnTo>
                      <a:pt x="183" y="30"/>
                    </a:lnTo>
                    <a:lnTo>
                      <a:pt x="187" y="29"/>
                    </a:lnTo>
                    <a:lnTo>
                      <a:pt x="191" y="28"/>
                    </a:lnTo>
                    <a:lnTo>
                      <a:pt x="196" y="28"/>
                    </a:lnTo>
                    <a:lnTo>
                      <a:pt x="198" y="28"/>
                    </a:lnTo>
                    <a:lnTo>
                      <a:pt x="203" y="28"/>
                    </a:lnTo>
                    <a:lnTo>
                      <a:pt x="205" y="28"/>
                    </a:lnTo>
                    <a:lnTo>
                      <a:pt x="210" y="28"/>
                    </a:lnTo>
                    <a:lnTo>
                      <a:pt x="214" y="28"/>
                    </a:lnTo>
                    <a:lnTo>
                      <a:pt x="219" y="29"/>
                    </a:lnTo>
                    <a:lnTo>
                      <a:pt x="222" y="30"/>
                    </a:lnTo>
                    <a:lnTo>
                      <a:pt x="225" y="33"/>
                    </a:lnTo>
                    <a:lnTo>
                      <a:pt x="226" y="35"/>
                    </a:lnTo>
                    <a:lnTo>
                      <a:pt x="226" y="35"/>
                    </a:lnTo>
                    <a:lnTo>
                      <a:pt x="226" y="39"/>
                    </a:lnTo>
                    <a:lnTo>
                      <a:pt x="226" y="42"/>
                    </a:lnTo>
                    <a:lnTo>
                      <a:pt x="225" y="46"/>
                    </a:lnTo>
                    <a:lnTo>
                      <a:pt x="224" y="50"/>
                    </a:lnTo>
                    <a:lnTo>
                      <a:pt x="222" y="54"/>
                    </a:lnTo>
                    <a:lnTo>
                      <a:pt x="219" y="60"/>
                    </a:lnTo>
                    <a:lnTo>
                      <a:pt x="217" y="64"/>
                    </a:lnTo>
                    <a:lnTo>
                      <a:pt x="214" y="68"/>
                    </a:lnTo>
                    <a:lnTo>
                      <a:pt x="211" y="72"/>
                    </a:lnTo>
                    <a:lnTo>
                      <a:pt x="208" y="76"/>
                    </a:lnTo>
                    <a:lnTo>
                      <a:pt x="204" y="81"/>
                    </a:lnTo>
                    <a:lnTo>
                      <a:pt x="201" y="86"/>
                    </a:lnTo>
                    <a:lnTo>
                      <a:pt x="198" y="89"/>
                    </a:lnTo>
                    <a:lnTo>
                      <a:pt x="196" y="95"/>
                    </a:lnTo>
                    <a:lnTo>
                      <a:pt x="191" y="99"/>
                    </a:lnTo>
                    <a:lnTo>
                      <a:pt x="187" y="103"/>
                    </a:lnTo>
                    <a:lnTo>
                      <a:pt x="183" y="109"/>
                    </a:lnTo>
                    <a:lnTo>
                      <a:pt x="180" y="113"/>
                    </a:lnTo>
                    <a:lnTo>
                      <a:pt x="176" y="117"/>
                    </a:lnTo>
                    <a:lnTo>
                      <a:pt x="172" y="121"/>
                    </a:lnTo>
                    <a:lnTo>
                      <a:pt x="168" y="127"/>
                    </a:lnTo>
                    <a:lnTo>
                      <a:pt x="165" y="131"/>
                    </a:lnTo>
                    <a:lnTo>
                      <a:pt x="159" y="135"/>
                    </a:lnTo>
                    <a:lnTo>
                      <a:pt x="155" y="139"/>
                    </a:lnTo>
                    <a:lnTo>
                      <a:pt x="151" y="143"/>
                    </a:lnTo>
                    <a:lnTo>
                      <a:pt x="147" y="148"/>
                    </a:lnTo>
                    <a:lnTo>
                      <a:pt x="141" y="152"/>
                    </a:lnTo>
                    <a:lnTo>
                      <a:pt x="137" y="156"/>
                    </a:lnTo>
                    <a:lnTo>
                      <a:pt x="133" y="160"/>
                    </a:lnTo>
                    <a:lnTo>
                      <a:pt x="129" y="164"/>
                    </a:lnTo>
                    <a:lnTo>
                      <a:pt x="123" y="168"/>
                    </a:lnTo>
                    <a:lnTo>
                      <a:pt x="119" y="173"/>
                    </a:lnTo>
                    <a:lnTo>
                      <a:pt x="115" y="177"/>
                    </a:lnTo>
                    <a:lnTo>
                      <a:pt x="111" y="181"/>
                    </a:lnTo>
                    <a:lnTo>
                      <a:pt x="105" y="185"/>
                    </a:lnTo>
                    <a:lnTo>
                      <a:pt x="101" y="189"/>
                    </a:lnTo>
                    <a:lnTo>
                      <a:pt x="95" y="192"/>
                    </a:lnTo>
                    <a:lnTo>
                      <a:pt x="92" y="196"/>
                    </a:lnTo>
                    <a:lnTo>
                      <a:pt x="87" y="201"/>
                    </a:lnTo>
                    <a:lnTo>
                      <a:pt x="83" y="203"/>
                    </a:lnTo>
                    <a:lnTo>
                      <a:pt x="79" y="206"/>
                    </a:lnTo>
                    <a:lnTo>
                      <a:pt x="73" y="210"/>
                    </a:lnTo>
                    <a:lnTo>
                      <a:pt x="69" y="213"/>
                    </a:lnTo>
                    <a:lnTo>
                      <a:pt x="65" y="217"/>
                    </a:lnTo>
                    <a:lnTo>
                      <a:pt x="60" y="220"/>
                    </a:lnTo>
                    <a:lnTo>
                      <a:pt x="58" y="223"/>
                    </a:lnTo>
                    <a:lnTo>
                      <a:pt x="52" y="227"/>
                    </a:lnTo>
                    <a:lnTo>
                      <a:pt x="49" y="228"/>
                    </a:lnTo>
                    <a:lnTo>
                      <a:pt x="45" y="231"/>
                    </a:lnTo>
                    <a:lnTo>
                      <a:pt x="41" y="235"/>
                    </a:lnTo>
                    <a:lnTo>
                      <a:pt x="38" y="237"/>
                    </a:lnTo>
                    <a:lnTo>
                      <a:pt x="34" y="240"/>
                    </a:lnTo>
                    <a:lnTo>
                      <a:pt x="31" y="242"/>
                    </a:lnTo>
                    <a:lnTo>
                      <a:pt x="28" y="245"/>
                    </a:lnTo>
                    <a:lnTo>
                      <a:pt x="26" y="247"/>
                    </a:lnTo>
                    <a:lnTo>
                      <a:pt x="21" y="249"/>
                    </a:lnTo>
                    <a:lnTo>
                      <a:pt x="19" y="251"/>
                    </a:lnTo>
                    <a:lnTo>
                      <a:pt x="17" y="252"/>
                    </a:lnTo>
                    <a:lnTo>
                      <a:pt x="12" y="256"/>
                    </a:lnTo>
                    <a:lnTo>
                      <a:pt x="7" y="259"/>
                    </a:lnTo>
                    <a:lnTo>
                      <a:pt x="5" y="261"/>
                    </a:lnTo>
                    <a:lnTo>
                      <a:pt x="3" y="262"/>
                    </a:lnTo>
                    <a:lnTo>
                      <a:pt x="0" y="263"/>
                    </a:lnTo>
                    <a:lnTo>
                      <a:pt x="0" y="265"/>
                    </a:lnTo>
                    <a:lnTo>
                      <a:pt x="17" y="290"/>
                    </a:lnTo>
                    <a:lnTo>
                      <a:pt x="17" y="288"/>
                    </a:lnTo>
                    <a:lnTo>
                      <a:pt x="20" y="287"/>
                    </a:lnTo>
                    <a:lnTo>
                      <a:pt x="23" y="284"/>
                    </a:lnTo>
                    <a:lnTo>
                      <a:pt x="27" y="281"/>
                    </a:lnTo>
                    <a:lnTo>
                      <a:pt x="30" y="279"/>
                    </a:lnTo>
                    <a:lnTo>
                      <a:pt x="35" y="276"/>
                    </a:lnTo>
                    <a:lnTo>
                      <a:pt x="38" y="273"/>
                    </a:lnTo>
                    <a:lnTo>
                      <a:pt x="41" y="270"/>
                    </a:lnTo>
                    <a:lnTo>
                      <a:pt x="45" y="269"/>
                    </a:lnTo>
                    <a:lnTo>
                      <a:pt x="48" y="267"/>
                    </a:lnTo>
                    <a:lnTo>
                      <a:pt x="51" y="265"/>
                    </a:lnTo>
                    <a:lnTo>
                      <a:pt x="53" y="261"/>
                    </a:lnTo>
                    <a:lnTo>
                      <a:pt x="58" y="259"/>
                    </a:lnTo>
                    <a:lnTo>
                      <a:pt x="60" y="256"/>
                    </a:lnTo>
                    <a:lnTo>
                      <a:pt x="65" y="252"/>
                    </a:lnTo>
                    <a:lnTo>
                      <a:pt x="70" y="249"/>
                    </a:lnTo>
                    <a:lnTo>
                      <a:pt x="73" y="248"/>
                    </a:lnTo>
                    <a:lnTo>
                      <a:pt x="79" y="244"/>
                    </a:lnTo>
                    <a:lnTo>
                      <a:pt x="83" y="241"/>
                    </a:lnTo>
                    <a:lnTo>
                      <a:pt x="87" y="238"/>
                    </a:lnTo>
                    <a:lnTo>
                      <a:pt x="91" y="234"/>
                    </a:lnTo>
                    <a:lnTo>
                      <a:pt x="95" y="231"/>
                    </a:lnTo>
                    <a:lnTo>
                      <a:pt x="99" y="227"/>
                    </a:lnTo>
                    <a:lnTo>
                      <a:pt x="104" y="223"/>
                    </a:lnTo>
                    <a:lnTo>
                      <a:pt x="109" y="220"/>
                    </a:lnTo>
                    <a:lnTo>
                      <a:pt x="115" y="217"/>
                    </a:lnTo>
                    <a:lnTo>
                      <a:pt x="119" y="212"/>
                    </a:lnTo>
                    <a:lnTo>
                      <a:pt x="123" y="208"/>
                    </a:lnTo>
                    <a:lnTo>
                      <a:pt x="127" y="205"/>
                    </a:lnTo>
                    <a:lnTo>
                      <a:pt x="133" y="201"/>
                    </a:lnTo>
                    <a:lnTo>
                      <a:pt x="137" y="195"/>
                    </a:lnTo>
                    <a:lnTo>
                      <a:pt x="141" y="192"/>
                    </a:lnTo>
                    <a:lnTo>
                      <a:pt x="147" y="188"/>
                    </a:lnTo>
                    <a:lnTo>
                      <a:pt x="151" y="184"/>
                    </a:lnTo>
                    <a:lnTo>
                      <a:pt x="157" y="178"/>
                    </a:lnTo>
                    <a:lnTo>
                      <a:pt x="161" y="174"/>
                    </a:lnTo>
                    <a:lnTo>
                      <a:pt x="165" y="170"/>
                    </a:lnTo>
                    <a:lnTo>
                      <a:pt x="169" y="166"/>
                    </a:lnTo>
                    <a:lnTo>
                      <a:pt x="173" y="162"/>
                    </a:lnTo>
                    <a:lnTo>
                      <a:pt x="179" y="156"/>
                    </a:lnTo>
                    <a:lnTo>
                      <a:pt x="183" y="152"/>
                    </a:lnTo>
                    <a:lnTo>
                      <a:pt x="189" y="148"/>
                    </a:lnTo>
                    <a:lnTo>
                      <a:pt x="191" y="143"/>
                    </a:lnTo>
                    <a:lnTo>
                      <a:pt x="197" y="139"/>
                    </a:lnTo>
                    <a:lnTo>
                      <a:pt x="200" y="134"/>
                    </a:lnTo>
                    <a:lnTo>
                      <a:pt x="205" y="129"/>
                    </a:lnTo>
                    <a:lnTo>
                      <a:pt x="208" y="124"/>
                    </a:lnTo>
                    <a:lnTo>
                      <a:pt x="212" y="120"/>
                    </a:lnTo>
                    <a:lnTo>
                      <a:pt x="217" y="114"/>
                    </a:lnTo>
                    <a:lnTo>
                      <a:pt x="221" y="110"/>
                    </a:lnTo>
                    <a:lnTo>
                      <a:pt x="222" y="106"/>
                    </a:lnTo>
                    <a:lnTo>
                      <a:pt x="226" y="100"/>
                    </a:lnTo>
                    <a:lnTo>
                      <a:pt x="230" y="96"/>
                    </a:lnTo>
                    <a:lnTo>
                      <a:pt x="233" y="92"/>
                    </a:lnTo>
                    <a:lnTo>
                      <a:pt x="236" y="86"/>
                    </a:lnTo>
                    <a:lnTo>
                      <a:pt x="240" y="82"/>
                    </a:lnTo>
                    <a:lnTo>
                      <a:pt x="243" y="78"/>
                    </a:lnTo>
                    <a:lnTo>
                      <a:pt x="244" y="72"/>
                    </a:lnTo>
                    <a:lnTo>
                      <a:pt x="247" y="68"/>
                    </a:lnTo>
                    <a:lnTo>
                      <a:pt x="249" y="63"/>
                    </a:lnTo>
                    <a:lnTo>
                      <a:pt x="251" y="58"/>
                    </a:lnTo>
                    <a:lnTo>
                      <a:pt x="253" y="54"/>
                    </a:lnTo>
                    <a:lnTo>
                      <a:pt x="253" y="50"/>
                    </a:lnTo>
                    <a:lnTo>
                      <a:pt x="254" y="46"/>
                    </a:lnTo>
                    <a:lnTo>
                      <a:pt x="254" y="42"/>
                    </a:lnTo>
                    <a:lnTo>
                      <a:pt x="256" y="39"/>
                    </a:lnTo>
                    <a:lnTo>
                      <a:pt x="254" y="35"/>
                    </a:lnTo>
                    <a:lnTo>
                      <a:pt x="254" y="30"/>
                    </a:lnTo>
                    <a:lnTo>
                      <a:pt x="254" y="28"/>
                    </a:lnTo>
                    <a:lnTo>
                      <a:pt x="254" y="25"/>
                    </a:lnTo>
                    <a:lnTo>
                      <a:pt x="250" y="18"/>
                    </a:lnTo>
                    <a:lnTo>
                      <a:pt x="247" y="14"/>
                    </a:lnTo>
                    <a:lnTo>
                      <a:pt x="24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8" name="Freeform 58"/>
              <p:cNvSpPr>
                <a:spLocks/>
              </p:cNvSpPr>
              <p:nvPr/>
            </p:nvSpPr>
            <p:spPr bwMode="auto">
              <a:xfrm>
                <a:off x="4450" y="1666"/>
                <a:ext cx="109" cy="714"/>
              </a:xfrm>
              <a:custGeom>
                <a:avLst/>
                <a:gdLst>
                  <a:gd name="T0" fmla="*/ 75 w 109"/>
                  <a:gd name="T1" fmla="*/ 11 h 714"/>
                  <a:gd name="T2" fmla="*/ 77 w 109"/>
                  <a:gd name="T3" fmla="*/ 41 h 714"/>
                  <a:gd name="T4" fmla="*/ 78 w 109"/>
                  <a:gd name="T5" fmla="*/ 73 h 714"/>
                  <a:gd name="T6" fmla="*/ 80 w 109"/>
                  <a:gd name="T7" fmla="*/ 108 h 714"/>
                  <a:gd name="T8" fmla="*/ 80 w 109"/>
                  <a:gd name="T9" fmla="*/ 144 h 714"/>
                  <a:gd name="T10" fmla="*/ 81 w 109"/>
                  <a:gd name="T11" fmla="*/ 180 h 714"/>
                  <a:gd name="T12" fmla="*/ 80 w 109"/>
                  <a:gd name="T13" fmla="*/ 216 h 714"/>
                  <a:gd name="T14" fmla="*/ 80 w 109"/>
                  <a:gd name="T15" fmla="*/ 255 h 714"/>
                  <a:gd name="T16" fmla="*/ 80 w 109"/>
                  <a:gd name="T17" fmla="*/ 293 h 714"/>
                  <a:gd name="T18" fmla="*/ 80 w 109"/>
                  <a:gd name="T19" fmla="*/ 331 h 714"/>
                  <a:gd name="T20" fmla="*/ 78 w 109"/>
                  <a:gd name="T21" fmla="*/ 368 h 714"/>
                  <a:gd name="T22" fmla="*/ 77 w 109"/>
                  <a:gd name="T23" fmla="*/ 405 h 714"/>
                  <a:gd name="T24" fmla="*/ 75 w 109"/>
                  <a:gd name="T25" fmla="*/ 440 h 714"/>
                  <a:gd name="T26" fmla="*/ 74 w 109"/>
                  <a:gd name="T27" fmla="*/ 474 h 714"/>
                  <a:gd name="T28" fmla="*/ 71 w 109"/>
                  <a:gd name="T29" fmla="*/ 505 h 714"/>
                  <a:gd name="T30" fmla="*/ 71 w 109"/>
                  <a:gd name="T31" fmla="*/ 536 h 714"/>
                  <a:gd name="T32" fmla="*/ 70 w 109"/>
                  <a:gd name="T33" fmla="*/ 564 h 714"/>
                  <a:gd name="T34" fmla="*/ 68 w 109"/>
                  <a:gd name="T35" fmla="*/ 589 h 714"/>
                  <a:gd name="T36" fmla="*/ 67 w 109"/>
                  <a:gd name="T37" fmla="*/ 611 h 714"/>
                  <a:gd name="T38" fmla="*/ 66 w 109"/>
                  <a:gd name="T39" fmla="*/ 629 h 714"/>
                  <a:gd name="T40" fmla="*/ 66 w 109"/>
                  <a:gd name="T41" fmla="*/ 645 h 714"/>
                  <a:gd name="T42" fmla="*/ 66 w 109"/>
                  <a:gd name="T43" fmla="*/ 656 h 714"/>
                  <a:gd name="T44" fmla="*/ 0 w 109"/>
                  <a:gd name="T45" fmla="*/ 463 h 714"/>
                  <a:gd name="T46" fmla="*/ 4 w 109"/>
                  <a:gd name="T47" fmla="*/ 713 h 714"/>
                  <a:gd name="T48" fmla="*/ 22 w 109"/>
                  <a:gd name="T49" fmla="*/ 704 h 714"/>
                  <a:gd name="T50" fmla="*/ 39 w 109"/>
                  <a:gd name="T51" fmla="*/ 698 h 714"/>
                  <a:gd name="T52" fmla="*/ 57 w 109"/>
                  <a:gd name="T53" fmla="*/ 691 h 714"/>
                  <a:gd name="T54" fmla="*/ 74 w 109"/>
                  <a:gd name="T55" fmla="*/ 682 h 714"/>
                  <a:gd name="T56" fmla="*/ 92 w 109"/>
                  <a:gd name="T57" fmla="*/ 677 h 714"/>
                  <a:gd name="T58" fmla="*/ 94 w 109"/>
                  <a:gd name="T59" fmla="*/ 643 h 714"/>
                  <a:gd name="T60" fmla="*/ 95 w 109"/>
                  <a:gd name="T61" fmla="*/ 611 h 714"/>
                  <a:gd name="T62" fmla="*/ 96 w 109"/>
                  <a:gd name="T63" fmla="*/ 579 h 714"/>
                  <a:gd name="T64" fmla="*/ 98 w 109"/>
                  <a:gd name="T65" fmla="*/ 547 h 714"/>
                  <a:gd name="T66" fmla="*/ 99 w 109"/>
                  <a:gd name="T67" fmla="*/ 513 h 714"/>
                  <a:gd name="T68" fmla="*/ 101 w 109"/>
                  <a:gd name="T69" fmla="*/ 481 h 714"/>
                  <a:gd name="T70" fmla="*/ 102 w 109"/>
                  <a:gd name="T71" fmla="*/ 449 h 714"/>
                  <a:gd name="T72" fmla="*/ 103 w 109"/>
                  <a:gd name="T73" fmla="*/ 417 h 714"/>
                  <a:gd name="T74" fmla="*/ 105 w 109"/>
                  <a:gd name="T75" fmla="*/ 384 h 714"/>
                  <a:gd name="T76" fmla="*/ 106 w 109"/>
                  <a:gd name="T77" fmla="*/ 352 h 714"/>
                  <a:gd name="T78" fmla="*/ 107 w 109"/>
                  <a:gd name="T79" fmla="*/ 320 h 714"/>
                  <a:gd name="T80" fmla="*/ 107 w 109"/>
                  <a:gd name="T81" fmla="*/ 288 h 714"/>
                  <a:gd name="T82" fmla="*/ 107 w 109"/>
                  <a:gd name="T83" fmla="*/ 255 h 714"/>
                  <a:gd name="T84" fmla="*/ 109 w 109"/>
                  <a:gd name="T85" fmla="*/ 223 h 714"/>
                  <a:gd name="T86" fmla="*/ 109 w 109"/>
                  <a:gd name="T87" fmla="*/ 191 h 714"/>
                  <a:gd name="T88" fmla="*/ 109 w 109"/>
                  <a:gd name="T89" fmla="*/ 162 h 714"/>
                  <a:gd name="T90" fmla="*/ 107 w 109"/>
                  <a:gd name="T91" fmla="*/ 130 h 714"/>
                  <a:gd name="T92" fmla="*/ 107 w 109"/>
                  <a:gd name="T93" fmla="*/ 99 h 714"/>
                  <a:gd name="T94" fmla="*/ 106 w 109"/>
                  <a:gd name="T95" fmla="*/ 70 h 714"/>
                  <a:gd name="T96" fmla="*/ 105 w 109"/>
                  <a:gd name="T97" fmla="*/ 39 h 714"/>
                  <a:gd name="T98" fmla="*/ 103 w 109"/>
                  <a:gd name="T99"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 h="714">
                    <a:moveTo>
                      <a:pt x="103" y="0"/>
                    </a:moveTo>
                    <a:lnTo>
                      <a:pt x="75" y="2"/>
                    </a:lnTo>
                    <a:lnTo>
                      <a:pt x="75" y="11"/>
                    </a:lnTo>
                    <a:lnTo>
                      <a:pt x="75" y="20"/>
                    </a:lnTo>
                    <a:lnTo>
                      <a:pt x="77" y="31"/>
                    </a:lnTo>
                    <a:lnTo>
                      <a:pt x="77" y="41"/>
                    </a:lnTo>
                    <a:lnTo>
                      <a:pt x="78" y="52"/>
                    </a:lnTo>
                    <a:lnTo>
                      <a:pt x="78" y="62"/>
                    </a:lnTo>
                    <a:lnTo>
                      <a:pt x="78" y="73"/>
                    </a:lnTo>
                    <a:lnTo>
                      <a:pt x="80" y="85"/>
                    </a:lnTo>
                    <a:lnTo>
                      <a:pt x="80" y="95"/>
                    </a:lnTo>
                    <a:lnTo>
                      <a:pt x="80" y="108"/>
                    </a:lnTo>
                    <a:lnTo>
                      <a:pt x="80" y="120"/>
                    </a:lnTo>
                    <a:lnTo>
                      <a:pt x="80" y="131"/>
                    </a:lnTo>
                    <a:lnTo>
                      <a:pt x="80" y="144"/>
                    </a:lnTo>
                    <a:lnTo>
                      <a:pt x="80" y="155"/>
                    </a:lnTo>
                    <a:lnTo>
                      <a:pt x="80" y="168"/>
                    </a:lnTo>
                    <a:lnTo>
                      <a:pt x="81" y="180"/>
                    </a:lnTo>
                    <a:lnTo>
                      <a:pt x="80" y="191"/>
                    </a:lnTo>
                    <a:lnTo>
                      <a:pt x="80" y="204"/>
                    </a:lnTo>
                    <a:lnTo>
                      <a:pt x="80" y="216"/>
                    </a:lnTo>
                    <a:lnTo>
                      <a:pt x="80" y="230"/>
                    </a:lnTo>
                    <a:lnTo>
                      <a:pt x="80" y="243"/>
                    </a:lnTo>
                    <a:lnTo>
                      <a:pt x="80" y="255"/>
                    </a:lnTo>
                    <a:lnTo>
                      <a:pt x="80" y="268"/>
                    </a:lnTo>
                    <a:lnTo>
                      <a:pt x="80" y="281"/>
                    </a:lnTo>
                    <a:lnTo>
                      <a:pt x="80" y="293"/>
                    </a:lnTo>
                    <a:lnTo>
                      <a:pt x="80" y="306"/>
                    </a:lnTo>
                    <a:lnTo>
                      <a:pt x="80" y="318"/>
                    </a:lnTo>
                    <a:lnTo>
                      <a:pt x="80" y="331"/>
                    </a:lnTo>
                    <a:lnTo>
                      <a:pt x="78" y="343"/>
                    </a:lnTo>
                    <a:lnTo>
                      <a:pt x="78" y="356"/>
                    </a:lnTo>
                    <a:lnTo>
                      <a:pt x="78" y="368"/>
                    </a:lnTo>
                    <a:lnTo>
                      <a:pt x="78" y="381"/>
                    </a:lnTo>
                    <a:lnTo>
                      <a:pt x="77" y="392"/>
                    </a:lnTo>
                    <a:lnTo>
                      <a:pt x="77" y="405"/>
                    </a:lnTo>
                    <a:lnTo>
                      <a:pt x="75" y="417"/>
                    </a:lnTo>
                    <a:lnTo>
                      <a:pt x="75" y="428"/>
                    </a:lnTo>
                    <a:lnTo>
                      <a:pt x="75" y="440"/>
                    </a:lnTo>
                    <a:lnTo>
                      <a:pt x="75" y="451"/>
                    </a:lnTo>
                    <a:lnTo>
                      <a:pt x="74" y="463"/>
                    </a:lnTo>
                    <a:lnTo>
                      <a:pt x="74" y="474"/>
                    </a:lnTo>
                    <a:lnTo>
                      <a:pt x="73" y="484"/>
                    </a:lnTo>
                    <a:lnTo>
                      <a:pt x="73" y="495"/>
                    </a:lnTo>
                    <a:lnTo>
                      <a:pt x="71" y="505"/>
                    </a:lnTo>
                    <a:lnTo>
                      <a:pt x="71" y="516"/>
                    </a:lnTo>
                    <a:lnTo>
                      <a:pt x="71" y="526"/>
                    </a:lnTo>
                    <a:lnTo>
                      <a:pt x="71" y="536"/>
                    </a:lnTo>
                    <a:lnTo>
                      <a:pt x="70" y="546"/>
                    </a:lnTo>
                    <a:lnTo>
                      <a:pt x="70" y="555"/>
                    </a:lnTo>
                    <a:lnTo>
                      <a:pt x="70" y="564"/>
                    </a:lnTo>
                    <a:lnTo>
                      <a:pt x="68" y="572"/>
                    </a:lnTo>
                    <a:lnTo>
                      <a:pt x="68" y="580"/>
                    </a:lnTo>
                    <a:lnTo>
                      <a:pt x="68" y="589"/>
                    </a:lnTo>
                    <a:lnTo>
                      <a:pt x="68" y="596"/>
                    </a:lnTo>
                    <a:lnTo>
                      <a:pt x="67" y="604"/>
                    </a:lnTo>
                    <a:lnTo>
                      <a:pt x="67" y="611"/>
                    </a:lnTo>
                    <a:lnTo>
                      <a:pt x="67" y="618"/>
                    </a:lnTo>
                    <a:lnTo>
                      <a:pt x="67" y="624"/>
                    </a:lnTo>
                    <a:lnTo>
                      <a:pt x="66" y="629"/>
                    </a:lnTo>
                    <a:lnTo>
                      <a:pt x="66" y="635"/>
                    </a:lnTo>
                    <a:lnTo>
                      <a:pt x="66" y="640"/>
                    </a:lnTo>
                    <a:lnTo>
                      <a:pt x="66" y="645"/>
                    </a:lnTo>
                    <a:lnTo>
                      <a:pt x="66" y="649"/>
                    </a:lnTo>
                    <a:lnTo>
                      <a:pt x="66" y="651"/>
                    </a:lnTo>
                    <a:lnTo>
                      <a:pt x="66" y="656"/>
                    </a:lnTo>
                    <a:lnTo>
                      <a:pt x="28" y="671"/>
                    </a:lnTo>
                    <a:lnTo>
                      <a:pt x="27" y="430"/>
                    </a:lnTo>
                    <a:lnTo>
                      <a:pt x="0" y="463"/>
                    </a:lnTo>
                    <a:lnTo>
                      <a:pt x="0" y="693"/>
                    </a:lnTo>
                    <a:lnTo>
                      <a:pt x="0" y="714"/>
                    </a:lnTo>
                    <a:lnTo>
                      <a:pt x="4" y="713"/>
                    </a:lnTo>
                    <a:lnTo>
                      <a:pt x="11" y="710"/>
                    </a:lnTo>
                    <a:lnTo>
                      <a:pt x="15" y="707"/>
                    </a:lnTo>
                    <a:lnTo>
                      <a:pt x="22" y="704"/>
                    </a:lnTo>
                    <a:lnTo>
                      <a:pt x="28" y="702"/>
                    </a:lnTo>
                    <a:lnTo>
                      <a:pt x="35" y="700"/>
                    </a:lnTo>
                    <a:lnTo>
                      <a:pt x="39" y="698"/>
                    </a:lnTo>
                    <a:lnTo>
                      <a:pt x="46" y="695"/>
                    </a:lnTo>
                    <a:lnTo>
                      <a:pt x="50" y="692"/>
                    </a:lnTo>
                    <a:lnTo>
                      <a:pt x="57" y="691"/>
                    </a:lnTo>
                    <a:lnTo>
                      <a:pt x="63" y="688"/>
                    </a:lnTo>
                    <a:lnTo>
                      <a:pt x="68" y="685"/>
                    </a:lnTo>
                    <a:lnTo>
                      <a:pt x="74" y="682"/>
                    </a:lnTo>
                    <a:lnTo>
                      <a:pt x="80" y="681"/>
                    </a:lnTo>
                    <a:lnTo>
                      <a:pt x="87" y="678"/>
                    </a:lnTo>
                    <a:lnTo>
                      <a:pt x="92" y="677"/>
                    </a:lnTo>
                    <a:lnTo>
                      <a:pt x="92" y="664"/>
                    </a:lnTo>
                    <a:lnTo>
                      <a:pt x="92" y="654"/>
                    </a:lnTo>
                    <a:lnTo>
                      <a:pt x="94" y="643"/>
                    </a:lnTo>
                    <a:lnTo>
                      <a:pt x="94" y="633"/>
                    </a:lnTo>
                    <a:lnTo>
                      <a:pt x="94" y="622"/>
                    </a:lnTo>
                    <a:lnTo>
                      <a:pt x="95" y="611"/>
                    </a:lnTo>
                    <a:lnTo>
                      <a:pt x="95" y="600"/>
                    </a:lnTo>
                    <a:lnTo>
                      <a:pt x="96" y="590"/>
                    </a:lnTo>
                    <a:lnTo>
                      <a:pt x="96" y="579"/>
                    </a:lnTo>
                    <a:lnTo>
                      <a:pt x="96" y="568"/>
                    </a:lnTo>
                    <a:lnTo>
                      <a:pt x="98" y="557"/>
                    </a:lnTo>
                    <a:lnTo>
                      <a:pt x="98" y="547"/>
                    </a:lnTo>
                    <a:lnTo>
                      <a:pt x="98" y="536"/>
                    </a:lnTo>
                    <a:lnTo>
                      <a:pt x="99" y="526"/>
                    </a:lnTo>
                    <a:lnTo>
                      <a:pt x="99" y="513"/>
                    </a:lnTo>
                    <a:lnTo>
                      <a:pt x="101" y="504"/>
                    </a:lnTo>
                    <a:lnTo>
                      <a:pt x="101" y="493"/>
                    </a:lnTo>
                    <a:lnTo>
                      <a:pt x="101" y="481"/>
                    </a:lnTo>
                    <a:lnTo>
                      <a:pt x="101" y="472"/>
                    </a:lnTo>
                    <a:lnTo>
                      <a:pt x="102" y="460"/>
                    </a:lnTo>
                    <a:lnTo>
                      <a:pt x="102" y="449"/>
                    </a:lnTo>
                    <a:lnTo>
                      <a:pt x="102" y="438"/>
                    </a:lnTo>
                    <a:lnTo>
                      <a:pt x="103" y="427"/>
                    </a:lnTo>
                    <a:lnTo>
                      <a:pt x="103" y="417"/>
                    </a:lnTo>
                    <a:lnTo>
                      <a:pt x="103" y="406"/>
                    </a:lnTo>
                    <a:lnTo>
                      <a:pt x="105" y="395"/>
                    </a:lnTo>
                    <a:lnTo>
                      <a:pt x="105" y="384"/>
                    </a:lnTo>
                    <a:lnTo>
                      <a:pt x="105" y="374"/>
                    </a:lnTo>
                    <a:lnTo>
                      <a:pt x="105" y="363"/>
                    </a:lnTo>
                    <a:lnTo>
                      <a:pt x="106" y="352"/>
                    </a:lnTo>
                    <a:lnTo>
                      <a:pt x="106" y="342"/>
                    </a:lnTo>
                    <a:lnTo>
                      <a:pt x="107" y="331"/>
                    </a:lnTo>
                    <a:lnTo>
                      <a:pt x="107" y="320"/>
                    </a:lnTo>
                    <a:lnTo>
                      <a:pt x="107" y="308"/>
                    </a:lnTo>
                    <a:lnTo>
                      <a:pt x="107" y="299"/>
                    </a:lnTo>
                    <a:lnTo>
                      <a:pt x="107" y="288"/>
                    </a:lnTo>
                    <a:lnTo>
                      <a:pt x="107" y="276"/>
                    </a:lnTo>
                    <a:lnTo>
                      <a:pt x="107" y="267"/>
                    </a:lnTo>
                    <a:lnTo>
                      <a:pt x="107" y="255"/>
                    </a:lnTo>
                    <a:lnTo>
                      <a:pt x="109" y="246"/>
                    </a:lnTo>
                    <a:lnTo>
                      <a:pt x="109" y="235"/>
                    </a:lnTo>
                    <a:lnTo>
                      <a:pt x="109" y="223"/>
                    </a:lnTo>
                    <a:lnTo>
                      <a:pt x="109" y="212"/>
                    </a:lnTo>
                    <a:lnTo>
                      <a:pt x="109" y="202"/>
                    </a:lnTo>
                    <a:lnTo>
                      <a:pt x="109" y="191"/>
                    </a:lnTo>
                    <a:lnTo>
                      <a:pt x="109" y="182"/>
                    </a:lnTo>
                    <a:lnTo>
                      <a:pt x="109" y="172"/>
                    </a:lnTo>
                    <a:lnTo>
                      <a:pt x="109" y="162"/>
                    </a:lnTo>
                    <a:lnTo>
                      <a:pt x="107" y="151"/>
                    </a:lnTo>
                    <a:lnTo>
                      <a:pt x="107" y="141"/>
                    </a:lnTo>
                    <a:lnTo>
                      <a:pt x="107" y="130"/>
                    </a:lnTo>
                    <a:lnTo>
                      <a:pt x="107" y="120"/>
                    </a:lnTo>
                    <a:lnTo>
                      <a:pt x="107" y="109"/>
                    </a:lnTo>
                    <a:lnTo>
                      <a:pt x="107" y="99"/>
                    </a:lnTo>
                    <a:lnTo>
                      <a:pt x="106" y="90"/>
                    </a:lnTo>
                    <a:lnTo>
                      <a:pt x="106" y="80"/>
                    </a:lnTo>
                    <a:lnTo>
                      <a:pt x="106" y="70"/>
                    </a:lnTo>
                    <a:lnTo>
                      <a:pt x="105" y="59"/>
                    </a:lnTo>
                    <a:lnTo>
                      <a:pt x="105" y="49"/>
                    </a:lnTo>
                    <a:lnTo>
                      <a:pt x="105" y="39"/>
                    </a:lnTo>
                    <a:lnTo>
                      <a:pt x="105" y="28"/>
                    </a:lnTo>
                    <a:lnTo>
                      <a:pt x="103" y="20"/>
                    </a:lnTo>
                    <a:lnTo>
                      <a:pt x="103" y="10"/>
                    </a:lnTo>
                    <a:lnTo>
                      <a:pt x="103" y="0"/>
                    </a:lnTo>
                    <a:lnTo>
                      <a:pt x="1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39" name="Freeform 59"/>
              <p:cNvSpPr>
                <a:spLocks/>
              </p:cNvSpPr>
              <p:nvPr/>
            </p:nvSpPr>
            <p:spPr bwMode="auto">
              <a:xfrm>
                <a:off x="4527" y="1619"/>
                <a:ext cx="85" cy="104"/>
              </a:xfrm>
              <a:custGeom>
                <a:avLst/>
                <a:gdLst>
                  <a:gd name="T0" fmla="*/ 24 w 85"/>
                  <a:gd name="T1" fmla="*/ 104 h 104"/>
                  <a:gd name="T2" fmla="*/ 85 w 85"/>
                  <a:gd name="T3" fmla="*/ 15 h 104"/>
                  <a:gd name="T4" fmla="*/ 61 w 85"/>
                  <a:gd name="T5" fmla="*/ 0 h 104"/>
                  <a:gd name="T6" fmla="*/ 0 w 85"/>
                  <a:gd name="T7" fmla="*/ 86 h 104"/>
                  <a:gd name="T8" fmla="*/ 24 w 85"/>
                  <a:gd name="T9" fmla="*/ 104 h 104"/>
                  <a:gd name="T10" fmla="*/ 24 w 85"/>
                  <a:gd name="T11" fmla="*/ 104 h 104"/>
                </a:gdLst>
                <a:ahLst/>
                <a:cxnLst>
                  <a:cxn ang="0">
                    <a:pos x="T0" y="T1"/>
                  </a:cxn>
                  <a:cxn ang="0">
                    <a:pos x="T2" y="T3"/>
                  </a:cxn>
                  <a:cxn ang="0">
                    <a:pos x="T4" y="T5"/>
                  </a:cxn>
                  <a:cxn ang="0">
                    <a:pos x="T6" y="T7"/>
                  </a:cxn>
                  <a:cxn ang="0">
                    <a:pos x="T8" y="T9"/>
                  </a:cxn>
                  <a:cxn ang="0">
                    <a:pos x="T10" y="T11"/>
                  </a:cxn>
                </a:cxnLst>
                <a:rect l="0" t="0" r="r" b="b"/>
                <a:pathLst>
                  <a:path w="85" h="104">
                    <a:moveTo>
                      <a:pt x="24" y="104"/>
                    </a:moveTo>
                    <a:lnTo>
                      <a:pt x="85" y="15"/>
                    </a:lnTo>
                    <a:lnTo>
                      <a:pt x="61" y="0"/>
                    </a:lnTo>
                    <a:lnTo>
                      <a:pt x="0" y="86"/>
                    </a:lnTo>
                    <a:lnTo>
                      <a:pt x="24" y="104"/>
                    </a:lnTo>
                    <a:lnTo>
                      <a:pt x="2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0" name="Freeform 60"/>
              <p:cNvSpPr>
                <a:spLocks/>
              </p:cNvSpPr>
              <p:nvPr/>
            </p:nvSpPr>
            <p:spPr bwMode="auto">
              <a:xfrm>
                <a:off x="4544" y="1815"/>
                <a:ext cx="82" cy="143"/>
              </a:xfrm>
              <a:custGeom>
                <a:avLst/>
                <a:gdLst>
                  <a:gd name="T0" fmla="*/ 9 w 82"/>
                  <a:gd name="T1" fmla="*/ 143 h 143"/>
                  <a:gd name="T2" fmla="*/ 82 w 82"/>
                  <a:gd name="T3" fmla="*/ 16 h 143"/>
                  <a:gd name="T4" fmla="*/ 57 w 82"/>
                  <a:gd name="T5" fmla="*/ 0 h 143"/>
                  <a:gd name="T6" fmla="*/ 0 w 82"/>
                  <a:gd name="T7" fmla="*/ 104 h 143"/>
                  <a:gd name="T8" fmla="*/ 9 w 82"/>
                  <a:gd name="T9" fmla="*/ 143 h 143"/>
                  <a:gd name="T10" fmla="*/ 9 w 82"/>
                  <a:gd name="T11" fmla="*/ 143 h 143"/>
                </a:gdLst>
                <a:ahLst/>
                <a:cxnLst>
                  <a:cxn ang="0">
                    <a:pos x="T0" y="T1"/>
                  </a:cxn>
                  <a:cxn ang="0">
                    <a:pos x="T2" y="T3"/>
                  </a:cxn>
                  <a:cxn ang="0">
                    <a:pos x="T4" y="T5"/>
                  </a:cxn>
                  <a:cxn ang="0">
                    <a:pos x="T6" y="T7"/>
                  </a:cxn>
                  <a:cxn ang="0">
                    <a:pos x="T8" y="T9"/>
                  </a:cxn>
                  <a:cxn ang="0">
                    <a:pos x="T10" y="T11"/>
                  </a:cxn>
                </a:cxnLst>
                <a:rect l="0" t="0" r="r" b="b"/>
                <a:pathLst>
                  <a:path w="82" h="143">
                    <a:moveTo>
                      <a:pt x="9" y="143"/>
                    </a:moveTo>
                    <a:lnTo>
                      <a:pt x="82" y="16"/>
                    </a:lnTo>
                    <a:lnTo>
                      <a:pt x="57" y="0"/>
                    </a:lnTo>
                    <a:lnTo>
                      <a:pt x="0" y="104"/>
                    </a:lnTo>
                    <a:lnTo>
                      <a:pt x="9" y="143"/>
                    </a:lnTo>
                    <a:lnTo>
                      <a:pt x="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1" name="Freeform 61"/>
              <p:cNvSpPr>
                <a:spLocks/>
              </p:cNvSpPr>
              <p:nvPr/>
            </p:nvSpPr>
            <p:spPr bwMode="auto">
              <a:xfrm>
                <a:off x="4530" y="1991"/>
                <a:ext cx="107" cy="117"/>
              </a:xfrm>
              <a:custGeom>
                <a:avLst/>
                <a:gdLst>
                  <a:gd name="T0" fmla="*/ 22 w 107"/>
                  <a:gd name="T1" fmla="*/ 117 h 117"/>
                  <a:gd name="T2" fmla="*/ 107 w 107"/>
                  <a:gd name="T3" fmla="*/ 18 h 117"/>
                  <a:gd name="T4" fmla="*/ 85 w 107"/>
                  <a:gd name="T5" fmla="*/ 0 h 117"/>
                  <a:gd name="T6" fmla="*/ 0 w 107"/>
                  <a:gd name="T7" fmla="*/ 99 h 117"/>
                  <a:gd name="T8" fmla="*/ 22 w 107"/>
                  <a:gd name="T9" fmla="*/ 117 h 117"/>
                  <a:gd name="T10" fmla="*/ 22 w 107"/>
                  <a:gd name="T11" fmla="*/ 117 h 117"/>
                </a:gdLst>
                <a:ahLst/>
                <a:cxnLst>
                  <a:cxn ang="0">
                    <a:pos x="T0" y="T1"/>
                  </a:cxn>
                  <a:cxn ang="0">
                    <a:pos x="T2" y="T3"/>
                  </a:cxn>
                  <a:cxn ang="0">
                    <a:pos x="T4" y="T5"/>
                  </a:cxn>
                  <a:cxn ang="0">
                    <a:pos x="T6" y="T7"/>
                  </a:cxn>
                  <a:cxn ang="0">
                    <a:pos x="T8" y="T9"/>
                  </a:cxn>
                  <a:cxn ang="0">
                    <a:pos x="T10" y="T11"/>
                  </a:cxn>
                </a:cxnLst>
                <a:rect l="0" t="0" r="r" b="b"/>
                <a:pathLst>
                  <a:path w="107" h="117">
                    <a:moveTo>
                      <a:pt x="22" y="117"/>
                    </a:moveTo>
                    <a:lnTo>
                      <a:pt x="107" y="18"/>
                    </a:lnTo>
                    <a:lnTo>
                      <a:pt x="85" y="0"/>
                    </a:lnTo>
                    <a:lnTo>
                      <a:pt x="0" y="99"/>
                    </a:lnTo>
                    <a:lnTo>
                      <a:pt x="22" y="117"/>
                    </a:lnTo>
                    <a:lnTo>
                      <a:pt x="22"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2" name="Freeform 62"/>
              <p:cNvSpPr>
                <a:spLocks/>
              </p:cNvSpPr>
              <p:nvPr/>
            </p:nvSpPr>
            <p:spPr bwMode="auto">
              <a:xfrm>
                <a:off x="4406" y="2362"/>
                <a:ext cx="33" cy="52"/>
              </a:xfrm>
              <a:custGeom>
                <a:avLst/>
                <a:gdLst>
                  <a:gd name="T0" fmla="*/ 0 w 33"/>
                  <a:gd name="T1" fmla="*/ 2 h 52"/>
                  <a:gd name="T2" fmla="*/ 4 w 33"/>
                  <a:gd name="T3" fmla="*/ 52 h 52"/>
                  <a:gd name="T4" fmla="*/ 33 w 33"/>
                  <a:gd name="T5" fmla="*/ 52 h 52"/>
                  <a:gd name="T6" fmla="*/ 29 w 33"/>
                  <a:gd name="T7" fmla="*/ 0 h 52"/>
                  <a:gd name="T8" fmla="*/ 0 w 33"/>
                  <a:gd name="T9" fmla="*/ 2 h 52"/>
                  <a:gd name="T10" fmla="*/ 0 w 33"/>
                  <a:gd name="T11" fmla="*/ 2 h 52"/>
                </a:gdLst>
                <a:ahLst/>
                <a:cxnLst>
                  <a:cxn ang="0">
                    <a:pos x="T0" y="T1"/>
                  </a:cxn>
                  <a:cxn ang="0">
                    <a:pos x="T2" y="T3"/>
                  </a:cxn>
                  <a:cxn ang="0">
                    <a:pos x="T4" y="T5"/>
                  </a:cxn>
                  <a:cxn ang="0">
                    <a:pos x="T6" y="T7"/>
                  </a:cxn>
                  <a:cxn ang="0">
                    <a:pos x="T8" y="T9"/>
                  </a:cxn>
                  <a:cxn ang="0">
                    <a:pos x="T10" y="T11"/>
                  </a:cxn>
                </a:cxnLst>
                <a:rect l="0" t="0" r="r" b="b"/>
                <a:pathLst>
                  <a:path w="33" h="52">
                    <a:moveTo>
                      <a:pt x="0" y="2"/>
                    </a:moveTo>
                    <a:lnTo>
                      <a:pt x="4" y="52"/>
                    </a:lnTo>
                    <a:lnTo>
                      <a:pt x="33" y="52"/>
                    </a:lnTo>
                    <a:lnTo>
                      <a:pt x="29" y="0"/>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3" name="Freeform 63"/>
              <p:cNvSpPr>
                <a:spLocks/>
              </p:cNvSpPr>
              <p:nvPr/>
            </p:nvSpPr>
            <p:spPr bwMode="auto">
              <a:xfrm>
                <a:off x="4460" y="2464"/>
                <a:ext cx="28" cy="42"/>
              </a:xfrm>
              <a:custGeom>
                <a:avLst/>
                <a:gdLst>
                  <a:gd name="T0" fmla="*/ 0 w 28"/>
                  <a:gd name="T1" fmla="*/ 0 h 42"/>
                  <a:gd name="T2" fmla="*/ 0 w 28"/>
                  <a:gd name="T3" fmla="*/ 42 h 42"/>
                  <a:gd name="T4" fmla="*/ 28 w 28"/>
                  <a:gd name="T5" fmla="*/ 42 h 42"/>
                  <a:gd name="T6" fmla="*/ 28 w 28"/>
                  <a:gd name="T7" fmla="*/ 0 h 42"/>
                  <a:gd name="T8" fmla="*/ 0 w 28"/>
                  <a:gd name="T9" fmla="*/ 0 h 42"/>
                  <a:gd name="T10" fmla="*/ 0 w 28"/>
                  <a:gd name="T11" fmla="*/ 0 h 42"/>
                </a:gdLst>
                <a:ahLst/>
                <a:cxnLst>
                  <a:cxn ang="0">
                    <a:pos x="T0" y="T1"/>
                  </a:cxn>
                  <a:cxn ang="0">
                    <a:pos x="T2" y="T3"/>
                  </a:cxn>
                  <a:cxn ang="0">
                    <a:pos x="T4" y="T5"/>
                  </a:cxn>
                  <a:cxn ang="0">
                    <a:pos x="T6" y="T7"/>
                  </a:cxn>
                  <a:cxn ang="0">
                    <a:pos x="T8" y="T9"/>
                  </a:cxn>
                  <a:cxn ang="0">
                    <a:pos x="T10" y="T11"/>
                  </a:cxn>
                </a:cxnLst>
                <a:rect l="0" t="0" r="r" b="b"/>
                <a:pathLst>
                  <a:path w="28" h="42">
                    <a:moveTo>
                      <a:pt x="0" y="0"/>
                    </a:moveTo>
                    <a:lnTo>
                      <a:pt x="0" y="42"/>
                    </a:lnTo>
                    <a:lnTo>
                      <a:pt x="28" y="42"/>
                    </a:lnTo>
                    <a:lnTo>
                      <a:pt x="28"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4" name="Freeform 64"/>
              <p:cNvSpPr>
                <a:spLocks/>
              </p:cNvSpPr>
              <p:nvPr/>
            </p:nvSpPr>
            <p:spPr bwMode="auto">
              <a:xfrm>
                <a:off x="4535" y="2401"/>
                <a:ext cx="35" cy="46"/>
              </a:xfrm>
              <a:custGeom>
                <a:avLst/>
                <a:gdLst>
                  <a:gd name="T0" fmla="*/ 0 w 35"/>
                  <a:gd name="T1" fmla="*/ 4 h 46"/>
                  <a:gd name="T2" fmla="*/ 7 w 35"/>
                  <a:gd name="T3" fmla="*/ 46 h 46"/>
                  <a:gd name="T4" fmla="*/ 35 w 35"/>
                  <a:gd name="T5" fmla="*/ 42 h 46"/>
                  <a:gd name="T6" fmla="*/ 28 w 35"/>
                  <a:gd name="T7" fmla="*/ 0 h 46"/>
                  <a:gd name="T8" fmla="*/ 0 w 35"/>
                  <a:gd name="T9" fmla="*/ 4 h 46"/>
                  <a:gd name="T10" fmla="*/ 0 w 35"/>
                  <a:gd name="T11" fmla="*/ 4 h 46"/>
                </a:gdLst>
                <a:ahLst/>
                <a:cxnLst>
                  <a:cxn ang="0">
                    <a:pos x="T0" y="T1"/>
                  </a:cxn>
                  <a:cxn ang="0">
                    <a:pos x="T2" y="T3"/>
                  </a:cxn>
                  <a:cxn ang="0">
                    <a:pos x="T4" y="T5"/>
                  </a:cxn>
                  <a:cxn ang="0">
                    <a:pos x="T6" y="T7"/>
                  </a:cxn>
                  <a:cxn ang="0">
                    <a:pos x="T8" y="T9"/>
                  </a:cxn>
                  <a:cxn ang="0">
                    <a:pos x="T10" y="T11"/>
                  </a:cxn>
                </a:cxnLst>
                <a:rect l="0" t="0" r="r" b="b"/>
                <a:pathLst>
                  <a:path w="35" h="46">
                    <a:moveTo>
                      <a:pt x="0" y="4"/>
                    </a:moveTo>
                    <a:lnTo>
                      <a:pt x="7" y="46"/>
                    </a:lnTo>
                    <a:lnTo>
                      <a:pt x="35" y="42"/>
                    </a:lnTo>
                    <a:lnTo>
                      <a:pt x="28"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5" name="Freeform 65"/>
              <p:cNvSpPr>
                <a:spLocks/>
              </p:cNvSpPr>
              <p:nvPr/>
            </p:nvSpPr>
            <p:spPr bwMode="auto">
              <a:xfrm>
                <a:off x="4597" y="2200"/>
                <a:ext cx="57" cy="84"/>
              </a:xfrm>
              <a:custGeom>
                <a:avLst/>
                <a:gdLst>
                  <a:gd name="T0" fmla="*/ 26 w 57"/>
                  <a:gd name="T1" fmla="*/ 84 h 84"/>
                  <a:gd name="T2" fmla="*/ 57 w 57"/>
                  <a:gd name="T3" fmla="*/ 13 h 84"/>
                  <a:gd name="T4" fmla="*/ 30 w 57"/>
                  <a:gd name="T5" fmla="*/ 0 h 84"/>
                  <a:gd name="T6" fmla="*/ 0 w 57"/>
                  <a:gd name="T7" fmla="*/ 73 h 84"/>
                  <a:gd name="T8" fmla="*/ 26 w 57"/>
                  <a:gd name="T9" fmla="*/ 84 h 84"/>
                  <a:gd name="T10" fmla="*/ 26 w 57"/>
                  <a:gd name="T11" fmla="*/ 84 h 84"/>
                </a:gdLst>
                <a:ahLst/>
                <a:cxnLst>
                  <a:cxn ang="0">
                    <a:pos x="T0" y="T1"/>
                  </a:cxn>
                  <a:cxn ang="0">
                    <a:pos x="T2" y="T3"/>
                  </a:cxn>
                  <a:cxn ang="0">
                    <a:pos x="T4" y="T5"/>
                  </a:cxn>
                  <a:cxn ang="0">
                    <a:pos x="T6" y="T7"/>
                  </a:cxn>
                  <a:cxn ang="0">
                    <a:pos x="T8" y="T9"/>
                  </a:cxn>
                  <a:cxn ang="0">
                    <a:pos x="T10" y="T11"/>
                  </a:cxn>
                </a:cxnLst>
                <a:rect l="0" t="0" r="r" b="b"/>
                <a:pathLst>
                  <a:path w="57" h="84">
                    <a:moveTo>
                      <a:pt x="26" y="84"/>
                    </a:moveTo>
                    <a:lnTo>
                      <a:pt x="57" y="13"/>
                    </a:lnTo>
                    <a:lnTo>
                      <a:pt x="30" y="0"/>
                    </a:lnTo>
                    <a:lnTo>
                      <a:pt x="0" y="73"/>
                    </a:lnTo>
                    <a:lnTo>
                      <a:pt x="26" y="84"/>
                    </a:lnTo>
                    <a:lnTo>
                      <a:pt x="26"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6" name="Freeform 66"/>
              <p:cNvSpPr>
                <a:spLocks/>
              </p:cNvSpPr>
              <p:nvPr/>
            </p:nvSpPr>
            <p:spPr bwMode="auto">
              <a:xfrm>
                <a:off x="4619" y="2368"/>
                <a:ext cx="46" cy="62"/>
              </a:xfrm>
              <a:custGeom>
                <a:avLst/>
                <a:gdLst>
                  <a:gd name="T0" fmla="*/ 29 w 46"/>
                  <a:gd name="T1" fmla="*/ 62 h 62"/>
                  <a:gd name="T2" fmla="*/ 29 w 46"/>
                  <a:gd name="T3" fmla="*/ 58 h 62"/>
                  <a:gd name="T4" fmla="*/ 31 w 46"/>
                  <a:gd name="T5" fmla="*/ 54 h 62"/>
                  <a:gd name="T6" fmla="*/ 31 w 46"/>
                  <a:gd name="T7" fmla="*/ 51 h 62"/>
                  <a:gd name="T8" fmla="*/ 32 w 46"/>
                  <a:gd name="T9" fmla="*/ 47 h 62"/>
                  <a:gd name="T10" fmla="*/ 32 w 46"/>
                  <a:gd name="T11" fmla="*/ 44 h 62"/>
                  <a:gd name="T12" fmla="*/ 35 w 46"/>
                  <a:gd name="T13" fmla="*/ 42 h 62"/>
                  <a:gd name="T14" fmla="*/ 35 w 46"/>
                  <a:gd name="T15" fmla="*/ 37 h 62"/>
                  <a:gd name="T16" fmla="*/ 36 w 46"/>
                  <a:gd name="T17" fmla="*/ 33 h 62"/>
                  <a:gd name="T18" fmla="*/ 37 w 46"/>
                  <a:gd name="T19" fmla="*/ 29 h 62"/>
                  <a:gd name="T20" fmla="*/ 39 w 46"/>
                  <a:gd name="T21" fmla="*/ 25 h 62"/>
                  <a:gd name="T22" fmla="*/ 40 w 46"/>
                  <a:gd name="T23" fmla="*/ 21 h 62"/>
                  <a:gd name="T24" fmla="*/ 42 w 46"/>
                  <a:gd name="T25" fmla="*/ 16 h 62"/>
                  <a:gd name="T26" fmla="*/ 43 w 46"/>
                  <a:gd name="T27" fmla="*/ 12 h 62"/>
                  <a:gd name="T28" fmla="*/ 46 w 46"/>
                  <a:gd name="T29" fmla="*/ 9 h 62"/>
                  <a:gd name="T30" fmla="*/ 18 w 46"/>
                  <a:gd name="T31" fmla="*/ 0 h 62"/>
                  <a:gd name="T32" fmla="*/ 17 w 46"/>
                  <a:gd name="T33" fmla="*/ 1 h 62"/>
                  <a:gd name="T34" fmla="*/ 17 w 46"/>
                  <a:gd name="T35" fmla="*/ 4 h 62"/>
                  <a:gd name="T36" fmla="*/ 15 w 46"/>
                  <a:gd name="T37" fmla="*/ 8 h 62"/>
                  <a:gd name="T38" fmla="*/ 14 w 46"/>
                  <a:gd name="T39" fmla="*/ 12 h 62"/>
                  <a:gd name="T40" fmla="*/ 11 w 46"/>
                  <a:gd name="T41" fmla="*/ 15 h 62"/>
                  <a:gd name="T42" fmla="*/ 11 w 46"/>
                  <a:gd name="T43" fmla="*/ 21 h 62"/>
                  <a:gd name="T44" fmla="*/ 8 w 46"/>
                  <a:gd name="T45" fmla="*/ 25 h 62"/>
                  <a:gd name="T46" fmla="*/ 7 w 46"/>
                  <a:gd name="T47" fmla="*/ 29 h 62"/>
                  <a:gd name="T48" fmla="*/ 5 w 46"/>
                  <a:gd name="T49" fmla="*/ 33 h 62"/>
                  <a:gd name="T50" fmla="*/ 4 w 46"/>
                  <a:gd name="T51" fmla="*/ 39 h 62"/>
                  <a:gd name="T52" fmla="*/ 3 w 46"/>
                  <a:gd name="T53" fmla="*/ 43 h 62"/>
                  <a:gd name="T54" fmla="*/ 3 w 46"/>
                  <a:gd name="T55" fmla="*/ 47 h 62"/>
                  <a:gd name="T56" fmla="*/ 1 w 46"/>
                  <a:gd name="T57" fmla="*/ 51 h 62"/>
                  <a:gd name="T58" fmla="*/ 0 w 46"/>
                  <a:gd name="T59" fmla="*/ 55 h 62"/>
                  <a:gd name="T60" fmla="*/ 0 w 46"/>
                  <a:gd name="T61" fmla="*/ 58 h 62"/>
                  <a:gd name="T62" fmla="*/ 0 w 46"/>
                  <a:gd name="T63" fmla="*/ 62 h 62"/>
                  <a:gd name="T64" fmla="*/ 29 w 46"/>
                  <a:gd name="T65" fmla="*/ 62 h 62"/>
                  <a:gd name="T66" fmla="*/ 29 w 46"/>
                  <a:gd name="T6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62">
                    <a:moveTo>
                      <a:pt x="29" y="62"/>
                    </a:moveTo>
                    <a:lnTo>
                      <a:pt x="29" y="58"/>
                    </a:lnTo>
                    <a:lnTo>
                      <a:pt x="31" y="54"/>
                    </a:lnTo>
                    <a:lnTo>
                      <a:pt x="31" y="51"/>
                    </a:lnTo>
                    <a:lnTo>
                      <a:pt x="32" y="47"/>
                    </a:lnTo>
                    <a:lnTo>
                      <a:pt x="32" y="44"/>
                    </a:lnTo>
                    <a:lnTo>
                      <a:pt x="35" y="42"/>
                    </a:lnTo>
                    <a:lnTo>
                      <a:pt x="35" y="37"/>
                    </a:lnTo>
                    <a:lnTo>
                      <a:pt x="36" y="33"/>
                    </a:lnTo>
                    <a:lnTo>
                      <a:pt x="37" y="29"/>
                    </a:lnTo>
                    <a:lnTo>
                      <a:pt x="39" y="25"/>
                    </a:lnTo>
                    <a:lnTo>
                      <a:pt x="40" y="21"/>
                    </a:lnTo>
                    <a:lnTo>
                      <a:pt x="42" y="16"/>
                    </a:lnTo>
                    <a:lnTo>
                      <a:pt x="43" y="12"/>
                    </a:lnTo>
                    <a:lnTo>
                      <a:pt x="46" y="9"/>
                    </a:lnTo>
                    <a:lnTo>
                      <a:pt x="18" y="0"/>
                    </a:lnTo>
                    <a:lnTo>
                      <a:pt x="17" y="1"/>
                    </a:lnTo>
                    <a:lnTo>
                      <a:pt x="17" y="4"/>
                    </a:lnTo>
                    <a:lnTo>
                      <a:pt x="15" y="8"/>
                    </a:lnTo>
                    <a:lnTo>
                      <a:pt x="14" y="12"/>
                    </a:lnTo>
                    <a:lnTo>
                      <a:pt x="11" y="15"/>
                    </a:lnTo>
                    <a:lnTo>
                      <a:pt x="11" y="21"/>
                    </a:lnTo>
                    <a:lnTo>
                      <a:pt x="8" y="25"/>
                    </a:lnTo>
                    <a:lnTo>
                      <a:pt x="7" y="29"/>
                    </a:lnTo>
                    <a:lnTo>
                      <a:pt x="5" y="33"/>
                    </a:lnTo>
                    <a:lnTo>
                      <a:pt x="4" y="39"/>
                    </a:lnTo>
                    <a:lnTo>
                      <a:pt x="3" y="43"/>
                    </a:lnTo>
                    <a:lnTo>
                      <a:pt x="3" y="47"/>
                    </a:lnTo>
                    <a:lnTo>
                      <a:pt x="1" y="51"/>
                    </a:lnTo>
                    <a:lnTo>
                      <a:pt x="0" y="55"/>
                    </a:lnTo>
                    <a:lnTo>
                      <a:pt x="0" y="58"/>
                    </a:lnTo>
                    <a:lnTo>
                      <a:pt x="0" y="62"/>
                    </a:lnTo>
                    <a:lnTo>
                      <a:pt x="29" y="62"/>
                    </a:lnTo>
                    <a:lnTo>
                      <a:pt x="29"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7" name="Freeform 67"/>
              <p:cNvSpPr>
                <a:spLocks/>
              </p:cNvSpPr>
              <p:nvPr/>
            </p:nvSpPr>
            <p:spPr bwMode="auto">
              <a:xfrm>
                <a:off x="4689" y="2244"/>
                <a:ext cx="55" cy="65"/>
              </a:xfrm>
              <a:custGeom>
                <a:avLst/>
                <a:gdLst>
                  <a:gd name="T0" fmla="*/ 25 w 55"/>
                  <a:gd name="T1" fmla="*/ 65 h 65"/>
                  <a:gd name="T2" fmla="*/ 55 w 55"/>
                  <a:gd name="T3" fmla="*/ 15 h 65"/>
                  <a:gd name="T4" fmla="*/ 32 w 55"/>
                  <a:gd name="T5" fmla="*/ 0 h 65"/>
                  <a:gd name="T6" fmla="*/ 0 w 55"/>
                  <a:gd name="T7" fmla="*/ 50 h 65"/>
                  <a:gd name="T8" fmla="*/ 25 w 55"/>
                  <a:gd name="T9" fmla="*/ 65 h 65"/>
                  <a:gd name="T10" fmla="*/ 25 w 55"/>
                  <a:gd name="T11" fmla="*/ 65 h 65"/>
                </a:gdLst>
                <a:ahLst/>
                <a:cxnLst>
                  <a:cxn ang="0">
                    <a:pos x="T0" y="T1"/>
                  </a:cxn>
                  <a:cxn ang="0">
                    <a:pos x="T2" y="T3"/>
                  </a:cxn>
                  <a:cxn ang="0">
                    <a:pos x="T4" y="T5"/>
                  </a:cxn>
                  <a:cxn ang="0">
                    <a:pos x="T6" y="T7"/>
                  </a:cxn>
                  <a:cxn ang="0">
                    <a:pos x="T8" y="T9"/>
                  </a:cxn>
                  <a:cxn ang="0">
                    <a:pos x="T10" y="T11"/>
                  </a:cxn>
                </a:cxnLst>
                <a:rect l="0" t="0" r="r" b="b"/>
                <a:pathLst>
                  <a:path w="55" h="65">
                    <a:moveTo>
                      <a:pt x="25" y="65"/>
                    </a:moveTo>
                    <a:lnTo>
                      <a:pt x="55" y="15"/>
                    </a:lnTo>
                    <a:lnTo>
                      <a:pt x="32" y="0"/>
                    </a:lnTo>
                    <a:lnTo>
                      <a:pt x="0" y="50"/>
                    </a:lnTo>
                    <a:lnTo>
                      <a:pt x="25" y="65"/>
                    </a:lnTo>
                    <a:lnTo>
                      <a:pt x="25"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8" name="Freeform 68"/>
              <p:cNvSpPr>
                <a:spLocks/>
              </p:cNvSpPr>
              <p:nvPr/>
            </p:nvSpPr>
            <p:spPr bwMode="auto">
              <a:xfrm>
                <a:off x="4768" y="2131"/>
                <a:ext cx="36" cy="103"/>
              </a:xfrm>
              <a:custGeom>
                <a:avLst/>
                <a:gdLst>
                  <a:gd name="T0" fmla="*/ 36 w 36"/>
                  <a:gd name="T1" fmla="*/ 103 h 103"/>
                  <a:gd name="T2" fmla="*/ 28 w 36"/>
                  <a:gd name="T3" fmla="*/ 0 h 103"/>
                  <a:gd name="T4" fmla="*/ 0 w 36"/>
                  <a:gd name="T5" fmla="*/ 2 h 103"/>
                  <a:gd name="T6" fmla="*/ 7 w 36"/>
                  <a:gd name="T7" fmla="*/ 103 h 103"/>
                  <a:gd name="T8" fmla="*/ 36 w 36"/>
                  <a:gd name="T9" fmla="*/ 103 h 103"/>
                  <a:gd name="T10" fmla="*/ 36 w 36"/>
                  <a:gd name="T11" fmla="*/ 103 h 103"/>
                </a:gdLst>
                <a:ahLst/>
                <a:cxnLst>
                  <a:cxn ang="0">
                    <a:pos x="T0" y="T1"/>
                  </a:cxn>
                  <a:cxn ang="0">
                    <a:pos x="T2" y="T3"/>
                  </a:cxn>
                  <a:cxn ang="0">
                    <a:pos x="T4" y="T5"/>
                  </a:cxn>
                  <a:cxn ang="0">
                    <a:pos x="T6" y="T7"/>
                  </a:cxn>
                  <a:cxn ang="0">
                    <a:pos x="T8" y="T9"/>
                  </a:cxn>
                  <a:cxn ang="0">
                    <a:pos x="T10" y="T11"/>
                  </a:cxn>
                </a:cxnLst>
                <a:rect l="0" t="0" r="r" b="b"/>
                <a:pathLst>
                  <a:path w="36" h="103">
                    <a:moveTo>
                      <a:pt x="36" y="103"/>
                    </a:moveTo>
                    <a:lnTo>
                      <a:pt x="28" y="0"/>
                    </a:lnTo>
                    <a:lnTo>
                      <a:pt x="0" y="2"/>
                    </a:lnTo>
                    <a:lnTo>
                      <a:pt x="7" y="103"/>
                    </a:lnTo>
                    <a:lnTo>
                      <a:pt x="36" y="103"/>
                    </a:lnTo>
                    <a:lnTo>
                      <a:pt x="36"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49" name="Freeform 69"/>
              <p:cNvSpPr>
                <a:spLocks/>
              </p:cNvSpPr>
              <p:nvPr/>
            </p:nvSpPr>
            <p:spPr bwMode="auto">
              <a:xfrm>
                <a:off x="4684" y="2121"/>
                <a:ext cx="32" cy="33"/>
              </a:xfrm>
              <a:custGeom>
                <a:avLst/>
                <a:gdLst>
                  <a:gd name="T0" fmla="*/ 28 w 32"/>
                  <a:gd name="T1" fmla="*/ 33 h 33"/>
                  <a:gd name="T2" fmla="*/ 32 w 32"/>
                  <a:gd name="T3" fmla="*/ 3 h 33"/>
                  <a:gd name="T4" fmla="*/ 3 w 32"/>
                  <a:gd name="T5" fmla="*/ 0 h 33"/>
                  <a:gd name="T6" fmla="*/ 0 w 32"/>
                  <a:gd name="T7" fmla="*/ 29 h 33"/>
                  <a:gd name="T8" fmla="*/ 28 w 32"/>
                  <a:gd name="T9" fmla="*/ 33 h 33"/>
                  <a:gd name="T10" fmla="*/ 28 w 32"/>
                  <a:gd name="T11" fmla="*/ 33 h 33"/>
                </a:gdLst>
                <a:ahLst/>
                <a:cxnLst>
                  <a:cxn ang="0">
                    <a:pos x="T0" y="T1"/>
                  </a:cxn>
                  <a:cxn ang="0">
                    <a:pos x="T2" y="T3"/>
                  </a:cxn>
                  <a:cxn ang="0">
                    <a:pos x="T4" y="T5"/>
                  </a:cxn>
                  <a:cxn ang="0">
                    <a:pos x="T6" y="T7"/>
                  </a:cxn>
                  <a:cxn ang="0">
                    <a:pos x="T8" y="T9"/>
                  </a:cxn>
                  <a:cxn ang="0">
                    <a:pos x="T10" y="T11"/>
                  </a:cxn>
                </a:cxnLst>
                <a:rect l="0" t="0" r="r" b="b"/>
                <a:pathLst>
                  <a:path w="32" h="33">
                    <a:moveTo>
                      <a:pt x="28" y="33"/>
                    </a:moveTo>
                    <a:lnTo>
                      <a:pt x="32" y="3"/>
                    </a:lnTo>
                    <a:lnTo>
                      <a:pt x="3" y="0"/>
                    </a:lnTo>
                    <a:lnTo>
                      <a:pt x="0" y="29"/>
                    </a:lnTo>
                    <a:lnTo>
                      <a:pt x="28" y="33"/>
                    </a:lnTo>
                    <a:lnTo>
                      <a:pt x="2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0" name="Freeform 70"/>
              <p:cNvSpPr>
                <a:spLocks/>
              </p:cNvSpPr>
              <p:nvPr/>
            </p:nvSpPr>
            <p:spPr bwMode="auto">
              <a:xfrm>
                <a:off x="4796" y="2324"/>
                <a:ext cx="32" cy="66"/>
              </a:xfrm>
              <a:custGeom>
                <a:avLst/>
                <a:gdLst>
                  <a:gd name="T0" fmla="*/ 32 w 32"/>
                  <a:gd name="T1" fmla="*/ 66 h 66"/>
                  <a:gd name="T2" fmla="*/ 29 w 32"/>
                  <a:gd name="T3" fmla="*/ 0 h 66"/>
                  <a:gd name="T4" fmla="*/ 0 w 32"/>
                  <a:gd name="T5" fmla="*/ 2 h 66"/>
                  <a:gd name="T6" fmla="*/ 3 w 32"/>
                  <a:gd name="T7" fmla="*/ 66 h 66"/>
                  <a:gd name="T8" fmla="*/ 32 w 32"/>
                  <a:gd name="T9" fmla="*/ 66 h 66"/>
                  <a:gd name="T10" fmla="*/ 32 w 32"/>
                  <a:gd name="T11" fmla="*/ 66 h 66"/>
                </a:gdLst>
                <a:ahLst/>
                <a:cxnLst>
                  <a:cxn ang="0">
                    <a:pos x="T0" y="T1"/>
                  </a:cxn>
                  <a:cxn ang="0">
                    <a:pos x="T2" y="T3"/>
                  </a:cxn>
                  <a:cxn ang="0">
                    <a:pos x="T4" y="T5"/>
                  </a:cxn>
                  <a:cxn ang="0">
                    <a:pos x="T6" y="T7"/>
                  </a:cxn>
                  <a:cxn ang="0">
                    <a:pos x="T8" y="T9"/>
                  </a:cxn>
                  <a:cxn ang="0">
                    <a:pos x="T10" y="T11"/>
                  </a:cxn>
                </a:cxnLst>
                <a:rect l="0" t="0" r="r" b="b"/>
                <a:pathLst>
                  <a:path w="32" h="66">
                    <a:moveTo>
                      <a:pt x="32" y="66"/>
                    </a:moveTo>
                    <a:lnTo>
                      <a:pt x="29" y="0"/>
                    </a:lnTo>
                    <a:lnTo>
                      <a:pt x="0" y="2"/>
                    </a:lnTo>
                    <a:lnTo>
                      <a:pt x="3" y="66"/>
                    </a:lnTo>
                    <a:lnTo>
                      <a:pt x="32" y="66"/>
                    </a:lnTo>
                    <a:lnTo>
                      <a:pt x="32"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1" name="Freeform 71"/>
              <p:cNvSpPr>
                <a:spLocks/>
              </p:cNvSpPr>
              <p:nvPr/>
            </p:nvSpPr>
            <p:spPr bwMode="auto">
              <a:xfrm>
                <a:off x="4882" y="2274"/>
                <a:ext cx="31" cy="48"/>
              </a:xfrm>
              <a:custGeom>
                <a:avLst/>
                <a:gdLst>
                  <a:gd name="T0" fmla="*/ 31 w 31"/>
                  <a:gd name="T1" fmla="*/ 48 h 48"/>
                  <a:gd name="T2" fmla="*/ 31 w 31"/>
                  <a:gd name="T3" fmla="*/ 0 h 48"/>
                  <a:gd name="T4" fmla="*/ 0 w 31"/>
                  <a:gd name="T5" fmla="*/ 0 h 48"/>
                  <a:gd name="T6" fmla="*/ 0 w 31"/>
                  <a:gd name="T7" fmla="*/ 48 h 48"/>
                  <a:gd name="T8" fmla="*/ 31 w 31"/>
                  <a:gd name="T9" fmla="*/ 48 h 48"/>
                  <a:gd name="T10" fmla="*/ 31 w 31"/>
                  <a:gd name="T11" fmla="*/ 48 h 48"/>
                </a:gdLst>
                <a:ahLst/>
                <a:cxnLst>
                  <a:cxn ang="0">
                    <a:pos x="T0" y="T1"/>
                  </a:cxn>
                  <a:cxn ang="0">
                    <a:pos x="T2" y="T3"/>
                  </a:cxn>
                  <a:cxn ang="0">
                    <a:pos x="T4" y="T5"/>
                  </a:cxn>
                  <a:cxn ang="0">
                    <a:pos x="T6" y="T7"/>
                  </a:cxn>
                  <a:cxn ang="0">
                    <a:pos x="T8" y="T9"/>
                  </a:cxn>
                  <a:cxn ang="0">
                    <a:pos x="T10" y="T11"/>
                  </a:cxn>
                </a:cxnLst>
                <a:rect l="0" t="0" r="r" b="b"/>
                <a:pathLst>
                  <a:path w="31" h="48">
                    <a:moveTo>
                      <a:pt x="31" y="48"/>
                    </a:moveTo>
                    <a:lnTo>
                      <a:pt x="31" y="0"/>
                    </a:lnTo>
                    <a:lnTo>
                      <a:pt x="0" y="0"/>
                    </a:lnTo>
                    <a:lnTo>
                      <a:pt x="0" y="48"/>
                    </a:lnTo>
                    <a:lnTo>
                      <a:pt x="31" y="48"/>
                    </a:lnTo>
                    <a:lnTo>
                      <a:pt x="31"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37352" name="Group 72"/>
            <p:cNvGrpSpPr>
              <a:grpSpLocks/>
            </p:cNvGrpSpPr>
            <p:nvPr/>
          </p:nvGrpSpPr>
          <p:grpSpPr bwMode="auto">
            <a:xfrm>
              <a:off x="2313" y="2137"/>
              <a:ext cx="454" cy="234"/>
              <a:chOff x="7279" y="1021"/>
              <a:chExt cx="2140" cy="1341"/>
            </a:xfrm>
          </p:grpSpPr>
          <p:sp>
            <p:nvSpPr>
              <p:cNvPr id="737353" name="Freeform 73"/>
              <p:cNvSpPr>
                <a:spLocks/>
              </p:cNvSpPr>
              <p:nvPr/>
            </p:nvSpPr>
            <p:spPr bwMode="auto">
              <a:xfrm>
                <a:off x="7279" y="1021"/>
                <a:ext cx="637" cy="476"/>
              </a:xfrm>
              <a:custGeom>
                <a:avLst/>
                <a:gdLst>
                  <a:gd name="T0" fmla="*/ 637 w 637"/>
                  <a:gd name="T1" fmla="*/ 259 h 476"/>
                  <a:gd name="T2" fmla="*/ 628 w 637"/>
                  <a:gd name="T3" fmla="*/ 254 h 476"/>
                  <a:gd name="T4" fmla="*/ 221 w 637"/>
                  <a:gd name="T5" fmla="*/ 0 h 476"/>
                  <a:gd name="T6" fmla="*/ 0 w 637"/>
                  <a:gd name="T7" fmla="*/ 247 h 476"/>
                  <a:gd name="T8" fmla="*/ 405 w 637"/>
                  <a:gd name="T9" fmla="*/ 473 h 476"/>
                  <a:gd name="T10" fmla="*/ 411 w 637"/>
                  <a:gd name="T11" fmla="*/ 476 h 476"/>
                  <a:gd name="T12" fmla="*/ 422 w 637"/>
                  <a:gd name="T13" fmla="*/ 461 h 476"/>
                  <a:gd name="T14" fmla="*/ 434 w 637"/>
                  <a:gd name="T15" fmla="*/ 445 h 476"/>
                  <a:gd name="T16" fmla="*/ 447 w 637"/>
                  <a:gd name="T17" fmla="*/ 431 h 476"/>
                  <a:gd name="T18" fmla="*/ 460 w 637"/>
                  <a:gd name="T19" fmla="*/ 415 h 476"/>
                  <a:gd name="T20" fmla="*/ 473 w 637"/>
                  <a:gd name="T21" fmla="*/ 401 h 476"/>
                  <a:gd name="T22" fmla="*/ 487 w 637"/>
                  <a:gd name="T23" fmla="*/ 387 h 476"/>
                  <a:gd name="T24" fmla="*/ 500 w 637"/>
                  <a:gd name="T25" fmla="*/ 373 h 476"/>
                  <a:gd name="T26" fmla="*/ 514 w 637"/>
                  <a:gd name="T27" fmla="*/ 359 h 476"/>
                  <a:gd name="T28" fmla="*/ 529 w 637"/>
                  <a:gd name="T29" fmla="*/ 346 h 476"/>
                  <a:gd name="T30" fmla="*/ 543 w 637"/>
                  <a:gd name="T31" fmla="*/ 332 h 476"/>
                  <a:gd name="T32" fmla="*/ 557 w 637"/>
                  <a:gd name="T33" fmla="*/ 319 h 476"/>
                  <a:gd name="T34" fmla="*/ 573 w 637"/>
                  <a:gd name="T35" fmla="*/ 307 h 476"/>
                  <a:gd name="T36" fmla="*/ 588 w 637"/>
                  <a:gd name="T37" fmla="*/ 295 h 476"/>
                  <a:gd name="T38" fmla="*/ 605 w 637"/>
                  <a:gd name="T39" fmla="*/ 282 h 476"/>
                  <a:gd name="T40" fmla="*/ 621 w 637"/>
                  <a:gd name="T41" fmla="*/ 270 h 476"/>
                  <a:gd name="T42" fmla="*/ 637 w 637"/>
                  <a:gd name="T43" fmla="*/ 259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7" h="476">
                    <a:moveTo>
                      <a:pt x="637" y="259"/>
                    </a:moveTo>
                    <a:lnTo>
                      <a:pt x="628" y="254"/>
                    </a:lnTo>
                    <a:lnTo>
                      <a:pt x="221" y="0"/>
                    </a:lnTo>
                    <a:lnTo>
                      <a:pt x="0" y="247"/>
                    </a:lnTo>
                    <a:lnTo>
                      <a:pt x="405" y="473"/>
                    </a:lnTo>
                    <a:lnTo>
                      <a:pt x="411" y="476"/>
                    </a:lnTo>
                    <a:lnTo>
                      <a:pt x="422" y="461"/>
                    </a:lnTo>
                    <a:lnTo>
                      <a:pt x="434" y="445"/>
                    </a:lnTo>
                    <a:lnTo>
                      <a:pt x="447" y="431"/>
                    </a:lnTo>
                    <a:lnTo>
                      <a:pt x="460" y="415"/>
                    </a:lnTo>
                    <a:lnTo>
                      <a:pt x="473" y="401"/>
                    </a:lnTo>
                    <a:lnTo>
                      <a:pt x="487" y="387"/>
                    </a:lnTo>
                    <a:lnTo>
                      <a:pt x="500" y="373"/>
                    </a:lnTo>
                    <a:lnTo>
                      <a:pt x="514" y="359"/>
                    </a:lnTo>
                    <a:lnTo>
                      <a:pt x="529" y="346"/>
                    </a:lnTo>
                    <a:lnTo>
                      <a:pt x="543" y="332"/>
                    </a:lnTo>
                    <a:lnTo>
                      <a:pt x="557" y="319"/>
                    </a:lnTo>
                    <a:lnTo>
                      <a:pt x="573" y="307"/>
                    </a:lnTo>
                    <a:lnTo>
                      <a:pt x="588" y="295"/>
                    </a:lnTo>
                    <a:lnTo>
                      <a:pt x="605" y="282"/>
                    </a:lnTo>
                    <a:lnTo>
                      <a:pt x="621" y="270"/>
                    </a:lnTo>
                    <a:lnTo>
                      <a:pt x="637" y="25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4" name="Freeform 74"/>
              <p:cNvSpPr>
                <a:spLocks/>
              </p:cNvSpPr>
              <p:nvPr/>
            </p:nvSpPr>
            <p:spPr bwMode="auto">
              <a:xfrm>
                <a:off x="7690" y="1280"/>
                <a:ext cx="829" cy="541"/>
              </a:xfrm>
              <a:custGeom>
                <a:avLst/>
                <a:gdLst>
                  <a:gd name="T0" fmla="*/ 664 w 829"/>
                  <a:gd name="T1" fmla="*/ 498 h 541"/>
                  <a:gd name="T2" fmla="*/ 710 w 829"/>
                  <a:gd name="T3" fmla="*/ 513 h 541"/>
                  <a:gd name="T4" fmla="*/ 741 w 829"/>
                  <a:gd name="T5" fmla="*/ 489 h 541"/>
                  <a:gd name="T6" fmla="*/ 697 w 829"/>
                  <a:gd name="T7" fmla="*/ 472 h 541"/>
                  <a:gd name="T8" fmla="*/ 732 w 829"/>
                  <a:gd name="T9" fmla="*/ 448 h 541"/>
                  <a:gd name="T10" fmla="*/ 758 w 829"/>
                  <a:gd name="T11" fmla="*/ 474 h 541"/>
                  <a:gd name="T12" fmla="*/ 785 w 829"/>
                  <a:gd name="T13" fmla="*/ 452 h 541"/>
                  <a:gd name="T14" fmla="*/ 762 w 829"/>
                  <a:gd name="T15" fmla="*/ 428 h 541"/>
                  <a:gd name="T16" fmla="*/ 829 w 829"/>
                  <a:gd name="T17" fmla="*/ 367 h 541"/>
                  <a:gd name="T18" fmla="*/ 226 w 829"/>
                  <a:gd name="T19" fmla="*/ 0 h 541"/>
                  <a:gd name="T20" fmla="*/ 210 w 829"/>
                  <a:gd name="T21" fmla="*/ 11 h 541"/>
                  <a:gd name="T22" fmla="*/ 194 w 829"/>
                  <a:gd name="T23" fmla="*/ 23 h 541"/>
                  <a:gd name="T24" fmla="*/ 177 w 829"/>
                  <a:gd name="T25" fmla="*/ 36 h 541"/>
                  <a:gd name="T26" fmla="*/ 162 w 829"/>
                  <a:gd name="T27" fmla="*/ 48 h 541"/>
                  <a:gd name="T28" fmla="*/ 146 w 829"/>
                  <a:gd name="T29" fmla="*/ 60 h 541"/>
                  <a:gd name="T30" fmla="*/ 132 w 829"/>
                  <a:gd name="T31" fmla="*/ 73 h 541"/>
                  <a:gd name="T32" fmla="*/ 118 w 829"/>
                  <a:gd name="T33" fmla="*/ 87 h 541"/>
                  <a:gd name="T34" fmla="*/ 103 w 829"/>
                  <a:gd name="T35" fmla="*/ 100 h 541"/>
                  <a:gd name="T36" fmla="*/ 89 w 829"/>
                  <a:gd name="T37" fmla="*/ 114 h 541"/>
                  <a:gd name="T38" fmla="*/ 76 w 829"/>
                  <a:gd name="T39" fmla="*/ 128 h 541"/>
                  <a:gd name="T40" fmla="*/ 62 w 829"/>
                  <a:gd name="T41" fmla="*/ 142 h 541"/>
                  <a:gd name="T42" fmla="*/ 49 w 829"/>
                  <a:gd name="T43" fmla="*/ 156 h 541"/>
                  <a:gd name="T44" fmla="*/ 36 w 829"/>
                  <a:gd name="T45" fmla="*/ 172 h 541"/>
                  <a:gd name="T46" fmla="*/ 23 w 829"/>
                  <a:gd name="T47" fmla="*/ 186 h 541"/>
                  <a:gd name="T48" fmla="*/ 11 w 829"/>
                  <a:gd name="T49" fmla="*/ 202 h 541"/>
                  <a:gd name="T50" fmla="*/ 0 w 829"/>
                  <a:gd name="T51" fmla="*/ 217 h 541"/>
                  <a:gd name="T52" fmla="*/ 604 w 829"/>
                  <a:gd name="T53" fmla="*/ 541 h 541"/>
                  <a:gd name="T54" fmla="*/ 664 w 829"/>
                  <a:gd name="T55" fmla="*/ 498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9" h="541">
                    <a:moveTo>
                      <a:pt x="664" y="498"/>
                    </a:moveTo>
                    <a:lnTo>
                      <a:pt x="710" y="513"/>
                    </a:lnTo>
                    <a:lnTo>
                      <a:pt x="741" y="489"/>
                    </a:lnTo>
                    <a:lnTo>
                      <a:pt x="697" y="472"/>
                    </a:lnTo>
                    <a:lnTo>
                      <a:pt x="732" y="448"/>
                    </a:lnTo>
                    <a:lnTo>
                      <a:pt x="758" y="474"/>
                    </a:lnTo>
                    <a:lnTo>
                      <a:pt x="785" y="452"/>
                    </a:lnTo>
                    <a:lnTo>
                      <a:pt x="762" y="428"/>
                    </a:lnTo>
                    <a:lnTo>
                      <a:pt x="829" y="367"/>
                    </a:lnTo>
                    <a:lnTo>
                      <a:pt x="226" y="0"/>
                    </a:lnTo>
                    <a:lnTo>
                      <a:pt x="210" y="11"/>
                    </a:lnTo>
                    <a:lnTo>
                      <a:pt x="194" y="23"/>
                    </a:lnTo>
                    <a:lnTo>
                      <a:pt x="177" y="36"/>
                    </a:lnTo>
                    <a:lnTo>
                      <a:pt x="162" y="48"/>
                    </a:lnTo>
                    <a:lnTo>
                      <a:pt x="146" y="60"/>
                    </a:lnTo>
                    <a:lnTo>
                      <a:pt x="132" y="73"/>
                    </a:lnTo>
                    <a:lnTo>
                      <a:pt x="118" y="87"/>
                    </a:lnTo>
                    <a:lnTo>
                      <a:pt x="103" y="100"/>
                    </a:lnTo>
                    <a:lnTo>
                      <a:pt x="89" y="114"/>
                    </a:lnTo>
                    <a:lnTo>
                      <a:pt x="76" y="128"/>
                    </a:lnTo>
                    <a:lnTo>
                      <a:pt x="62" y="142"/>
                    </a:lnTo>
                    <a:lnTo>
                      <a:pt x="49" y="156"/>
                    </a:lnTo>
                    <a:lnTo>
                      <a:pt x="36" y="172"/>
                    </a:lnTo>
                    <a:lnTo>
                      <a:pt x="23" y="186"/>
                    </a:lnTo>
                    <a:lnTo>
                      <a:pt x="11" y="202"/>
                    </a:lnTo>
                    <a:lnTo>
                      <a:pt x="0" y="217"/>
                    </a:lnTo>
                    <a:lnTo>
                      <a:pt x="604" y="541"/>
                    </a:lnTo>
                    <a:lnTo>
                      <a:pt x="664" y="49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5" name="Freeform 75"/>
              <p:cNvSpPr>
                <a:spLocks/>
              </p:cNvSpPr>
              <p:nvPr/>
            </p:nvSpPr>
            <p:spPr bwMode="auto">
              <a:xfrm>
                <a:off x="7367" y="1092"/>
                <a:ext cx="505" cy="361"/>
              </a:xfrm>
              <a:custGeom>
                <a:avLst/>
                <a:gdLst>
                  <a:gd name="T0" fmla="*/ 505 w 505"/>
                  <a:gd name="T1" fmla="*/ 220 h 361"/>
                  <a:gd name="T2" fmla="*/ 499 w 505"/>
                  <a:gd name="T3" fmla="*/ 217 h 361"/>
                  <a:gd name="T4" fmla="*/ 146 w 505"/>
                  <a:gd name="T5" fmla="*/ 0 h 361"/>
                  <a:gd name="T6" fmla="*/ 0 w 505"/>
                  <a:gd name="T7" fmla="*/ 162 h 361"/>
                  <a:gd name="T8" fmla="*/ 355 w 505"/>
                  <a:gd name="T9" fmla="*/ 360 h 361"/>
                  <a:gd name="T10" fmla="*/ 358 w 505"/>
                  <a:gd name="T11" fmla="*/ 361 h 361"/>
                  <a:gd name="T12" fmla="*/ 374 w 505"/>
                  <a:gd name="T13" fmla="*/ 342 h 361"/>
                  <a:gd name="T14" fmla="*/ 391 w 505"/>
                  <a:gd name="T15" fmla="*/ 323 h 361"/>
                  <a:gd name="T16" fmla="*/ 408 w 505"/>
                  <a:gd name="T17" fmla="*/ 304 h 361"/>
                  <a:gd name="T18" fmla="*/ 427 w 505"/>
                  <a:gd name="T19" fmla="*/ 287 h 361"/>
                  <a:gd name="T20" fmla="*/ 446 w 505"/>
                  <a:gd name="T21" fmla="*/ 269 h 361"/>
                  <a:gd name="T22" fmla="*/ 465 w 505"/>
                  <a:gd name="T23" fmla="*/ 252 h 361"/>
                  <a:gd name="T24" fmla="*/ 485 w 505"/>
                  <a:gd name="T25" fmla="*/ 236 h 361"/>
                  <a:gd name="T26" fmla="*/ 505 w 505"/>
                  <a:gd name="T27" fmla="*/ 22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5" h="361">
                    <a:moveTo>
                      <a:pt x="505" y="220"/>
                    </a:moveTo>
                    <a:lnTo>
                      <a:pt x="499" y="217"/>
                    </a:lnTo>
                    <a:lnTo>
                      <a:pt x="146" y="0"/>
                    </a:lnTo>
                    <a:lnTo>
                      <a:pt x="0" y="162"/>
                    </a:lnTo>
                    <a:lnTo>
                      <a:pt x="355" y="360"/>
                    </a:lnTo>
                    <a:lnTo>
                      <a:pt x="358" y="361"/>
                    </a:lnTo>
                    <a:lnTo>
                      <a:pt x="374" y="342"/>
                    </a:lnTo>
                    <a:lnTo>
                      <a:pt x="391" y="323"/>
                    </a:lnTo>
                    <a:lnTo>
                      <a:pt x="408" y="304"/>
                    </a:lnTo>
                    <a:lnTo>
                      <a:pt x="427" y="287"/>
                    </a:lnTo>
                    <a:lnTo>
                      <a:pt x="446" y="269"/>
                    </a:lnTo>
                    <a:lnTo>
                      <a:pt x="465" y="252"/>
                    </a:lnTo>
                    <a:lnTo>
                      <a:pt x="485" y="236"/>
                    </a:lnTo>
                    <a:lnTo>
                      <a:pt x="505"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6" name="Freeform 76"/>
              <p:cNvSpPr>
                <a:spLocks/>
              </p:cNvSpPr>
              <p:nvPr/>
            </p:nvSpPr>
            <p:spPr bwMode="auto">
              <a:xfrm>
                <a:off x="7725" y="1312"/>
                <a:ext cx="719" cy="460"/>
              </a:xfrm>
              <a:custGeom>
                <a:avLst/>
                <a:gdLst>
                  <a:gd name="T0" fmla="*/ 719 w 719"/>
                  <a:gd name="T1" fmla="*/ 340 h 460"/>
                  <a:gd name="T2" fmla="*/ 147 w 719"/>
                  <a:gd name="T3" fmla="*/ 0 h 460"/>
                  <a:gd name="T4" fmla="*/ 127 w 719"/>
                  <a:gd name="T5" fmla="*/ 16 h 460"/>
                  <a:gd name="T6" fmla="*/ 107 w 719"/>
                  <a:gd name="T7" fmla="*/ 32 h 460"/>
                  <a:gd name="T8" fmla="*/ 88 w 719"/>
                  <a:gd name="T9" fmla="*/ 49 h 460"/>
                  <a:gd name="T10" fmla="*/ 69 w 719"/>
                  <a:gd name="T11" fmla="*/ 67 h 460"/>
                  <a:gd name="T12" fmla="*/ 50 w 719"/>
                  <a:gd name="T13" fmla="*/ 84 h 460"/>
                  <a:gd name="T14" fmla="*/ 33 w 719"/>
                  <a:gd name="T15" fmla="*/ 103 h 460"/>
                  <a:gd name="T16" fmla="*/ 16 w 719"/>
                  <a:gd name="T17" fmla="*/ 122 h 460"/>
                  <a:gd name="T18" fmla="*/ 0 w 719"/>
                  <a:gd name="T19" fmla="*/ 141 h 460"/>
                  <a:gd name="T20" fmla="*/ 569 w 719"/>
                  <a:gd name="T21" fmla="*/ 460 h 460"/>
                  <a:gd name="T22" fmla="*/ 719 w 719"/>
                  <a:gd name="T23" fmla="*/ 34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460">
                    <a:moveTo>
                      <a:pt x="719" y="340"/>
                    </a:moveTo>
                    <a:lnTo>
                      <a:pt x="147" y="0"/>
                    </a:lnTo>
                    <a:lnTo>
                      <a:pt x="127" y="16"/>
                    </a:lnTo>
                    <a:lnTo>
                      <a:pt x="107" y="32"/>
                    </a:lnTo>
                    <a:lnTo>
                      <a:pt x="88" y="49"/>
                    </a:lnTo>
                    <a:lnTo>
                      <a:pt x="69" y="67"/>
                    </a:lnTo>
                    <a:lnTo>
                      <a:pt x="50" y="84"/>
                    </a:lnTo>
                    <a:lnTo>
                      <a:pt x="33" y="103"/>
                    </a:lnTo>
                    <a:lnTo>
                      <a:pt x="16" y="122"/>
                    </a:lnTo>
                    <a:lnTo>
                      <a:pt x="0" y="141"/>
                    </a:lnTo>
                    <a:lnTo>
                      <a:pt x="569" y="460"/>
                    </a:lnTo>
                    <a:lnTo>
                      <a:pt x="719" y="3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7" name="Freeform 77"/>
              <p:cNvSpPr>
                <a:spLocks/>
              </p:cNvSpPr>
              <p:nvPr/>
            </p:nvSpPr>
            <p:spPr bwMode="auto">
              <a:xfrm>
                <a:off x="8834" y="2017"/>
                <a:ext cx="585" cy="345"/>
              </a:xfrm>
              <a:custGeom>
                <a:avLst/>
                <a:gdLst>
                  <a:gd name="T0" fmla="*/ 104 w 585"/>
                  <a:gd name="T1" fmla="*/ 35 h 345"/>
                  <a:gd name="T2" fmla="*/ 63 w 585"/>
                  <a:gd name="T3" fmla="*/ 61 h 345"/>
                  <a:gd name="T4" fmla="*/ 38 w 585"/>
                  <a:gd name="T5" fmla="*/ 29 h 345"/>
                  <a:gd name="T6" fmla="*/ 16 w 585"/>
                  <a:gd name="T7" fmla="*/ 42 h 345"/>
                  <a:gd name="T8" fmla="*/ 36 w 585"/>
                  <a:gd name="T9" fmla="*/ 76 h 345"/>
                  <a:gd name="T10" fmla="*/ 0 w 585"/>
                  <a:gd name="T11" fmla="*/ 106 h 345"/>
                  <a:gd name="T12" fmla="*/ 433 w 585"/>
                  <a:gd name="T13" fmla="*/ 345 h 345"/>
                  <a:gd name="T14" fmla="*/ 585 w 585"/>
                  <a:gd name="T15" fmla="*/ 236 h 345"/>
                  <a:gd name="T16" fmla="*/ 189 w 585"/>
                  <a:gd name="T17" fmla="*/ 0 h 345"/>
                  <a:gd name="T18" fmla="*/ 141 w 585"/>
                  <a:gd name="T19" fmla="*/ 21 h 345"/>
                  <a:gd name="T20" fmla="*/ 82 w 585"/>
                  <a:gd name="T21" fmla="*/ 1 h 345"/>
                  <a:gd name="T22" fmla="*/ 57 w 585"/>
                  <a:gd name="T23" fmla="*/ 16 h 345"/>
                  <a:gd name="T24" fmla="*/ 104 w 585"/>
                  <a:gd name="T25" fmla="*/ 3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345">
                    <a:moveTo>
                      <a:pt x="104" y="35"/>
                    </a:moveTo>
                    <a:lnTo>
                      <a:pt x="63" y="61"/>
                    </a:lnTo>
                    <a:lnTo>
                      <a:pt x="38" y="29"/>
                    </a:lnTo>
                    <a:lnTo>
                      <a:pt x="16" y="42"/>
                    </a:lnTo>
                    <a:lnTo>
                      <a:pt x="36" y="76"/>
                    </a:lnTo>
                    <a:lnTo>
                      <a:pt x="0" y="106"/>
                    </a:lnTo>
                    <a:lnTo>
                      <a:pt x="433" y="345"/>
                    </a:lnTo>
                    <a:lnTo>
                      <a:pt x="585" y="236"/>
                    </a:lnTo>
                    <a:lnTo>
                      <a:pt x="189" y="0"/>
                    </a:lnTo>
                    <a:lnTo>
                      <a:pt x="141" y="21"/>
                    </a:lnTo>
                    <a:lnTo>
                      <a:pt x="82" y="1"/>
                    </a:lnTo>
                    <a:lnTo>
                      <a:pt x="57" y="16"/>
                    </a:lnTo>
                    <a:lnTo>
                      <a:pt x="104" y="35"/>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8" name="Freeform 78"/>
              <p:cNvSpPr>
                <a:spLocks/>
              </p:cNvSpPr>
              <p:nvPr/>
            </p:nvSpPr>
            <p:spPr bwMode="auto">
              <a:xfrm>
                <a:off x="8913" y="2057"/>
                <a:ext cx="453" cy="271"/>
              </a:xfrm>
              <a:custGeom>
                <a:avLst/>
                <a:gdLst>
                  <a:gd name="T0" fmla="*/ 0 w 453"/>
                  <a:gd name="T1" fmla="*/ 73 h 271"/>
                  <a:gd name="T2" fmla="*/ 112 w 453"/>
                  <a:gd name="T3" fmla="*/ 0 h 271"/>
                  <a:gd name="T4" fmla="*/ 453 w 453"/>
                  <a:gd name="T5" fmla="*/ 201 h 271"/>
                  <a:gd name="T6" fmla="*/ 360 w 453"/>
                  <a:gd name="T7" fmla="*/ 271 h 271"/>
                  <a:gd name="T8" fmla="*/ 0 w 453"/>
                  <a:gd name="T9" fmla="*/ 73 h 271"/>
                </a:gdLst>
                <a:ahLst/>
                <a:cxnLst>
                  <a:cxn ang="0">
                    <a:pos x="T0" y="T1"/>
                  </a:cxn>
                  <a:cxn ang="0">
                    <a:pos x="T2" y="T3"/>
                  </a:cxn>
                  <a:cxn ang="0">
                    <a:pos x="T4" y="T5"/>
                  </a:cxn>
                  <a:cxn ang="0">
                    <a:pos x="T6" y="T7"/>
                  </a:cxn>
                  <a:cxn ang="0">
                    <a:pos x="T8" y="T9"/>
                  </a:cxn>
                </a:cxnLst>
                <a:rect l="0" t="0" r="r" b="b"/>
                <a:pathLst>
                  <a:path w="453" h="271">
                    <a:moveTo>
                      <a:pt x="0" y="73"/>
                    </a:moveTo>
                    <a:lnTo>
                      <a:pt x="112" y="0"/>
                    </a:lnTo>
                    <a:lnTo>
                      <a:pt x="453" y="201"/>
                    </a:lnTo>
                    <a:lnTo>
                      <a:pt x="360" y="271"/>
                    </a:lnTo>
                    <a:lnTo>
                      <a:pt x="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59" name="Freeform 79"/>
              <p:cNvSpPr>
                <a:spLocks/>
              </p:cNvSpPr>
              <p:nvPr/>
            </p:nvSpPr>
            <p:spPr bwMode="auto">
              <a:xfrm>
                <a:off x="8815" y="1989"/>
                <a:ext cx="101" cy="70"/>
              </a:xfrm>
              <a:custGeom>
                <a:avLst/>
                <a:gdLst>
                  <a:gd name="T0" fmla="*/ 0 w 101"/>
                  <a:gd name="T1" fmla="*/ 26 h 70"/>
                  <a:gd name="T2" fmla="*/ 35 w 101"/>
                  <a:gd name="T3" fmla="*/ 70 h 70"/>
                  <a:gd name="T4" fmla="*/ 57 w 101"/>
                  <a:gd name="T5" fmla="*/ 57 h 70"/>
                  <a:gd name="T6" fmla="*/ 40 w 101"/>
                  <a:gd name="T7" fmla="*/ 31 h 70"/>
                  <a:gd name="T8" fmla="*/ 76 w 101"/>
                  <a:gd name="T9" fmla="*/ 44 h 70"/>
                  <a:gd name="T10" fmla="*/ 101 w 101"/>
                  <a:gd name="T11" fmla="*/ 29 h 70"/>
                  <a:gd name="T12" fmla="*/ 8 w 101"/>
                  <a:gd name="T13" fmla="*/ 0 h 70"/>
                  <a:gd name="T14" fmla="*/ 0 w 101"/>
                  <a:gd name="T15" fmla="*/ 26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0">
                    <a:moveTo>
                      <a:pt x="0" y="26"/>
                    </a:moveTo>
                    <a:lnTo>
                      <a:pt x="35" y="70"/>
                    </a:lnTo>
                    <a:lnTo>
                      <a:pt x="57" y="57"/>
                    </a:lnTo>
                    <a:lnTo>
                      <a:pt x="40" y="31"/>
                    </a:lnTo>
                    <a:lnTo>
                      <a:pt x="76" y="44"/>
                    </a:lnTo>
                    <a:lnTo>
                      <a:pt x="101" y="29"/>
                    </a:lnTo>
                    <a:lnTo>
                      <a:pt x="8" y="0"/>
                    </a:lnTo>
                    <a:lnTo>
                      <a:pt x="0" y="26"/>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0" name="Freeform 80"/>
              <p:cNvSpPr>
                <a:spLocks/>
              </p:cNvSpPr>
              <p:nvPr/>
            </p:nvSpPr>
            <p:spPr bwMode="auto">
              <a:xfrm>
                <a:off x="8978" y="2093"/>
                <a:ext cx="136" cy="98"/>
              </a:xfrm>
              <a:custGeom>
                <a:avLst/>
                <a:gdLst>
                  <a:gd name="T0" fmla="*/ 0 w 136"/>
                  <a:gd name="T1" fmla="*/ 88 h 98"/>
                  <a:gd name="T2" fmla="*/ 131 w 136"/>
                  <a:gd name="T3" fmla="*/ 0 h 98"/>
                  <a:gd name="T4" fmla="*/ 136 w 136"/>
                  <a:gd name="T5" fmla="*/ 9 h 98"/>
                  <a:gd name="T6" fmla="*/ 6 w 136"/>
                  <a:gd name="T7" fmla="*/ 98 h 98"/>
                  <a:gd name="T8" fmla="*/ 0 w 136"/>
                  <a:gd name="T9" fmla="*/ 88 h 98"/>
                </a:gdLst>
                <a:ahLst/>
                <a:cxnLst>
                  <a:cxn ang="0">
                    <a:pos x="T0" y="T1"/>
                  </a:cxn>
                  <a:cxn ang="0">
                    <a:pos x="T2" y="T3"/>
                  </a:cxn>
                  <a:cxn ang="0">
                    <a:pos x="T4" y="T5"/>
                  </a:cxn>
                  <a:cxn ang="0">
                    <a:pos x="T6" y="T7"/>
                  </a:cxn>
                  <a:cxn ang="0">
                    <a:pos x="T8" y="T9"/>
                  </a:cxn>
                </a:cxnLst>
                <a:rect l="0" t="0" r="r" b="b"/>
                <a:pathLst>
                  <a:path w="136" h="98">
                    <a:moveTo>
                      <a:pt x="0" y="88"/>
                    </a:moveTo>
                    <a:lnTo>
                      <a:pt x="131" y="0"/>
                    </a:lnTo>
                    <a:lnTo>
                      <a:pt x="136" y="9"/>
                    </a:lnTo>
                    <a:lnTo>
                      <a:pt x="6" y="98"/>
                    </a:lnTo>
                    <a:lnTo>
                      <a:pt x="0" y="8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1" name="Freeform 81"/>
              <p:cNvSpPr>
                <a:spLocks/>
              </p:cNvSpPr>
              <p:nvPr/>
            </p:nvSpPr>
            <p:spPr bwMode="auto">
              <a:xfrm>
                <a:off x="9086" y="2146"/>
                <a:ext cx="127" cy="95"/>
              </a:xfrm>
              <a:custGeom>
                <a:avLst/>
                <a:gdLst>
                  <a:gd name="T0" fmla="*/ 0 w 127"/>
                  <a:gd name="T1" fmla="*/ 88 h 95"/>
                  <a:gd name="T2" fmla="*/ 120 w 127"/>
                  <a:gd name="T3" fmla="*/ 0 h 95"/>
                  <a:gd name="T4" fmla="*/ 127 w 127"/>
                  <a:gd name="T5" fmla="*/ 9 h 95"/>
                  <a:gd name="T6" fmla="*/ 12 w 127"/>
                  <a:gd name="T7" fmla="*/ 95 h 95"/>
                  <a:gd name="T8" fmla="*/ 0 w 127"/>
                  <a:gd name="T9" fmla="*/ 88 h 95"/>
                </a:gdLst>
                <a:ahLst/>
                <a:cxnLst>
                  <a:cxn ang="0">
                    <a:pos x="T0" y="T1"/>
                  </a:cxn>
                  <a:cxn ang="0">
                    <a:pos x="T2" y="T3"/>
                  </a:cxn>
                  <a:cxn ang="0">
                    <a:pos x="T4" y="T5"/>
                  </a:cxn>
                  <a:cxn ang="0">
                    <a:pos x="T6" y="T7"/>
                  </a:cxn>
                  <a:cxn ang="0">
                    <a:pos x="T8" y="T9"/>
                  </a:cxn>
                </a:cxnLst>
                <a:rect l="0" t="0" r="r" b="b"/>
                <a:pathLst>
                  <a:path w="127" h="95">
                    <a:moveTo>
                      <a:pt x="0" y="88"/>
                    </a:moveTo>
                    <a:lnTo>
                      <a:pt x="120" y="0"/>
                    </a:lnTo>
                    <a:lnTo>
                      <a:pt x="127" y="9"/>
                    </a:lnTo>
                    <a:lnTo>
                      <a:pt x="12" y="95"/>
                    </a:lnTo>
                    <a:lnTo>
                      <a:pt x="0" y="8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2" name="Freeform 82"/>
              <p:cNvSpPr>
                <a:spLocks/>
              </p:cNvSpPr>
              <p:nvPr/>
            </p:nvSpPr>
            <p:spPr bwMode="auto">
              <a:xfrm>
                <a:off x="9198" y="2206"/>
                <a:ext cx="108" cy="87"/>
              </a:xfrm>
              <a:custGeom>
                <a:avLst/>
                <a:gdLst>
                  <a:gd name="T0" fmla="*/ 0 w 108"/>
                  <a:gd name="T1" fmla="*/ 79 h 87"/>
                  <a:gd name="T2" fmla="*/ 100 w 108"/>
                  <a:gd name="T3" fmla="*/ 0 h 87"/>
                  <a:gd name="T4" fmla="*/ 108 w 108"/>
                  <a:gd name="T5" fmla="*/ 9 h 87"/>
                  <a:gd name="T6" fmla="*/ 8 w 108"/>
                  <a:gd name="T7" fmla="*/ 87 h 87"/>
                  <a:gd name="T8" fmla="*/ 0 w 108"/>
                  <a:gd name="T9" fmla="*/ 79 h 87"/>
                </a:gdLst>
                <a:ahLst/>
                <a:cxnLst>
                  <a:cxn ang="0">
                    <a:pos x="T0" y="T1"/>
                  </a:cxn>
                  <a:cxn ang="0">
                    <a:pos x="T2" y="T3"/>
                  </a:cxn>
                  <a:cxn ang="0">
                    <a:pos x="T4" y="T5"/>
                  </a:cxn>
                  <a:cxn ang="0">
                    <a:pos x="T6" y="T7"/>
                  </a:cxn>
                  <a:cxn ang="0">
                    <a:pos x="T8" y="T9"/>
                  </a:cxn>
                </a:cxnLst>
                <a:rect l="0" t="0" r="r" b="b"/>
                <a:pathLst>
                  <a:path w="108" h="87">
                    <a:moveTo>
                      <a:pt x="0" y="79"/>
                    </a:moveTo>
                    <a:lnTo>
                      <a:pt x="100" y="0"/>
                    </a:lnTo>
                    <a:lnTo>
                      <a:pt x="108" y="9"/>
                    </a:lnTo>
                    <a:lnTo>
                      <a:pt x="8" y="87"/>
                    </a:lnTo>
                    <a:lnTo>
                      <a:pt x="0" y="7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3" name="Freeform 83"/>
              <p:cNvSpPr>
                <a:spLocks/>
              </p:cNvSpPr>
              <p:nvPr/>
            </p:nvSpPr>
            <p:spPr bwMode="auto">
              <a:xfrm>
                <a:off x="8478" y="1696"/>
                <a:ext cx="433" cy="432"/>
              </a:xfrm>
              <a:custGeom>
                <a:avLst/>
                <a:gdLst>
                  <a:gd name="T0" fmla="*/ 242 w 433"/>
                  <a:gd name="T1" fmla="*/ 432 h 432"/>
                  <a:gd name="T2" fmla="*/ 433 w 433"/>
                  <a:gd name="T3" fmla="*/ 300 h 432"/>
                  <a:gd name="T4" fmla="*/ 333 w 433"/>
                  <a:gd name="T5" fmla="*/ 124 h 432"/>
                  <a:gd name="T6" fmla="*/ 188 w 433"/>
                  <a:gd name="T7" fmla="*/ 0 h 432"/>
                  <a:gd name="T8" fmla="*/ 0 w 433"/>
                  <a:gd name="T9" fmla="*/ 130 h 432"/>
                  <a:gd name="T10" fmla="*/ 78 w 433"/>
                  <a:gd name="T11" fmla="*/ 329 h 432"/>
                  <a:gd name="T12" fmla="*/ 242 w 433"/>
                  <a:gd name="T13" fmla="*/ 432 h 432"/>
                </a:gdLst>
                <a:ahLst/>
                <a:cxnLst>
                  <a:cxn ang="0">
                    <a:pos x="T0" y="T1"/>
                  </a:cxn>
                  <a:cxn ang="0">
                    <a:pos x="T2" y="T3"/>
                  </a:cxn>
                  <a:cxn ang="0">
                    <a:pos x="T4" y="T5"/>
                  </a:cxn>
                  <a:cxn ang="0">
                    <a:pos x="T6" y="T7"/>
                  </a:cxn>
                  <a:cxn ang="0">
                    <a:pos x="T8" y="T9"/>
                  </a:cxn>
                  <a:cxn ang="0">
                    <a:pos x="T10" y="T11"/>
                  </a:cxn>
                  <a:cxn ang="0">
                    <a:pos x="T12" y="T13"/>
                  </a:cxn>
                </a:cxnLst>
                <a:rect l="0" t="0" r="r" b="b"/>
                <a:pathLst>
                  <a:path w="433" h="432">
                    <a:moveTo>
                      <a:pt x="242" y="432"/>
                    </a:moveTo>
                    <a:lnTo>
                      <a:pt x="433" y="300"/>
                    </a:lnTo>
                    <a:lnTo>
                      <a:pt x="333" y="124"/>
                    </a:lnTo>
                    <a:lnTo>
                      <a:pt x="188" y="0"/>
                    </a:lnTo>
                    <a:lnTo>
                      <a:pt x="0" y="130"/>
                    </a:lnTo>
                    <a:lnTo>
                      <a:pt x="78" y="329"/>
                    </a:lnTo>
                    <a:lnTo>
                      <a:pt x="242" y="432"/>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4" name="Freeform 84"/>
              <p:cNvSpPr>
                <a:spLocks/>
              </p:cNvSpPr>
              <p:nvPr/>
            </p:nvSpPr>
            <p:spPr bwMode="auto">
              <a:xfrm>
                <a:off x="8324" y="1946"/>
                <a:ext cx="228" cy="189"/>
              </a:xfrm>
              <a:custGeom>
                <a:avLst/>
                <a:gdLst>
                  <a:gd name="T0" fmla="*/ 157 w 228"/>
                  <a:gd name="T1" fmla="*/ 22 h 189"/>
                  <a:gd name="T2" fmla="*/ 134 w 228"/>
                  <a:gd name="T3" fmla="*/ 11 h 189"/>
                  <a:gd name="T4" fmla="*/ 110 w 228"/>
                  <a:gd name="T5" fmla="*/ 3 h 189"/>
                  <a:gd name="T6" fmla="*/ 89 w 228"/>
                  <a:gd name="T7" fmla="*/ 0 h 189"/>
                  <a:gd name="T8" fmla="*/ 69 w 228"/>
                  <a:gd name="T9" fmla="*/ 0 h 189"/>
                  <a:gd name="T10" fmla="*/ 51 w 228"/>
                  <a:gd name="T11" fmla="*/ 4 h 189"/>
                  <a:gd name="T12" fmla="*/ 34 w 228"/>
                  <a:gd name="T13" fmla="*/ 12 h 189"/>
                  <a:gd name="T14" fmla="*/ 20 w 228"/>
                  <a:gd name="T15" fmla="*/ 23 h 189"/>
                  <a:gd name="T16" fmla="*/ 7 w 228"/>
                  <a:gd name="T17" fmla="*/ 38 h 189"/>
                  <a:gd name="T18" fmla="*/ 1 w 228"/>
                  <a:gd name="T19" fmla="*/ 51 h 189"/>
                  <a:gd name="T20" fmla="*/ 0 w 228"/>
                  <a:gd name="T21" fmla="*/ 66 h 189"/>
                  <a:gd name="T22" fmla="*/ 2 w 228"/>
                  <a:gd name="T23" fmla="*/ 84 h 189"/>
                  <a:gd name="T24" fmla="*/ 7 w 228"/>
                  <a:gd name="T25" fmla="*/ 102 h 189"/>
                  <a:gd name="T26" fmla="*/ 19 w 228"/>
                  <a:gd name="T27" fmla="*/ 121 h 189"/>
                  <a:gd name="T28" fmla="*/ 33 w 228"/>
                  <a:gd name="T29" fmla="*/ 138 h 189"/>
                  <a:gd name="T30" fmla="*/ 52 w 228"/>
                  <a:gd name="T31" fmla="*/ 156 h 189"/>
                  <a:gd name="T32" fmla="*/ 74 w 228"/>
                  <a:gd name="T33" fmla="*/ 170 h 189"/>
                  <a:gd name="T34" fmla="*/ 98 w 228"/>
                  <a:gd name="T35" fmla="*/ 182 h 189"/>
                  <a:gd name="T36" fmla="*/ 122 w 228"/>
                  <a:gd name="T37" fmla="*/ 188 h 189"/>
                  <a:gd name="T38" fmla="*/ 144 w 228"/>
                  <a:gd name="T39" fmla="*/ 189 h 189"/>
                  <a:gd name="T40" fmla="*/ 164 w 228"/>
                  <a:gd name="T41" fmla="*/ 187 h 189"/>
                  <a:gd name="T42" fmla="*/ 182 w 228"/>
                  <a:gd name="T43" fmla="*/ 183 h 189"/>
                  <a:gd name="T44" fmla="*/ 198 w 228"/>
                  <a:gd name="T45" fmla="*/ 175 h 189"/>
                  <a:gd name="T46" fmla="*/ 211 w 228"/>
                  <a:gd name="T47" fmla="*/ 166 h 189"/>
                  <a:gd name="T48" fmla="*/ 220 w 228"/>
                  <a:gd name="T49" fmla="*/ 155 h 189"/>
                  <a:gd name="T50" fmla="*/ 226 w 228"/>
                  <a:gd name="T51" fmla="*/ 142 h 189"/>
                  <a:gd name="T52" fmla="*/ 228 w 228"/>
                  <a:gd name="T53" fmla="*/ 125 h 189"/>
                  <a:gd name="T54" fmla="*/ 227 w 228"/>
                  <a:gd name="T55" fmla="*/ 108 h 189"/>
                  <a:gd name="T56" fmla="*/ 221 w 228"/>
                  <a:gd name="T57" fmla="*/ 90 h 189"/>
                  <a:gd name="T58" fmla="*/ 211 w 228"/>
                  <a:gd name="T59" fmla="*/ 72 h 189"/>
                  <a:gd name="T60" fmla="*/ 197 w 228"/>
                  <a:gd name="T61" fmla="*/ 53 h 189"/>
                  <a:gd name="T62" fmla="*/ 179 w 228"/>
                  <a:gd name="T63" fmla="*/ 36 h 189"/>
                  <a:gd name="T64" fmla="*/ 157 w 228"/>
                  <a:gd name="T65" fmla="*/ 2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189">
                    <a:moveTo>
                      <a:pt x="157" y="22"/>
                    </a:moveTo>
                    <a:lnTo>
                      <a:pt x="134" y="11"/>
                    </a:lnTo>
                    <a:lnTo>
                      <a:pt x="110" y="3"/>
                    </a:lnTo>
                    <a:lnTo>
                      <a:pt x="89" y="0"/>
                    </a:lnTo>
                    <a:lnTo>
                      <a:pt x="69" y="0"/>
                    </a:lnTo>
                    <a:lnTo>
                      <a:pt x="51" y="4"/>
                    </a:lnTo>
                    <a:lnTo>
                      <a:pt x="34" y="12"/>
                    </a:lnTo>
                    <a:lnTo>
                      <a:pt x="20" y="23"/>
                    </a:lnTo>
                    <a:lnTo>
                      <a:pt x="7" y="38"/>
                    </a:lnTo>
                    <a:lnTo>
                      <a:pt x="1" y="51"/>
                    </a:lnTo>
                    <a:lnTo>
                      <a:pt x="0" y="66"/>
                    </a:lnTo>
                    <a:lnTo>
                      <a:pt x="2" y="84"/>
                    </a:lnTo>
                    <a:lnTo>
                      <a:pt x="7" y="102"/>
                    </a:lnTo>
                    <a:lnTo>
                      <a:pt x="19" y="121"/>
                    </a:lnTo>
                    <a:lnTo>
                      <a:pt x="33" y="138"/>
                    </a:lnTo>
                    <a:lnTo>
                      <a:pt x="52" y="156"/>
                    </a:lnTo>
                    <a:lnTo>
                      <a:pt x="74" y="170"/>
                    </a:lnTo>
                    <a:lnTo>
                      <a:pt x="98" y="182"/>
                    </a:lnTo>
                    <a:lnTo>
                      <a:pt x="122" y="188"/>
                    </a:lnTo>
                    <a:lnTo>
                      <a:pt x="144" y="189"/>
                    </a:lnTo>
                    <a:lnTo>
                      <a:pt x="164" y="187"/>
                    </a:lnTo>
                    <a:lnTo>
                      <a:pt x="182" y="183"/>
                    </a:lnTo>
                    <a:lnTo>
                      <a:pt x="198" y="175"/>
                    </a:lnTo>
                    <a:lnTo>
                      <a:pt x="211" y="166"/>
                    </a:lnTo>
                    <a:lnTo>
                      <a:pt x="220" y="155"/>
                    </a:lnTo>
                    <a:lnTo>
                      <a:pt x="226" y="142"/>
                    </a:lnTo>
                    <a:lnTo>
                      <a:pt x="228" y="125"/>
                    </a:lnTo>
                    <a:lnTo>
                      <a:pt x="227" y="108"/>
                    </a:lnTo>
                    <a:lnTo>
                      <a:pt x="221" y="90"/>
                    </a:lnTo>
                    <a:lnTo>
                      <a:pt x="211" y="72"/>
                    </a:lnTo>
                    <a:lnTo>
                      <a:pt x="197" y="53"/>
                    </a:lnTo>
                    <a:lnTo>
                      <a:pt x="179" y="36"/>
                    </a:lnTo>
                    <a:lnTo>
                      <a:pt x="157" y="22"/>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5" name="Freeform 85"/>
              <p:cNvSpPr>
                <a:spLocks/>
              </p:cNvSpPr>
              <p:nvPr/>
            </p:nvSpPr>
            <p:spPr bwMode="auto">
              <a:xfrm>
                <a:off x="8360" y="1974"/>
                <a:ext cx="169" cy="138"/>
              </a:xfrm>
              <a:custGeom>
                <a:avLst/>
                <a:gdLst>
                  <a:gd name="T0" fmla="*/ 113 w 169"/>
                  <a:gd name="T1" fmla="*/ 16 h 138"/>
                  <a:gd name="T2" fmla="*/ 98 w 169"/>
                  <a:gd name="T3" fmla="*/ 8 h 138"/>
                  <a:gd name="T4" fmla="*/ 81 w 169"/>
                  <a:gd name="T5" fmla="*/ 3 h 138"/>
                  <a:gd name="T6" fmla="*/ 66 w 169"/>
                  <a:gd name="T7" fmla="*/ 0 h 138"/>
                  <a:gd name="T8" fmla="*/ 50 w 169"/>
                  <a:gd name="T9" fmla="*/ 0 h 138"/>
                  <a:gd name="T10" fmla="*/ 36 w 169"/>
                  <a:gd name="T11" fmla="*/ 2 h 138"/>
                  <a:gd name="T12" fmla="*/ 24 w 169"/>
                  <a:gd name="T13" fmla="*/ 7 h 138"/>
                  <a:gd name="T14" fmla="*/ 14 w 169"/>
                  <a:gd name="T15" fmla="*/ 14 h 138"/>
                  <a:gd name="T16" fmla="*/ 6 w 169"/>
                  <a:gd name="T17" fmla="*/ 24 h 138"/>
                  <a:gd name="T18" fmla="*/ 1 w 169"/>
                  <a:gd name="T19" fmla="*/ 35 h 138"/>
                  <a:gd name="T20" fmla="*/ 0 w 169"/>
                  <a:gd name="T21" fmla="*/ 48 h 138"/>
                  <a:gd name="T22" fmla="*/ 2 w 169"/>
                  <a:gd name="T23" fmla="*/ 60 h 138"/>
                  <a:gd name="T24" fmla="*/ 8 w 169"/>
                  <a:gd name="T25" fmla="*/ 74 h 138"/>
                  <a:gd name="T26" fmla="*/ 16 w 169"/>
                  <a:gd name="T27" fmla="*/ 87 h 138"/>
                  <a:gd name="T28" fmla="*/ 27 w 169"/>
                  <a:gd name="T29" fmla="*/ 100 h 138"/>
                  <a:gd name="T30" fmla="*/ 39 w 169"/>
                  <a:gd name="T31" fmla="*/ 111 h 138"/>
                  <a:gd name="T32" fmla="*/ 55 w 169"/>
                  <a:gd name="T33" fmla="*/ 121 h 138"/>
                  <a:gd name="T34" fmla="*/ 71 w 169"/>
                  <a:gd name="T35" fmla="*/ 129 h 138"/>
                  <a:gd name="T36" fmla="*/ 88 w 169"/>
                  <a:gd name="T37" fmla="*/ 135 h 138"/>
                  <a:gd name="T38" fmla="*/ 103 w 169"/>
                  <a:gd name="T39" fmla="*/ 138 h 138"/>
                  <a:gd name="T40" fmla="*/ 119 w 169"/>
                  <a:gd name="T41" fmla="*/ 138 h 138"/>
                  <a:gd name="T42" fmla="*/ 133 w 169"/>
                  <a:gd name="T43" fmla="*/ 136 h 138"/>
                  <a:gd name="T44" fmla="*/ 145 w 169"/>
                  <a:gd name="T45" fmla="*/ 130 h 138"/>
                  <a:gd name="T46" fmla="*/ 155 w 169"/>
                  <a:gd name="T47" fmla="*/ 124 h 138"/>
                  <a:gd name="T48" fmla="*/ 163 w 169"/>
                  <a:gd name="T49" fmla="*/ 114 h 138"/>
                  <a:gd name="T50" fmla="*/ 167 w 169"/>
                  <a:gd name="T51" fmla="*/ 103 h 138"/>
                  <a:gd name="T52" fmla="*/ 169 w 169"/>
                  <a:gd name="T53" fmla="*/ 89 h 138"/>
                  <a:gd name="T54" fmla="*/ 166 w 169"/>
                  <a:gd name="T55" fmla="*/ 77 h 138"/>
                  <a:gd name="T56" fmla="*/ 161 w 169"/>
                  <a:gd name="T57" fmla="*/ 63 h 138"/>
                  <a:gd name="T58" fmla="*/ 153 w 169"/>
                  <a:gd name="T59" fmla="*/ 51 h 138"/>
                  <a:gd name="T60" fmla="*/ 142 w 169"/>
                  <a:gd name="T61" fmla="*/ 37 h 138"/>
                  <a:gd name="T62" fmla="*/ 129 w 169"/>
                  <a:gd name="T63" fmla="*/ 26 h 138"/>
                  <a:gd name="T64" fmla="*/ 113 w 169"/>
                  <a:gd name="T65"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38">
                    <a:moveTo>
                      <a:pt x="113" y="16"/>
                    </a:moveTo>
                    <a:lnTo>
                      <a:pt x="98" y="8"/>
                    </a:lnTo>
                    <a:lnTo>
                      <a:pt x="81" y="3"/>
                    </a:lnTo>
                    <a:lnTo>
                      <a:pt x="66" y="0"/>
                    </a:lnTo>
                    <a:lnTo>
                      <a:pt x="50" y="0"/>
                    </a:lnTo>
                    <a:lnTo>
                      <a:pt x="36" y="2"/>
                    </a:lnTo>
                    <a:lnTo>
                      <a:pt x="24" y="7"/>
                    </a:lnTo>
                    <a:lnTo>
                      <a:pt x="14" y="14"/>
                    </a:lnTo>
                    <a:lnTo>
                      <a:pt x="6" y="24"/>
                    </a:lnTo>
                    <a:lnTo>
                      <a:pt x="1" y="35"/>
                    </a:lnTo>
                    <a:lnTo>
                      <a:pt x="0" y="48"/>
                    </a:lnTo>
                    <a:lnTo>
                      <a:pt x="2" y="60"/>
                    </a:lnTo>
                    <a:lnTo>
                      <a:pt x="8" y="74"/>
                    </a:lnTo>
                    <a:lnTo>
                      <a:pt x="16" y="87"/>
                    </a:lnTo>
                    <a:lnTo>
                      <a:pt x="27" y="100"/>
                    </a:lnTo>
                    <a:lnTo>
                      <a:pt x="39" y="111"/>
                    </a:lnTo>
                    <a:lnTo>
                      <a:pt x="55" y="121"/>
                    </a:lnTo>
                    <a:lnTo>
                      <a:pt x="71" y="129"/>
                    </a:lnTo>
                    <a:lnTo>
                      <a:pt x="88" y="135"/>
                    </a:lnTo>
                    <a:lnTo>
                      <a:pt x="103" y="138"/>
                    </a:lnTo>
                    <a:lnTo>
                      <a:pt x="119" y="138"/>
                    </a:lnTo>
                    <a:lnTo>
                      <a:pt x="133" y="136"/>
                    </a:lnTo>
                    <a:lnTo>
                      <a:pt x="145" y="130"/>
                    </a:lnTo>
                    <a:lnTo>
                      <a:pt x="155" y="124"/>
                    </a:lnTo>
                    <a:lnTo>
                      <a:pt x="163" y="114"/>
                    </a:lnTo>
                    <a:lnTo>
                      <a:pt x="167" y="103"/>
                    </a:lnTo>
                    <a:lnTo>
                      <a:pt x="169" y="89"/>
                    </a:lnTo>
                    <a:lnTo>
                      <a:pt x="166" y="77"/>
                    </a:lnTo>
                    <a:lnTo>
                      <a:pt x="161" y="63"/>
                    </a:lnTo>
                    <a:lnTo>
                      <a:pt x="153" y="51"/>
                    </a:lnTo>
                    <a:lnTo>
                      <a:pt x="142" y="37"/>
                    </a:lnTo>
                    <a:lnTo>
                      <a:pt x="129" y="26"/>
                    </a:lnTo>
                    <a:lnTo>
                      <a:pt x="11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6" name="Freeform 86"/>
              <p:cNvSpPr>
                <a:spLocks/>
              </p:cNvSpPr>
              <p:nvPr/>
            </p:nvSpPr>
            <p:spPr bwMode="auto">
              <a:xfrm>
                <a:off x="8510" y="1734"/>
                <a:ext cx="218" cy="254"/>
              </a:xfrm>
              <a:custGeom>
                <a:avLst/>
                <a:gdLst>
                  <a:gd name="T0" fmla="*/ 62 w 218"/>
                  <a:gd name="T1" fmla="*/ 254 h 254"/>
                  <a:gd name="T2" fmla="*/ 218 w 218"/>
                  <a:gd name="T3" fmla="*/ 143 h 254"/>
                  <a:gd name="T4" fmla="*/ 144 w 218"/>
                  <a:gd name="T5" fmla="*/ 0 h 254"/>
                  <a:gd name="T6" fmla="*/ 0 w 218"/>
                  <a:gd name="T7" fmla="*/ 101 h 254"/>
                  <a:gd name="T8" fmla="*/ 62 w 218"/>
                  <a:gd name="T9" fmla="*/ 254 h 254"/>
                </a:gdLst>
                <a:ahLst/>
                <a:cxnLst>
                  <a:cxn ang="0">
                    <a:pos x="T0" y="T1"/>
                  </a:cxn>
                  <a:cxn ang="0">
                    <a:pos x="T2" y="T3"/>
                  </a:cxn>
                  <a:cxn ang="0">
                    <a:pos x="T4" y="T5"/>
                  </a:cxn>
                  <a:cxn ang="0">
                    <a:pos x="T6" y="T7"/>
                  </a:cxn>
                  <a:cxn ang="0">
                    <a:pos x="T8" y="T9"/>
                  </a:cxn>
                </a:cxnLst>
                <a:rect l="0" t="0" r="r" b="b"/>
                <a:pathLst>
                  <a:path w="218" h="254">
                    <a:moveTo>
                      <a:pt x="62" y="254"/>
                    </a:moveTo>
                    <a:lnTo>
                      <a:pt x="218" y="143"/>
                    </a:lnTo>
                    <a:lnTo>
                      <a:pt x="144" y="0"/>
                    </a:lnTo>
                    <a:lnTo>
                      <a:pt x="0" y="101"/>
                    </a:lnTo>
                    <a:lnTo>
                      <a:pt x="62" y="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7" name="Freeform 87"/>
              <p:cNvSpPr>
                <a:spLocks/>
              </p:cNvSpPr>
              <p:nvPr/>
            </p:nvSpPr>
            <p:spPr bwMode="auto">
              <a:xfrm>
                <a:off x="8597" y="1910"/>
                <a:ext cx="263" cy="187"/>
              </a:xfrm>
              <a:custGeom>
                <a:avLst/>
                <a:gdLst>
                  <a:gd name="T0" fmla="*/ 0 w 263"/>
                  <a:gd name="T1" fmla="*/ 105 h 187"/>
                  <a:gd name="T2" fmla="*/ 149 w 263"/>
                  <a:gd name="T3" fmla="*/ 0 h 187"/>
                  <a:gd name="T4" fmla="*/ 263 w 263"/>
                  <a:gd name="T5" fmla="*/ 89 h 187"/>
                  <a:gd name="T6" fmla="*/ 124 w 263"/>
                  <a:gd name="T7" fmla="*/ 187 h 187"/>
                  <a:gd name="T8" fmla="*/ 0 w 263"/>
                  <a:gd name="T9" fmla="*/ 105 h 187"/>
                </a:gdLst>
                <a:ahLst/>
                <a:cxnLst>
                  <a:cxn ang="0">
                    <a:pos x="T0" y="T1"/>
                  </a:cxn>
                  <a:cxn ang="0">
                    <a:pos x="T2" y="T3"/>
                  </a:cxn>
                  <a:cxn ang="0">
                    <a:pos x="T4" y="T5"/>
                  </a:cxn>
                  <a:cxn ang="0">
                    <a:pos x="T6" y="T7"/>
                  </a:cxn>
                  <a:cxn ang="0">
                    <a:pos x="T8" y="T9"/>
                  </a:cxn>
                </a:cxnLst>
                <a:rect l="0" t="0" r="r" b="b"/>
                <a:pathLst>
                  <a:path w="263" h="187">
                    <a:moveTo>
                      <a:pt x="0" y="105"/>
                    </a:moveTo>
                    <a:lnTo>
                      <a:pt x="149" y="0"/>
                    </a:lnTo>
                    <a:lnTo>
                      <a:pt x="263" y="89"/>
                    </a:lnTo>
                    <a:lnTo>
                      <a:pt x="124" y="187"/>
                    </a:lnTo>
                    <a:lnTo>
                      <a:pt x="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8" name="Freeform 88"/>
              <p:cNvSpPr>
                <a:spLocks/>
              </p:cNvSpPr>
              <p:nvPr/>
            </p:nvSpPr>
            <p:spPr bwMode="auto">
              <a:xfrm>
                <a:off x="8685" y="1739"/>
                <a:ext cx="181" cy="228"/>
              </a:xfrm>
              <a:custGeom>
                <a:avLst/>
                <a:gdLst>
                  <a:gd name="T0" fmla="*/ 0 w 181"/>
                  <a:gd name="T1" fmla="*/ 0 h 228"/>
                  <a:gd name="T2" fmla="*/ 106 w 181"/>
                  <a:gd name="T3" fmla="*/ 95 h 228"/>
                  <a:gd name="T4" fmla="*/ 181 w 181"/>
                  <a:gd name="T5" fmla="*/ 228 h 228"/>
                  <a:gd name="T6" fmla="*/ 82 w 181"/>
                  <a:gd name="T7" fmla="*/ 144 h 228"/>
                  <a:gd name="T8" fmla="*/ 0 w 181"/>
                  <a:gd name="T9" fmla="*/ 0 h 228"/>
                </a:gdLst>
                <a:ahLst/>
                <a:cxnLst>
                  <a:cxn ang="0">
                    <a:pos x="T0" y="T1"/>
                  </a:cxn>
                  <a:cxn ang="0">
                    <a:pos x="T2" y="T3"/>
                  </a:cxn>
                  <a:cxn ang="0">
                    <a:pos x="T4" y="T5"/>
                  </a:cxn>
                  <a:cxn ang="0">
                    <a:pos x="T6" y="T7"/>
                  </a:cxn>
                  <a:cxn ang="0">
                    <a:pos x="T8" y="T9"/>
                  </a:cxn>
                </a:cxnLst>
                <a:rect l="0" t="0" r="r" b="b"/>
                <a:pathLst>
                  <a:path w="181" h="228">
                    <a:moveTo>
                      <a:pt x="0" y="0"/>
                    </a:moveTo>
                    <a:lnTo>
                      <a:pt x="106" y="95"/>
                    </a:lnTo>
                    <a:lnTo>
                      <a:pt x="181" y="228"/>
                    </a:lnTo>
                    <a:lnTo>
                      <a:pt x="82" y="1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69" name="Freeform 89"/>
              <p:cNvSpPr>
                <a:spLocks/>
              </p:cNvSpPr>
              <p:nvPr/>
            </p:nvSpPr>
            <p:spPr bwMode="auto">
              <a:xfrm>
                <a:off x="8382" y="1990"/>
                <a:ext cx="82" cy="104"/>
              </a:xfrm>
              <a:custGeom>
                <a:avLst/>
                <a:gdLst>
                  <a:gd name="T0" fmla="*/ 9 w 82"/>
                  <a:gd name="T1" fmla="*/ 60 h 104"/>
                  <a:gd name="T2" fmla="*/ 13 w 82"/>
                  <a:gd name="T3" fmla="*/ 66 h 104"/>
                  <a:gd name="T4" fmla="*/ 18 w 82"/>
                  <a:gd name="T5" fmla="*/ 72 h 104"/>
                  <a:gd name="T6" fmla="*/ 25 w 82"/>
                  <a:gd name="T7" fmla="*/ 80 h 104"/>
                  <a:gd name="T8" fmla="*/ 33 w 82"/>
                  <a:gd name="T9" fmla="*/ 87 h 104"/>
                  <a:gd name="T10" fmla="*/ 40 w 82"/>
                  <a:gd name="T11" fmla="*/ 93 h 104"/>
                  <a:gd name="T12" fmla="*/ 49 w 82"/>
                  <a:gd name="T13" fmla="*/ 99 h 104"/>
                  <a:gd name="T14" fmla="*/ 58 w 82"/>
                  <a:gd name="T15" fmla="*/ 102 h 104"/>
                  <a:gd name="T16" fmla="*/ 68 w 82"/>
                  <a:gd name="T17" fmla="*/ 104 h 104"/>
                  <a:gd name="T18" fmla="*/ 82 w 82"/>
                  <a:gd name="T19" fmla="*/ 78 h 104"/>
                  <a:gd name="T20" fmla="*/ 81 w 82"/>
                  <a:gd name="T21" fmla="*/ 78 h 104"/>
                  <a:gd name="T22" fmla="*/ 76 w 82"/>
                  <a:gd name="T23" fmla="*/ 78 h 104"/>
                  <a:gd name="T24" fmla="*/ 69 w 82"/>
                  <a:gd name="T25" fmla="*/ 77 h 104"/>
                  <a:gd name="T26" fmla="*/ 61 w 82"/>
                  <a:gd name="T27" fmla="*/ 74 h 104"/>
                  <a:gd name="T28" fmla="*/ 51 w 82"/>
                  <a:gd name="T29" fmla="*/ 70 h 104"/>
                  <a:gd name="T30" fmla="*/ 40 w 82"/>
                  <a:gd name="T31" fmla="*/ 63 h 104"/>
                  <a:gd name="T32" fmla="*/ 30 w 82"/>
                  <a:gd name="T33" fmla="*/ 54 h 104"/>
                  <a:gd name="T34" fmla="*/ 20 w 82"/>
                  <a:gd name="T35" fmla="*/ 42 h 104"/>
                  <a:gd name="T36" fmla="*/ 16 w 82"/>
                  <a:gd name="T37" fmla="*/ 33 h 104"/>
                  <a:gd name="T38" fmla="*/ 13 w 82"/>
                  <a:gd name="T39" fmla="*/ 25 h 104"/>
                  <a:gd name="T40" fmla="*/ 13 w 82"/>
                  <a:gd name="T41" fmla="*/ 13 h 104"/>
                  <a:gd name="T42" fmla="*/ 19 w 82"/>
                  <a:gd name="T43" fmla="*/ 0 h 104"/>
                  <a:gd name="T44" fmla="*/ 18 w 82"/>
                  <a:gd name="T45" fmla="*/ 1 h 104"/>
                  <a:gd name="T46" fmla="*/ 14 w 82"/>
                  <a:gd name="T47" fmla="*/ 4 h 104"/>
                  <a:gd name="T48" fmla="*/ 9 w 82"/>
                  <a:gd name="T49" fmla="*/ 8 h 104"/>
                  <a:gd name="T50" fmla="*/ 5 w 82"/>
                  <a:gd name="T51" fmla="*/ 15 h 104"/>
                  <a:gd name="T52" fmla="*/ 2 w 82"/>
                  <a:gd name="T53" fmla="*/ 22 h 104"/>
                  <a:gd name="T54" fmla="*/ 0 w 82"/>
                  <a:gd name="T55" fmla="*/ 33 h 104"/>
                  <a:gd name="T56" fmla="*/ 3 w 82"/>
                  <a:gd name="T57" fmla="*/ 46 h 104"/>
                  <a:gd name="T58" fmla="*/ 9 w 82"/>
                  <a:gd name="T59"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104">
                    <a:moveTo>
                      <a:pt x="9" y="60"/>
                    </a:moveTo>
                    <a:lnTo>
                      <a:pt x="13" y="66"/>
                    </a:lnTo>
                    <a:lnTo>
                      <a:pt x="18" y="72"/>
                    </a:lnTo>
                    <a:lnTo>
                      <a:pt x="25" y="80"/>
                    </a:lnTo>
                    <a:lnTo>
                      <a:pt x="33" y="87"/>
                    </a:lnTo>
                    <a:lnTo>
                      <a:pt x="40" y="93"/>
                    </a:lnTo>
                    <a:lnTo>
                      <a:pt x="49" y="99"/>
                    </a:lnTo>
                    <a:lnTo>
                      <a:pt x="58" y="102"/>
                    </a:lnTo>
                    <a:lnTo>
                      <a:pt x="68" y="104"/>
                    </a:lnTo>
                    <a:lnTo>
                      <a:pt x="82" y="78"/>
                    </a:lnTo>
                    <a:lnTo>
                      <a:pt x="81" y="78"/>
                    </a:lnTo>
                    <a:lnTo>
                      <a:pt x="76" y="78"/>
                    </a:lnTo>
                    <a:lnTo>
                      <a:pt x="69" y="77"/>
                    </a:lnTo>
                    <a:lnTo>
                      <a:pt x="61" y="74"/>
                    </a:lnTo>
                    <a:lnTo>
                      <a:pt x="51" y="70"/>
                    </a:lnTo>
                    <a:lnTo>
                      <a:pt x="40" y="63"/>
                    </a:lnTo>
                    <a:lnTo>
                      <a:pt x="30" y="54"/>
                    </a:lnTo>
                    <a:lnTo>
                      <a:pt x="20" y="42"/>
                    </a:lnTo>
                    <a:lnTo>
                      <a:pt x="16" y="33"/>
                    </a:lnTo>
                    <a:lnTo>
                      <a:pt x="13" y="25"/>
                    </a:lnTo>
                    <a:lnTo>
                      <a:pt x="13" y="13"/>
                    </a:lnTo>
                    <a:lnTo>
                      <a:pt x="19" y="0"/>
                    </a:lnTo>
                    <a:lnTo>
                      <a:pt x="18" y="1"/>
                    </a:lnTo>
                    <a:lnTo>
                      <a:pt x="14" y="4"/>
                    </a:lnTo>
                    <a:lnTo>
                      <a:pt x="9" y="8"/>
                    </a:lnTo>
                    <a:lnTo>
                      <a:pt x="5" y="15"/>
                    </a:lnTo>
                    <a:lnTo>
                      <a:pt x="2" y="22"/>
                    </a:lnTo>
                    <a:lnTo>
                      <a:pt x="0" y="33"/>
                    </a:lnTo>
                    <a:lnTo>
                      <a:pt x="3" y="46"/>
                    </a:lnTo>
                    <a:lnTo>
                      <a:pt x="9" y="6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0" name="Freeform 90"/>
              <p:cNvSpPr>
                <a:spLocks/>
              </p:cNvSpPr>
              <p:nvPr/>
            </p:nvSpPr>
            <p:spPr bwMode="auto">
              <a:xfrm>
                <a:off x="8400" y="1732"/>
                <a:ext cx="237" cy="151"/>
              </a:xfrm>
              <a:custGeom>
                <a:avLst/>
                <a:gdLst>
                  <a:gd name="T0" fmla="*/ 74 w 237"/>
                  <a:gd name="T1" fmla="*/ 47 h 151"/>
                  <a:gd name="T2" fmla="*/ 31 w 237"/>
                  <a:gd name="T3" fmla="*/ 37 h 151"/>
                  <a:gd name="T4" fmla="*/ 0 w 237"/>
                  <a:gd name="T5" fmla="*/ 61 h 151"/>
                  <a:gd name="T6" fmla="*/ 130 w 237"/>
                  <a:gd name="T7" fmla="*/ 103 h 151"/>
                  <a:gd name="T8" fmla="*/ 215 w 237"/>
                  <a:gd name="T9" fmla="*/ 151 h 151"/>
                  <a:gd name="T10" fmla="*/ 230 w 237"/>
                  <a:gd name="T11" fmla="*/ 149 h 151"/>
                  <a:gd name="T12" fmla="*/ 237 w 237"/>
                  <a:gd name="T13" fmla="*/ 140 h 151"/>
                  <a:gd name="T14" fmla="*/ 237 w 237"/>
                  <a:gd name="T15" fmla="*/ 130 h 151"/>
                  <a:gd name="T16" fmla="*/ 236 w 237"/>
                  <a:gd name="T17" fmla="*/ 125 h 151"/>
                  <a:gd name="T18" fmla="*/ 139 w 237"/>
                  <a:gd name="T19" fmla="*/ 67 h 151"/>
                  <a:gd name="T20" fmla="*/ 75 w 237"/>
                  <a:gd name="T21" fmla="*/ 0 h 151"/>
                  <a:gd name="T22" fmla="*/ 48 w 237"/>
                  <a:gd name="T23" fmla="*/ 22 h 151"/>
                  <a:gd name="T24" fmla="*/ 74 w 237"/>
                  <a:gd name="T25" fmla="*/ 4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151">
                    <a:moveTo>
                      <a:pt x="74" y="47"/>
                    </a:moveTo>
                    <a:lnTo>
                      <a:pt x="31" y="37"/>
                    </a:lnTo>
                    <a:lnTo>
                      <a:pt x="0" y="61"/>
                    </a:lnTo>
                    <a:lnTo>
                      <a:pt x="130" y="103"/>
                    </a:lnTo>
                    <a:lnTo>
                      <a:pt x="215" y="151"/>
                    </a:lnTo>
                    <a:lnTo>
                      <a:pt x="230" y="149"/>
                    </a:lnTo>
                    <a:lnTo>
                      <a:pt x="237" y="140"/>
                    </a:lnTo>
                    <a:lnTo>
                      <a:pt x="237" y="130"/>
                    </a:lnTo>
                    <a:lnTo>
                      <a:pt x="236" y="125"/>
                    </a:lnTo>
                    <a:lnTo>
                      <a:pt x="139" y="67"/>
                    </a:lnTo>
                    <a:lnTo>
                      <a:pt x="75" y="0"/>
                    </a:lnTo>
                    <a:lnTo>
                      <a:pt x="48" y="22"/>
                    </a:lnTo>
                    <a:lnTo>
                      <a:pt x="74" y="4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1" name="Freeform 91"/>
              <p:cNvSpPr>
                <a:spLocks/>
              </p:cNvSpPr>
              <p:nvPr/>
            </p:nvSpPr>
            <p:spPr bwMode="auto">
              <a:xfrm>
                <a:off x="7860" y="1375"/>
                <a:ext cx="198" cy="183"/>
              </a:xfrm>
              <a:custGeom>
                <a:avLst/>
                <a:gdLst>
                  <a:gd name="T0" fmla="*/ 0 w 198"/>
                  <a:gd name="T1" fmla="*/ 173 h 183"/>
                  <a:gd name="T2" fmla="*/ 182 w 198"/>
                  <a:gd name="T3" fmla="*/ 0 h 183"/>
                  <a:gd name="T4" fmla="*/ 198 w 198"/>
                  <a:gd name="T5" fmla="*/ 16 h 183"/>
                  <a:gd name="T6" fmla="*/ 24 w 198"/>
                  <a:gd name="T7" fmla="*/ 183 h 183"/>
                  <a:gd name="T8" fmla="*/ 0 w 198"/>
                  <a:gd name="T9" fmla="*/ 173 h 183"/>
                </a:gdLst>
                <a:ahLst/>
                <a:cxnLst>
                  <a:cxn ang="0">
                    <a:pos x="T0" y="T1"/>
                  </a:cxn>
                  <a:cxn ang="0">
                    <a:pos x="T2" y="T3"/>
                  </a:cxn>
                  <a:cxn ang="0">
                    <a:pos x="T4" y="T5"/>
                  </a:cxn>
                  <a:cxn ang="0">
                    <a:pos x="T6" y="T7"/>
                  </a:cxn>
                  <a:cxn ang="0">
                    <a:pos x="T8" y="T9"/>
                  </a:cxn>
                </a:cxnLst>
                <a:rect l="0" t="0" r="r" b="b"/>
                <a:pathLst>
                  <a:path w="198" h="183">
                    <a:moveTo>
                      <a:pt x="0" y="173"/>
                    </a:moveTo>
                    <a:lnTo>
                      <a:pt x="182" y="0"/>
                    </a:lnTo>
                    <a:lnTo>
                      <a:pt x="198" y="16"/>
                    </a:lnTo>
                    <a:lnTo>
                      <a:pt x="24" y="183"/>
                    </a:lnTo>
                    <a:lnTo>
                      <a:pt x="0" y="173"/>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2" name="Freeform 92"/>
              <p:cNvSpPr>
                <a:spLocks/>
              </p:cNvSpPr>
              <p:nvPr/>
            </p:nvSpPr>
            <p:spPr bwMode="auto">
              <a:xfrm>
                <a:off x="8094" y="1527"/>
                <a:ext cx="206" cy="167"/>
              </a:xfrm>
              <a:custGeom>
                <a:avLst/>
                <a:gdLst>
                  <a:gd name="T0" fmla="*/ 0 w 206"/>
                  <a:gd name="T1" fmla="*/ 154 h 167"/>
                  <a:gd name="T2" fmla="*/ 191 w 206"/>
                  <a:gd name="T3" fmla="*/ 0 h 167"/>
                  <a:gd name="T4" fmla="*/ 206 w 206"/>
                  <a:gd name="T5" fmla="*/ 15 h 167"/>
                  <a:gd name="T6" fmla="*/ 20 w 206"/>
                  <a:gd name="T7" fmla="*/ 167 h 167"/>
                  <a:gd name="T8" fmla="*/ 0 w 206"/>
                  <a:gd name="T9" fmla="*/ 154 h 167"/>
                </a:gdLst>
                <a:ahLst/>
                <a:cxnLst>
                  <a:cxn ang="0">
                    <a:pos x="T0" y="T1"/>
                  </a:cxn>
                  <a:cxn ang="0">
                    <a:pos x="T2" y="T3"/>
                  </a:cxn>
                  <a:cxn ang="0">
                    <a:pos x="T4" y="T5"/>
                  </a:cxn>
                  <a:cxn ang="0">
                    <a:pos x="T6" y="T7"/>
                  </a:cxn>
                  <a:cxn ang="0">
                    <a:pos x="T8" y="T9"/>
                  </a:cxn>
                </a:cxnLst>
                <a:rect l="0" t="0" r="r" b="b"/>
                <a:pathLst>
                  <a:path w="206" h="167">
                    <a:moveTo>
                      <a:pt x="0" y="154"/>
                    </a:moveTo>
                    <a:lnTo>
                      <a:pt x="191" y="0"/>
                    </a:lnTo>
                    <a:lnTo>
                      <a:pt x="206" y="15"/>
                    </a:lnTo>
                    <a:lnTo>
                      <a:pt x="20" y="167"/>
                    </a:lnTo>
                    <a:lnTo>
                      <a:pt x="0" y="15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3" name="Freeform 93"/>
              <p:cNvSpPr>
                <a:spLocks/>
              </p:cNvSpPr>
              <p:nvPr/>
            </p:nvSpPr>
            <p:spPr bwMode="auto">
              <a:xfrm>
                <a:off x="8587" y="1964"/>
                <a:ext cx="190" cy="149"/>
              </a:xfrm>
              <a:custGeom>
                <a:avLst/>
                <a:gdLst>
                  <a:gd name="T0" fmla="*/ 0 w 190"/>
                  <a:gd name="T1" fmla="*/ 54 h 149"/>
                  <a:gd name="T2" fmla="*/ 119 w 190"/>
                  <a:gd name="T3" fmla="*/ 0 h 149"/>
                  <a:gd name="T4" fmla="*/ 70 w 190"/>
                  <a:gd name="T5" fmla="*/ 57 h 149"/>
                  <a:gd name="T6" fmla="*/ 143 w 190"/>
                  <a:gd name="T7" fmla="*/ 23 h 149"/>
                  <a:gd name="T8" fmla="*/ 92 w 190"/>
                  <a:gd name="T9" fmla="*/ 76 h 149"/>
                  <a:gd name="T10" fmla="*/ 169 w 190"/>
                  <a:gd name="T11" fmla="*/ 43 h 149"/>
                  <a:gd name="T12" fmla="*/ 122 w 190"/>
                  <a:gd name="T13" fmla="*/ 106 h 149"/>
                  <a:gd name="T14" fmla="*/ 190 w 190"/>
                  <a:gd name="T15" fmla="*/ 70 h 149"/>
                  <a:gd name="T16" fmla="*/ 131 w 190"/>
                  <a:gd name="T17" fmla="*/ 149 h 149"/>
                  <a:gd name="T18" fmla="*/ 0 w 190"/>
                  <a:gd name="T19"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49">
                    <a:moveTo>
                      <a:pt x="0" y="54"/>
                    </a:moveTo>
                    <a:lnTo>
                      <a:pt x="119" y="0"/>
                    </a:lnTo>
                    <a:lnTo>
                      <a:pt x="70" y="57"/>
                    </a:lnTo>
                    <a:lnTo>
                      <a:pt x="143" y="23"/>
                    </a:lnTo>
                    <a:lnTo>
                      <a:pt x="92" y="76"/>
                    </a:lnTo>
                    <a:lnTo>
                      <a:pt x="169" y="43"/>
                    </a:lnTo>
                    <a:lnTo>
                      <a:pt x="122" y="106"/>
                    </a:lnTo>
                    <a:lnTo>
                      <a:pt x="190" y="70"/>
                    </a:lnTo>
                    <a:lnTo>
                      <a:pt x="131" y="149"/>
                    </a:lnTo>
                    <a:lnTo>
                      <a:pt x="0" y="5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4" name="Freeform 94"/>
              <p:cNvSpPr>
                <a:spLocks/>
              </p:cNvSpPr>
              <p:nvPr/>
            </p:nvSpPr>
            <p:spPr bwMode="auto">
              <a:xfrm>
                <a:off x="8447" y="1895"/>
                <a:ext cx="80" cy="72"/>
              </a:xfrm>
              <a:custGeom>
                <a:avLst/>
                <a:gdLst>
                  <a:gd name="T0" fmla="*/ 0 w 80"/>
                  <a:gd name="T1" fmla="*/ 71 h 72"/>
                  <a:gd name="T2" fmla="*/ 37 w 80"/>
                  <a:gd name="T3" fmla="*/ 30 h 72"/>
                  <a:gd name="T4" fmla="*/ 72 w 80"/>
                  <a:gd name="T5" fmla="*/ 0 h 72"/>
                  <a:gd name="T6" fmla="*/ 80 w 80"/>
                  <a:gd name="T7" fmla="*/ 19 h 72"/>
                  <a:gd name="T8" fmla="*/ 49 w 80"/>
                  <a:gd name="T9" fmla="*/ 44 h 72"/>
                  <a:gd name="T10" fmla="*/ 25 w 80"/>
                  <a:gd name="T11" fmla="*/ 72 h 72"/>
                  <a:gd name="T12" fmla="*/ 0 w 80"/>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80" h="72">
                    <a:moveTo>
                      <a:pt x="0" y="71"/>
                    </a:moveTo>
                    <a:lnTo>
                      <a:pt x="37" y="30"/>
                    </a:lnTo>
                    <a:lnTo>
                      <a:pt x="72" y="0"/>
                    </a:lnTo>
                    <a:lnTo>
                      <a:pt x="80" y="19"/>
                    </a:lnTo>
                    <a:lnTo>
                      <a:pt x="49" y="44"/>
                    </a:lnTo>
                    <a:lnTo>
                      <a:pt x="25" y="72"/>
                    </a:lnTo>
                    <a:lnTo>
                      <a:pt x="0" y="71"/>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5" name="Freeform 95"/>
              <p:cNvSpPr>
                <a:spLocks/>
              </p:cNvSpPr>
              <p:nvPr/>
            </p:nvSpPr>
            <p:spPr bwMode="auto">
              <a:xfrm>
                <a:off x="8523" y="1986"/>
                <a:ext cx="34" cy="40"/>
              </a:xfrm>
              <a:custGeom>
                <a:avLst/>
                <a:gdLst>
                  <a:gd name="T0" fmla="*/ 0 w 34"/>
                  <a:gd name="T1" fmla="*/ 24 h 40"/>
                  <a:gd name="T2" fmla="*/ 26 w 34"/>
                  <a:gd name="T3" fmla="*/ 0 h 40"/>
                  <a:gd name="T4" fmla="*/ 34 w 34"/>
                  <a:gd name="T5" fmla="*/ 19 h 40"/>
                  <a:gd name="T6" fmla="*/ 10 w 34"/>
                  <a:gd name="T7" fmla="*/ 40 h 40"/>
                  <a:gd name="T8" fmla="*/ 0 w 34"/>
                  <a:gd name="T9" fmla="*/ 24 h 40"/>
                </a:gdLst>
                <a:ahLst/>
                <a:cxnLst>
                  <a:cxn ang="0">
                    <a:pos x="T0" y="T1"/>
                  </a:cxn>
                  <a:cxn ang="0">
                    <a:pos x="T2" y="T3"/>
                  </a:cxn>
                  <a:cxn ang="0">
                    <a:pos x="T4" y="T5"/>
                  </a:cxn>
                  <a:cxn ang="0">
                    <a:pos x="T6" y="T7"/>
                  </a:cxn>
                  <a:cxn ang="0">
                    <a:pos x="T8" y="T9"/>
                  </a:cxn>
                </a:cxnLst>
                <a:rect l="0" t="0" r="r" b="b"/>
                <a:pathLst>
                  <a:path w="34" h="40">
                    <a:moveTo>
                      <a:pt x="0" y="24"/>
                    </a:moveTo>
                    <a:lnTo>
                      <a:pt x="26" y="0"/>
                    </a:lnTo>
                    <a:lnTo>
                      <a:pt x="34" y="19"/>
                    </a:lnTo>
                    <a:lnTo>
                      <a:pt x="10" y="40"/>
                    </a:lnTo>
                    <a:lnTo>
                      <a:pt x="0" y="2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6" name="Freeform 96"/>
              <p:cNvSpPr>
                <a:spLocks/>
              </p:cNvSpPr>
              <p:nvPr/>
            </p:nvSpPr>
            <p:spPr bwMode="auto">
              <a:xfrm>
                <a:off x="8557" y="1865"/>
                <a:ext cx="75" cy="145"/>
              </a:xfrm>
              <a:custGeom>
                <a:avLst/>
                <a:gdLst>
                  <a:gd name="T0" fmla="*/ 59 w 75"/>
                  <a:gd name="T1" fmla="*/ 0 h 145"/>
                  <a:gd name="T2" fmla="*/ 0 w 75"/>
                  <a:gd name="T3" fmla="*/ 101 h 145"/>
                  <a:gd name="T4" fmla="*/ 21 w 75"/>
                  <a:gd name="T5" fmla="*/ 145 h 145"/>
                  <a:gd name="T6" fmla="*/ 75 w 75"/>
                  <a:gd name="T7" fmla="*/ 14 h 145"/>
                  <a:gd name="T8" fmla="*/ 59 w 75"/>
                  <a:gd name="T9" fmla="*/ 0 h 145"/>
                </a:gdLst>
                <a:ahLst/>
                <a:cxnLst>
                  <a:cxn ang="0">
                    <a:pos x="T0" y="T1"/>
                  </a:cxn>
                  <a:cxn ang="0">
                    <a:pos x="T2" y="T3"/>
                  </a:cxn>
                  <a:cxn ang="0">
                    <a:pos x="T4" y="T5"/>
                  </a:cxn>
                  <a:cxn ang="0">
                    <a:pos x="T6" y="T7"/>
                  </a:cxn>
                  <a:cxn ang="0">
                    <a:pos x="T8" y="T9"/>
                  </a:cxn>
                </a:cxnLst>
                <a:rect l="0" t="0" r="r" b="b"/>
                <a:pathLst>
                  <a:path w="75" h="145">
                    <a:moveTo>
                      <a:pt x="59" y="0"/>
                    </a:moveTo>
                    <a:lnTo>
                      <a:pt x="0" y="101"/>
                    </a:lnTo>
                    <a:lnTo>
                      <a:pt x="21" y="145"/>
                    </a:lnTo>
                    <a:lnTo>
                      <a:pt x="75" y="14"/>
                    </a:lnTo>
                    <a:lnTo>
                      <a:pt x="59"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7" name="Freeform 97"/>
              <p:cNvSpPr>
                <a:spLocks/>
              </p:cNvSpPr>
              <p:nvPr/>
            </p:nvSpPr>
            <p:spPr bwMode="auto">
              <a:xfrm>
                <a:off x="7867" y="1497"/>
                <a:ext cx="9" cy="9"/>
              </a:xfrm>
              <a:custGeom>
                <a:avLst/>
                <a:gdLst>
                  <a:gd name="T0" fmla="*/ 5 w 9"/>
                  <a:gd name="T1" fmla="*/ 9 h 9"/>
                  <a:gd name="T2" fmla="*/ 6 w 9"/>
                  <a:gd name="T3" fmla="*/ 9 h 9"/>
                  <a:gd name="T4" fmla="*/ 8 w 9"/>
                  <a:gd name="T5" fmla="*/ 8 h 9"/>
                  <a:gd name="T6" fmla="*/ 9 w 9"/>
                  <a:gd name="T7" fmla="*/ 6 h 9"/>
                  <a:gd name="T8" fmla="*/ 9 w 9"/>
                  <a:gd name="T9" fmla="*/ 5 h 9"/>
                  <a:gd name="T10" fmla="*/ 9 w 9"/>
                  <a:gd name="T11" fmla="*/ 4 h 9"/>
                  <a:gd name="T12" fmla="*/ 8 w 9"/>
                  <a:gd name="T13" fmla="*/ 1 h 9"/>
                  <a:gd name="T14" fmla="*/ 6 w 9"/>
                  <a:gd name="T15" fmla="*/ 0 h 9"/>
                  <a:gd name="T16" fmla="*/ 5 w 9"/>
                  <a:gd name="T17" fmla="*/ 0 h 9"/>
                  <a:gd name="T18" fmla="*/ 4 w 9"/>
                  <a:gd name="T19" fmla="*/ 0 h 9"/>
                  <a:gd name="T20" fmla="*/ 2 w 9"/>
                  <a:gd name="T21" fmla="*/ 1 h 9"/>
                  <a:gd name="T22" fmla="*/ 0 w 9"/>
                  <a:gd name="T23" fmla="*/ 4 h 9"/>
                  <a:gd name="T24" fmla="*/ 0 w 9"/>
                  <a:gd name="T25" fmla="*/ 5 h 9"/>
                  <a:gd name="T26" fmla="*/ 0 w 9"/>
                  <a:gd name="T27" fmla="*/ 6 h 9"/>
                  <a:gd name="T28" fmla="*/ 2 w 9"/>
                  <a:gd name="T29" fmla="*/ 8 h 9"/>
                  <a:gd name="T30" fmla="*/ 4 w 9"/>
                  <a:gd name="T31" fmla="*/ 9 h 9"/>
                  <a:gd name="T32" fmla="*/ 5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5" y="9"/>
                    </a:moveTo>
                    <a:lnTo>
                      <a:pt x="6" y="9"/>
                    </a:lnTo>
                    <a:lnTo>
                      <a:pt x="8" y="8"/>
                    </a:lnTo>
                    <a:lnTo>
                      <a:pt x="9" y="6"/>
                    </a:lnTo>
                    <a:lnTo>
                      <a:pt x="9" y="5"/>
                    </a:lnTo>
                    <a:lnTo>
                      <a:pt x="9" y="4"/>
                    </a:lnTo>
                    <a:lnTo>
                      <a:pt x="8" y="1"/>
                    </a:lnTo>
                    <a:lnTo>
                      <a:pt x="6" y="0"/>
                    </a:lnTo>
                    <a:lnTo>
                      <a:pt x="5" y="0"/>
                    </a:lnTo>
                    <a:lnTo>
                      <a:pt x="4" y="0"/>
                    </a:lnTo>
                    <a:lnTo>
                      <a:pt x="2" y="1"/>
                    </a:lnTo>
                    <a:lnTo>
                      <a:pt x="0" y="4"/>
                    </a:lnTo>
                    <a:lnTo>
                      <a:pt x="0" y="5"/>
                    </a:lnTo>
                    <a:lnTo>
                      <a:pt x="0" y="6"/>
                    </a:lnTo>
                    <a:lnTo>
                      <a:pt x="2" y="8"/>
                    </a:lnTo>
                    <a:lnTo>
                      <a:pt x="4" y="9"/>
                    </a:lnTo>
                    <a:lnTo>
                      <a:pt x="5"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8" name="Freeform 98"/>
              <p:cNvSpPr>
                <a:spLocks/>
              </p:cNvSpPr>
              <p:nvPr/>
            </p:nvSpPr>
            <p:spPr bwMode="auto">
              <a:xfrm>
                <a:off x="7965" y="1409"/>
                <a:ext cx="8" cy="7"/>
              </a:xfrm>
              <a:custGeom>
                <a:avLst/>
                <a:gdLst>
                  <a:gd name="T0" fmla="*/ 4 w 8"/>
                  <a:gd name="T1" fmla="*/ 7 h 7"/>
                  <a:gd name="T2" fmla="*/ 5 w 8"/>
                  <a:gd name="T3" fmla="*/ 7 h 7"/>
                  <a:gd name="T4" fmla="*/ 7 w 8"/>
                  <a:gd name="T5" fmla="*/ 6 h 7"/>
                  <a:gd name="T6" fmla="*/ 8 w 8"/>
                  <a:gd name="T7" fmla="*/ 5 h 7"/>
                  <a:gd name="T8" fmla="*/ 8 w 8"/>
                  <a:gd name="T9" fmla="*/ 4 h 7"/>
                  <a:gd name="T10" fmla="*/ 8 w 8"/>
                  <a:gd name="T11" fmla="*/ 2 h 7"/>
                  <a:gd name="T12" fmla="*/ 7 w 8"/>
                  <a:gd name="T13" fmla="*/ 1 h 7"/>
                  <a:gd name="T14" fmla="*/ 5 w 8"/>
                  <a:gd name="T15" fmla="*/ 0 h 7"/>
                  <a:gd name="T16" fmla="*/ 4 w 8"/>
                  <a:gd name="T17" fmla="*/ 0 h 7"/>
                  <a:gd name="T18" fmla="*/ 2 w 8"/>
                  <a:gd name="T19" fmla="*/ 0 h 7"/>
                  <a:gd name="T20" fmla="*/ 1 w 8"/>
                  <a:gd name="T21" fmla="*/ 1 h 7"/>
                  <a:gd name="T22" fmla="*/ 0 w 8"/>
                  <a:gd name="T23" fmla="*/ 2 h 7"/>
                  <a:gd name="T24" fmla="*/ 0 w 8"/>
                  <a:gd name="T25" fmla="*/ 4 h 7"/>
                  <a:gd name="T26" fmla="*/ 0 w 8"/>
                  <a:gd name="T27" fmla="*/ 5 h 7"/>
                  <a:gd name="T28" fmla="*/ 1 w 8"/>
                  <a:gd name="T29" fmla="*/ 6 h 7"/>
                  <a:gd name="T30" fmla="*/ 2 w 8"/>
                  <a:gd name="T31" fmla="*/ 7 h 7"/>
                  <a:gd name="T32" fmla="*/ 4 w 8"/>
                  <a:gd name="T3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7">
                    <a:moveTo>
                      <a:pt x="4" y="7"/>
                    </a:moveTo>
                    <a:lnTo>
                      <a:pt x="5" y="7"/>
                    </a:lnTo>
                    <a:lnTo>
                      <a:pt x="7" y="6"/>
                    </a:lnTo>
                    <a:lnTo>
                      <a:pt x="8" y="5"/>
                    </a:lnTo>
                    <a:lnTo>
                      <a:pt x="8" y="4"/>
                    </a:lnTo>
                    <a:lnTo>
                      <a:pt x="8" y="2"/>
                    </a:lnTo>
                    <a:lnTo>
                      <a:pt x="7" y="1"/>
                    </a:lnTo>
                    <a:lnTo>
                      <a:pt x="5" y="0"/>
                    </a:lnTo>
                    <a:lnTo>
                      <a:pt x="4" y="0"/>
                    </a:lnTo>
                    <a:lnTo>
                      <a:pt x="2" y="0"/>
                    </a:lnTo>
                    <a:lnTo>
                      <a:pt x="1" y="1"/>
                    </a:lnTo>
                    <a:lnTo>
                      <a:pt x="0" y="2"/>
                    </a:lnTo>
                    <a:lnTo>
                      <a:pt x="0" y="4"/>
                    </a:lnTo>
                    <a:lnTo>
                      <a:pt x="0" y="5"/>
                    </a:lnTo>
                    <a:lnTo>
                      <a:pt x="1" y="6"/>
                    </a:lnTo>
                    <a:lnTo>
                      <a:pt x="2" y="7"/>
                    </a:lnTo>
                    <a:lnTo>
                      <a:pt x="4" y="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79" name="Freeform 99"/>
              <p:cNvSpPr>
                <a:spLocks/>
              </p:cNvSpPr>
              <p:nvPr/>
            </p:nvSpPr>
            <p:spPr bwMode="auto">
              <a:xfrm>
                <a:off x="7945" y="1539"/>
                <a:ext cx="9" cy="8"/>
              </a:xfrm>
              <a:custGeom>
                <a:avLst/>
                <a:gdLst>
                  <a:gd name="T0" fmla="*/ 4 w 9"/>
                  <a:gd name="T1" fmla="*/ 8 h 8"/>
                  <a:gd name="T2" fmla="*/ 5 w 9"/>
                  <a:gd name="T3" fmla="*/ 8 h 8"/>
                  <a:gd name="T4" fmla="*/ 8 w 9"/>
                  <a:gd name="T5" fmla="*/ 7 h 8"/>
                  <a:gd name="T6" fmla="*/ 9 w 9"/>
                  <a:gd name="T7" fmla="*/ 6 h 8"/>
                  <a:gd name="T8" fmla="*/ 9 w 9"/>
                  <a:gd name="T9" fmla="*/ 4 h 8"/>
                  <a:gd name="T10" fmla="*/ 9 w 9"/>
                  <a:gd name="T11" fmla="*/ 3 h 8"/>
                  <a:gd name="T12" fmla="*/ 8 w 9"/>
                  <a:gd name="T13" fmla="*/ 1 h 8"/>
                  <a:gd name="T14" fmla="*/ 5 w 9"/>
                  <a:gd name="T15" fmla="*/ 0 h 8"/>
                  <a:gd name="T16" fmla="*/ 4 w 9"/>
                  <a:gd name="T17" fmla="*/ 0 h 8"/>
                  <a:gd name="T18" fmla="*/ 3 w 9"/>
                  <a:gd name="T19" fmla="*/ 0 h 8"/>
                  <a:gd name="T20" fmla="*/ 1 w 9"/>
                  <a:gd name="T21" fmla="*/ 1 h 8"/>
                  <a:gd name="T22" fmla="*/ 0 w 9"/>
                  <a:gd name="T23" fmla="*/ 3 h 8"/>
                  <a:gd name="T24" fmla="*/ 0 w 9"/>
                  <a:gd name="T25" fmla="*/ 4 h 8"/>
                  <a:gd name="T26" fmla="*/ 0 w 9"/>
                  <a:gd name="T27" fmla="*/ 6 h 8"/>
                  <a:gd name="T28" fmla="*/ 1 w 9"/>
                  <a:gd name="T29" fmla="*/ 7 h 8"/>
                  <a:gd name="T30" fmla="*/ 3 w 9"/>
                  <a:gd name="T31" fmla="*/ 8 h 8"/>
                  <a:gd name="T32" fmla="*/ 4 w 9"/>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4" y="8"/>
                    </a:moveTo>
                    <a:lnTo>
                      <a:pt x="5" y="8"/>
                    </a:lnTo>
                    <a:lnTo>
                      <a:pt x="8" y="7"/>
                    </a:lnTo>
                    <a:lnTo>
                      <a:pt x="9" y="6"/>
                    </a:lnTo>
                    <a:lnTo>
                      <a:pt x="9" y="4"/>
                    </a:lnTo>
                    <a:lnTo>
                      <a:pt x="9" y="3"/>
                    </a:lnTo>
                    <a:lnTo>
                      <a:pt x="8" y="1"/>
                    </a:lnTo>
                    <a:lnTo>
                      <a:pt x="5" y="0"/>
                    </a:lnTo>
                    <a:lnTo>
                      <a:pt x="4" y="0"/>
                    </a:lnTo>
                    <a:lnTo>
                      <a:pt x="3" y="0"/>
                    </a:lnTo>
                    <a:lnTo>
                      <a:pt x="1" y="1"/>
                    </a:lnTo>
                    <a:lnTo>
                      <a:pt x="0" y="3"/>
                    </a:lnTo>
                    <a:lnTo>
                      <a:pt x="0" y="4"/>
                    </a:lnTo>
                    <a:lnTo>
                      <a:pt x="0" y="6"/>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0" name="Freeform 100"/>
              <p:cNvSpPr>
                <a:spLocks/>
              </p:cNvSpPr>
              <p:nvPr/>
            </p:nvSpPr>
            <p:spPr bwMode="auto">
              <a:xfrm>
                <a:off x="8028" y="1454"/>
                <a:ext cx="8" cy="9"/>
              </a:xfrm>
              <a:custGeom>
                <a:avLst/>
                <a:gdLst>
                  <a:gd name="T0" fmla="*/ 4 w 8"/>
                  <a:gd name="T1" fmla="*/ 9 h 9"/>
                  <a:gd name="T2" fmla="*/ 6 w 8"/>
                  <a:gd name="T3" fmla="*/ 9 h 9"/>
                  <a:gd name="T4" fmla="*/ 7 w 8"/>
                  <a:gd name="T5" fmla="*/ 8 h 9"/>
                  <a:gd name="T6" fmla="*/ 8 w 8"/>
                  <a:gd name="T7" fmla="*/ 6 h 9"/>
                  <a:gd name="T8" fmla="*/ 8 w 8"/>
                  <a:gd name="T9" fmla="*/ 5 h 9"/>
                  <a:gd name="T10" fmla="*/ 8 w 8"/>
                  <a:gd name="T11" fmla="*/ 3 h 9"/>
                  <a:gd name="T12" fmla="*/ 7 w 8"/>
                  <a:gd name="T13" fmla="*/ 1 h 9"/>
                  <a:gd name="T14" fmla="*/ 6 w 8"/>
                  <a:gd name="T15" fmla="*/ 0 h 9"/>
                  <a:gd name="T16" fmla="*/ 4 w 8"/>
                  <a:gd name="T17" fmla="*/ 0 h 9"/>
                  <a:gd name="T18" fmla="*/ 2 w 8"/>
                  <a:gd name="T19" fmla="*/ 0 h 9"/>
                  <a:gd name="T20" fmla="*/ 1 w 8"/>
                  <a:gd name="T21" fmla="*/ 1 h 9"/>
                  <a:gd name="T22" fmla="*/ 0 w 8"/>
                  <a:gd name="T23" fmla="*/ 3 h 9"/>
                  <a:gd name="T24" fmla="*/ 0 w 8"/>
                  <a:gd name="T25" fmla="*/ 5 h 9"/>
                  <a:gd name="T26" fmla="*/ 0 w 8"/>
                  <a:gd name="T27" fmla="*/ 6 h 9"/>
                  <a:gd name="T28" fmla="*/ 1 w 8"/>
                  <a:gd name="T29" fmla="*/ 8 h 9"/>
                  <a:gd name="T30" fmla="*/ 2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6" y="9"/>
                    </a:lnTo>
                    <a:lnTo>
                      <a:pt x="7" y="8"/>
                    </a:lnTo>
                    <a:lnTo>
                      <a:pt x="8" y="6"/>
                    </a:lnTo>
                    <a:lnTo>
                      <a:pt x="8" y="5"/>
                    </a:lnTo>
                    <a:lnTo>
                      <a:pt x="8" y="3"/>
                    </a:lnTo>
                    <a:lnTo>
                      <a:pt x="7" y="1"/>
                    </a:lnTo>
                    <a:lnTo>
                      <a:pt x="6" y="0"/>
                    </a:lnTo>
                    <a:lnTo>
                      <a:pt x="4" y="0"/>
                    </a:lnTo>
                    <a:lnTo>
                      <a:pt x="2" y="0"/>
                    </a:lnTo>
                    <a:lnTo>
                      <a:pt x="1" y="1"/>
                    </a:lnTo>
                    <a:lnTo>
                      <a:pt x="0" y="3"/>
                    </a:lnTo>
                    <a:lnTo>
                      <a:pt x="0" y="5"/>
                    </a:lnTo>
                    <a:lnTo>
                      <a:pt x="0" y="6"/>
                    </a:lnTo>
                    <a:lnTo>
                      <a:pt x="1" y="8"/>
                    </a:lnTo>
                    <a:lnTo>
                      <a:pt x="2"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1" name="Freeform 101"/>
              <p:cNvSpPr>
                <a:spLocks/>
              </p:cNvSpPr>
              <p:nvPr/>
            </p:nvSpPr>
            <p:spPr bwMode="auto">
              <a:xfrm>
                <a:off x="8108" y="1627"/>
                <a:ext cx="7" cy="8"/>
              </a:xfrm>
              <a:custGeom>
                <a:avLst/>
                <a:gdLst>
                  <a:gd name="T0" fmla="*/ 4 w 7"/>
                  <a:gd name="T1" fmla="*/ 8 h 8"/>
                  <a:gd name="T2" fmla="*/ 5 w 7"/>
                  <a:gd name="T3" fmla="*/ 8 h 8"/>
                  <a:gd name="T4" fmla="*/ 6 w 7"/>
                  <a:gd name="T5" fmla="*/ 7 h 8"/>
                  <a:gd name="T6" fmla="*/ 7 w 7"/>
                  <a:gd name="T7" fmla="*/ 4 h 8"/>
                  <a:gd name="T8" fmla="*/ 7 w 7"/>
                  <a:gd name="T9" fmla="*/ 3 h 8"/>
                  <a:gd name="T10" fmla="*/ 7 w 7"/>
                  <a:gd name="T11" fmla="*/ 2 h 8"/>
                  <a:gd name="T12" fmla="*/ 6 w 7"/>
                  <a:gd name="T13" fmla="*/ 1 h 8"/>
                  <a:gd name="T14" fmla="*/ 5 w 7"/>
                  <a:gd name="T15" fmla="*/ 0 h 8"/>
                  <a:gd name="T16" fmla="*/ 4 w 7"/>
                  <a:gd name="T17" fmla="*/ 0 h 8"/>
                  <a:gd name="T18" fmla="*/ 3 w 7"/>
                  <a:gd name="T19" fmla="*/ 0 h 8"/>
                  <a:gd name="T20" fmla="*/ 1 w 7"/>
                  <a:gd name="T21" fmla="*/ 1 h 8"/>
                  <a:gd name="T22" fmla="*/ 0 w 7"/>
                  <a:gd name="T23" fmla="*/ 2 h 8"/>
                  <a:gd name="T24" fmla="*/ 0 w 7"/>
                  <a:gd name="T25" fmla="*/ 3 h 8"/>
                  <a:gd name="T26" fmla="*/ 0 w 7"/>
                  <a:gd name="T27" fmla="*/ 4 h 8"/>
                  <a:gd name="T28" fmla="*/ 1 w 7"/>
                  <a:gd name="T29" fmla="*/ 7 h 8"/>
                  <a:gd name="T30" fmla="*/ 3 w 7"/>
                  <a:gd name="T31" fmla="*/ 8 h 8"/>
                  <a:gd name="T32" fmla="*/ 4 w 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8">
                    <a:moveTo>
                      <a:pt x="4" y="8"/>
                    </a:moveTo>
                    <a:lnTo>
                      <a:pt x="5" y="8"/>
                    </a:lnTo>
                    <a:lnTo>
                      <a:pt x="6" y="7"/>
                    </a:lnTo>
                    <a:lnTo>
                      <a:pt x="7" y="4"/>
                    </a:lnTo>
                    <a:lnTo>
                      <a:pt x="7" y="3"/>
                    </a:lnTo>
                    <a:lnTo>
                      <a:pt x="7" y="2"/>
                    </a:lnTo>
                    <a:lnTo>
                      <a:pt x="6" y="1"/>
                    </a:lnTo>
                    <a:lnTo>
                      <a:pt x="5" y="0"/>
                    </a:lnTo>
                    <a:lnTo>
                      <a:pt x="4" y="0"/>
                    </a:lnTo>
                    <a:lnTo>
                      <a:pt x="3" y="0"/>
                    </a:lnTo>
                    <a:lnTo>
                      <a:pt x="1" y="1"/>
                    </a:lnTo>
                    <a:lnTo>
                      <a:pt x="0" y="2"/>
                    </a:lnTo>
                    <a:lnTo>
                      <a:pt x="0" y="3"/>
                    </a:lnTo>
                    <a:lnTo>
                      <a:pt x="0" y="4"/>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2" name="Freeform 102"/>
              <p:cNvSpPr>
                <a:spLocks/>
              </p:cNvSpPr>
              <p:nvPr/>
            </p:nvSpPr>
            <p:spPr bwMode="auto">
              <a:xfrm>
                <a:off x="8206" y="1549"/>
                <a:ext cx="8" cy="9"/>
              </a:xfrm>
              <a:custGeom>
                <a:avLst/>
                <a:gdLst>
                  <a:gd name="T0" fmla="*/ 4 w 8"/>
                  <a:gd name="T1" fmla="*/ 9 h 9"/>
                  <a:gd name="T2" fmla="*/ 6 w 8"/>
                  <a:gd name="T3" fmla="*/ 9 h 9"/>
                  <a:gd name="T4" fmla="*/ 7 w 8"/>
                  <a:gd name="T5" fmla="*/ 8 h 9"/>
                  <a:gd name="T6" fmla="*/ 8 w 8"/>
                  <a:gd name="T7" fmla="*/ 6 h 9"/>
                  <a:gd name="T8" fmla="*/ 8 w 8"/>
                  <a:gd name="T9" fmla="*/ 5 h 9"/>
                  <a:gd name="T10" fmla="*/ 8 w 8"/>
                  <a:gd name="T11" fmla="*/ 4 h 9"/>
                  <a:gd name="T12" fmla="*/ 7 w 8"/>
                  <a:gd name="T13" fmla="*/ 1 h 9"/>
                  <a:gd name="T14" fmla="*/ 6 w 8"/>
                  <a:gd name="T15" fmla="*/ 0 h 9"/>
                  <a:gd name="T16" fmla="*/ 4 w 8"/>
                  <a:gd name="T17" fmla="*/ 0 h 9"/>
                  <a:gd name="T18" fmla="*/ 3 w 8"/>
                  <a:gd name="T19" fmla="*/ 0 h 9"/>
                  <a:gd name="T20" fmla="*/ 1 w 8"/>
                  <a:gd name="T21" fmla="*/ 1 h 9"/>
                  <a:gd name="T22" fmla="*/ 0 w 8"/>
                  <a:gd name="T23" fmla="*/ 4 h 9"/>
                  <a:gd name="T24" fmla="*/ 0 w 8"/>
                  <a:gd name="T25" fmla="*/ 5 h 9"/>
                  <a:gd name="T26" fmla="*/ 0 w 8"/>
                  <a:gd name="T27" fmla="*/ 6 h 9"/>
                  <a:gd name="T28" fmla="*/ 1 w 8"/>
                  <a:gd name="T29" fmla="*/ 8 h 9"/>
                  <a:gd name="T30" fmla="*/ 3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6" y="9"/>
                    </a:lnTo>
                    <a:lnTo>
                      <a:pt x="7" y="8"/>
                    </a:lnTo>
                    <a:lnTo>
                      <a:pt x="8" y="6"/>
                    </a:lnTo>
                    <a:lnTo>
                      <a:pt x="8" y="5"/>
                    </a:lnTo>
                    <a:lnTo>
                      <a:pt x="8" y="4"/>
                    </a:lnTo>
                    <a:lnTo>
                      <a:pt x="7" y="1"/>
                    </a:lnTo>
                    <a:lnTo>
                      <a:pt x="6" y="0"/>
                    </a:lnTo>
                    <a:lnTo>
                      <a:pt x="4" y="0"/>
                    </a:lnTo>
                    <a:lnTo>
                      <a:pt x="3" y="0"/>
                    </a:lnTo>
                    <a:lnTo>
                      <a:pt x="1" y="1"/>
                    </a:lnTo>
                    <a:lnTo>
                      <a:pt x="0" y="4"/>
                    </a:lnTo>
                    <a:lnTo>
                      <a:pt x="0" y="5"/>
                    </a:lnTo>
                    <a:lnTo>
                      <a:pt x="0" y="6"/>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3" name="Freeform 103"/>
              <p:cNvSpPr>
                <a:spLocks/>
              </p:cNvSpPr>
              <p:nvPr/>
            </p:nvSpPr>
            <p:spPr bwMode="auto">
              <a:xfrm>
                <a:off x="8184" y="1665"/>
                <a:ext cx="9" cy="8"/>
              </a:xfrm>
              <a:custGeom>
                <a:avLst/>
                <a:gdLst>
                  <a:gd name="T0" fmla="*/ 5 w 9"/>
                  <a:gd name="T1" fmla="*/ 8 h 8"/>
                  <a:gd name="T2" fmla="*/ 6 w 9"/>
                  <a:gd name="T3" fmla="*/ 8 h 8"/>
                  <a:gd name="T4" fmla="*/ 8 w 9"/>
                  <a:gd name="T5" fmla="*/ 7 h 8"/>
                  <a:gd name="T6" fmla="*/ 9 w 9"/>
                  <a:gd name="T7" fmla="*/ 5 h 8"/>
                  <a:gd name="T8" fmla="*/ 9 w 9"/>
                  <a:gd name="T9" fmla="*/ 4 h 8"/>
                  <a:gd name="T10" fmla="*/ 9 w 9"/>
                  <a:gd name="T11" fmla="*/ 3 h 8"/>
                  <a:gd name="T12" fmla="*/ 8 w 9"/>
                  <a:gd name="T13" fmla="*/ 1 h 8"/>
                  <a:gd name="T14" fmla="*/ 6 w 9"/>
                  <a:gd name="T15" fmla="*/ 0 h 8"/>
                  <a:gd name="T16" fmla="*/ 5 w 9"/>
                  <a:gd name="T17" fmla="*/ 0 h 8"/>
                  <a:gd name="T18" fmla="*/ 3 w 9"/>
                  <a:gd name="T19" fmla="*/ 0 h 8"/>
                  <a:gd name="T20" fmla="*/ 1 w 9"/>
                  <a:gd name="T21" fmla="*/ 1 h 8"/>
                  <a:gd name="T22" fmla="*/ 0 w 9"/>
                  <a:gd name="T23" fmla="*/ 3 h 8"/>
                  <a:gd name="T24" fmla="*/ 0 w 9"/>
                  <a:gd name="T25" fmla="*/ 4 h 8"/>
                  <a:gd name="T26" fmla="*/ 0 w 9"/>
                  <a:gd name="T27" fmla="*/ 5 h 8"/>
                  <a:gd name="T28" fmla="*/ 1 w 9"/>
                  <a:gd name="T29" fmla="*/ 7 h 8"/>
                  <a:gd name="T30" fmla="*/ 3 w 9"/>
                  <a:gd name="T31" fmla="*/ 8 h 8"/>
                  <a:gd name="T32" fmla="*/ 5 w 9"/>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5" y="8"/>
                    </a:moveTo>
                    <a:lnTo>
                      <a:pt x="6" y="8"/>
                    </a:lnTo>
                    <a:lnTo>
                      <a:pt x="8" y="7"/>
                    </a:lnTo>
                    <a:lnTo>
                      <a:pt x="9" y="5"/>
                    </a:lnTo>
                    <a:lnTo>
                      <a:pt x="9" y="4"/>
                    </a:lnTo>
                    <a:lnTo>
                      <a:pt x="9" y="3"/>
                    </a:lnTo>
                    <a:lnTo>
                      <a:pt x="8" y="1"/>
                    </a:lnTo>
                    <a:lnTo>
                      <a:pt x="6" y="0"/>
                    </a:lnTo>
                    <a:lnTo>
                      <a:pt x="5" y="0"/>
                    </a:lnTo>
                    <a:lnTo>
                      <a:pt x="3" y="0"/>
                    </a:lnTo>
                    <a:lnTo>
                      <a:pt x="1" y="1"/>
                    </a:lnTo>
                    <a:lnTo>
                      <a:pt x="0" y="3"/>
                    </a:lnTo>
                    <a:lnTo>
                      <a:pt x="0" y="4"/>
                    </a:lnTo>
                    <a:lnTo>
                      <a:pt x="0" y="5"/>
                    </a:lnTo>
                    <a:lnTo>
                      <a:pt x="1" y="7"/>
                    </a:lnTo>
                    <a:lnTo>
                      <a:pt x="3" y="8"/>
                    </a:lnTo>
                    <a:lnTo>
                      <a:pt x="5"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4" name="Freeform 104"/>
              <p:cNvSpPr>
                <a:spLocks/>
              </p:cNvSpPr>
              <p:nvPr/>
            </p:nvSpPr>
            <p:spPr bwMode="auto">
              <a:xfrm>
                <a:off x="8275" y="1596"/>
                <a:ext cx="9" cy="9"/>
              </a:xfrm>
              <a:custGeom>
                <a:avLst/>
                <a:gdLst>
                  <a:gd name="T0" fmla="*/ 4 w 9"/>
                  <a:gd name="T1" fmla="*/ 9 h 9"/>
                  <a:gd name="T2" fmla="*/ 6 w 9"/>
                  <a:gd name="T3" fmla="*/ 9 h 9"/>
                  <a:gd name="T4" fmla="*/ 8 w 9"/>
                  <a:gd name="T5" fmla="*/ 8 h 9"/>
                  <a:gd name="T6" fmla="*/ 9 w 9"/>
                  <a:gd name="T7" fmla="*/ 5 h 9"/>
                  <a:gd name="T8" fmla="*/ 9 w 9"/>
                  <a:gd name="T9" fmla="*/ 4 h 9"/>
                  <a:gd name="T10" fmla="*/ 9 w 9"/>
                  <a:gd name="T11" fmla="*/ 3 h 9"/>
                  <a:gd name="T12" fmla="*/ 8 w 9"/>
                  <a:gd name="T13" fmla="*/ 1 h 9"/>
                  <a:gd name="T14" fmla="*/ 6 w 9"/>
                  <a:gd name="T15" fmla="*/ 0 h 9"/>
                  <a:gd name="T16" fmla="*/ 4 w 9"/>
                  <a:gd name="T17" fmla="*/ 0 h 9"/>
                  <a:gd name="T18" fmla="*/ 3 w 9"/>
                  <a:gd name="T19" fmla="*/ 0 h 9"/>
                  <a:gd name="T20" fmla="*/ 1 w 9"/>
                  <a:gd name="T21" fmla="*/ 1 h 9"/>
                  <a:gd name="T22" fmla="*/ 0 w 9"/>
                  <a:gd name="T23" fmla="*/ 3 h 9"/>
                  <a:gd name="T24" fmla="*/ 0 w 9"/>
                  <a:gd name="T25" fmla="*/ 4 h 9"/>
                  <a:gd name="T26" fmla="*/ 0 w 9"/>
                  <a:gd name="T27" fmla="*/ 5 h 9"/>
                  <a:gd name="T28" fmla="*/ 1 w 9"/>
                  <a:gd name="T29" fmla="*/ 8 h 9"/>
                  <a:gd name="T30" fmla="*/ 3 w 9"/>
                  <a:gd name="T31" fmla="*/ 9 h 9"/>
                  <a:gd name="T32" fmla="*/ 4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9"/>
                    </a:moveTo>
                    <a:lnTo>
                      <a:pt x="6" y="9"/>
                    </a:lnTo>
                    <a:lnTo>
                      <a:pt x="8" y="8"/>
                    </a:lnTo>
                    <a:lnTo>
                      <a:pt x="9" y="5"/>
                    </a:lnTo>
                    <a:lnTo>
                      <a:pt x="9" y="4"/>
                    </a:lnTo>
                    <a:lnTo>
                      <a:pt x="9" y="3"/>
                    </a:lnTo>
                    <a:lnTo>
                      <a:pt x="8" y="1"/>
                    </a:lnTo>
                    <a:lnTo>
                      <a:pt x="6" y="0"/>
                    </a:lnTo>
                    <a:lnTo>
                      <a:pt x="4" y="0"/>
                    </a:lnTo>
                    <a:lnTo>
                      <a:pt x="3" y="0"/>
                    </a:lnTo>
                    <a:lnTo>
                      <a:pt x="1" y="1"/>
                    </a:lnTo>
                    <a:lnTo>
                      <a:pt x="0" y="3"/>
                    </a:lnTo>
                    <a:lnTo>
                      <a:pt x="0" y="4"/>
                    </a:lnTo>
                    <a:lnTo>
                      <a:pt x="0" y="5"/>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5" name="Freeform 105"/>
              <p:cNvSpPr>
                <a:spLocks/>
              </p:cNvSpPr>
              <p:nvPr/>
            </p:nvSpPr>
            <p:spPr bwMode="auto">
              <a:xfrm>
                <a:off x="8304" y="1725"/>
                <a:ext cx="8" cy="9"/>
              </a:xfrm>
              <a:custGeom>
                <a:avLst/>
                <a:gdLst>
                  <a:gd name="T0" fmla="*/ 4 w 8"/>
                  <a:gd name="T1" fmla="*/ 9 h 9"/>
                  <a:gd name="T2" fmla="*/ 5 w 8"/>
                  <a:gd name="T3" fmla="*/ 9 h 9"/>
                  <a:gd name="T4" fmla="*/ 6 w 8"/>
                  <a:gd name="T5" fmla="*/ 8 h 9"/>
                  <a:gd name="T6" fmla="*/ 8 w 8"/>
                  <a:gd name="T7" fmla="*/ 6 h 9"/>
                  <a:gd name="T8" fmla="*/ 8 w 8"/>
                  <a:gd name="T9" fmla="*/ 5 h 9"/>
                  <a:gd name="T10" fmla="*/ 8 w 8"/>
                  <a:gd name="T11" fmla="*/ 4 h 9"/>
                  <a:gd name="T12" fmla="*/ 6 w 8"/>
                  <a:gd name="T13" fmla="*/ 2 h 9"/>
                  <a:gd name="T14" fmla="*/ 5 w 8"/>
                  <a:gd name="T15" fmla="*/ 0 h 9"/>
                  <a:gd name="T16" fmla="*/ 4 w 8"/>
                  <a:gd name="T17" fmla="*/ 0 h 9"/>
                  <a:gd name="T18" fmla="*/ 3 w 8"/>
                  <a:gd name="T19" fmla="*/ 0 h 9"/>
                  <a:gd name="T20" fmla="*/ 1 w 8"/>
                  <a:gd name="T21" fmla="*/ 2 h 9"/>
                  <a:gd name="T22" fmla="*/ 0 w 8"/>
                  <a:gd name="T23" fmla="*/ 4 h 9"/>
                  <a:gd name="T24" fmla="*/ 0 w 8"/>
                  <a:gd name="T25" fmla="*/ 5 h 9"/>
                  <a:gd name="T26" fmla="*/ 0 w 8"/>
                  <a:gd name="T27" fmla="*/ 6 h 9"/>
                  <a:gd name="T28" fmla="*/ 1 w 8"/>
                  <a:gd name="T29" fmla="*/ 8 h 9"/>
                  <a:gd name="T30" fmla="*/ 3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5" y="9"/>
                    </a:lnTo>
                    <a:lnTo>
                      <a:pt x="6" y="8"/>
                    </a:lnTo>
                    <a:lnTo>
                      <a:pt x="8" y="6"/>
                    </a:lnTo>
                    <a:lnTo>
                      <a:pt x="8" y="5"/>
                    </a:lnTo>
                    <a:lnTo>
                      <a:pt x="8" y="4"/>
                    </a:lnTo>
                    <a:lnTo>
                      <a:pt x="6" y="2"/>
                    </a:lnTo>
                    <a:lnTo>
                      <a:pt x="5" y="0"/>
                    </a:lnTo>
                    <a:lnTo>
                      <a:pt x="4" y="0"/>
                    </a:lnTo>
                    <a:lnTo>
                      <a:pt x="3" y="0"/>
                    </a:lnTo>
                    <a:lnTo>
                      <a:pt x="1" y="2"/>
                    </a:lnTo>
                    <a:lnTo>
                      <a:pt x="0" y="4"/>
                    </a:lnTo>
                    <a:lnTo>
                      <a:pt x="0" y="5"/>
                    </a:lnTo>
                    <a:lnTo>
                      <a:pt x="0" y="6"/>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6" name="Freeform 106"/>
              <p:cNvSpPr>
                <a:spLocks/>
              </p:cNvSpPr>
              <p:nvPr/>
            </p:nvSpPr>
            <p:spPr bwMode="auto">
              <a:xfrm>
                <a:off x="8384" y="1660"/>
                <a:ext cx="8" cy="8"/>
              </a:xfrm>
              <a:custGeom>
                <a:avLst/>
                <a:gdLst>
                  <a:gd name="T0" fmla="*/ 4 w 8"/>
                  <a:gd name="T1" fmla="*/ 8 h 8"/>
                  <a:gd name="T2" fmla="*/ 5 w 8"/>
                  <a:gd name="T3" fmla="*/ 8 h 8"/>
                  <a:gd name="T4" fmla="*/ 7 w 8"/>
                  <a:gd name="T5" fmla="*/ 7 h 8"/>
                  <a:gd name="T6" fmla="*/ 8 w 8"/>
                  <a:gd name="T7" fmla="*/ 6 h 8"/>
                  <a:gd name="T8" fmla="*/ 8 w 8"/>
                  <a:gd name="T9" fmla="*/ 5 h 8"/>
                  <a:gd name="T10" fmla="*/ 8 w 8"/>
                  <a:gd name="T11" fmla="*/ 3 h 8"/>
                  <a:gd name="T12" fmla="*/ 7 w 8"/>
                  <a:gd name="T13" fmla="*/ 1 h 8"/>
                  <a:gd name="T14" fmla="*/ 5 w 8"/>
                  <a:gd name="T15" fmla="*/ 0 h 8"/>
                  <a:gd name="T16" fmla="*/ 4 w 8"/>
                  <a:gd name="T17" fmla="*/ 0 h 8"/>
                  <a:gd name="T18" fmla="*/ 3 w 8"/>
                  <a:gd name="T19" fmla="*/ 0 h 8"/>
                  <a:gd name="T20" fmla="*/ 1 w 8"/>
                  <a:gd name="T21" fmla="*/ 1 h 8"/>
                  <a:gd name="T22" fmla="*/ 0 w 8"/>
                  <a:gd name="T23" fmla="*/ 3 h 8"/>
                  <a:gd name="T24" fmla="*/ 0 w 8"/>
                  <a:gd name="T25" fmla="*/ 5 h 8"/>
                  <a:gd name="T26" fmla="*/ 0 w 8"/>
                  <a:gd name="T27" fmla="*/ 6 h 8"/>
                  <a:gd name="T28" fmla="*/ 1 w 8"/>
                  <a:gd name="T29" fmla="*/ 7 h 8"/>
                  <a:gd name="T30" fmla="*/ 3 w 8"/>
                  <a:gd name="T31" fmla="*/ 8 h 8"/>
                  <a:gd name="T32" fmla="*/ 4 w 8"/>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8"/>
                    </a:moveTo>
                    <a:lnTo>
                      <a:pt x="5" y="8"/>
                    </a:lnTo>
                    <a:lnTo>
                      <a:pt x="7" y="7"/>
                    </a:lnTo>
                    <a:lnTo>
                      <a:pt x="8" y="6"/>
                    </a:lnTo>
                    <a:lnTo>
                      <a:pt x="8" y="5"/>
                    </a:lnTo>
                    <a:lnTo>
                      <a:pt x="8" y="3"/>
                    </a:lnTo>
                    <a:lnTo>
                      <a:pt x="7" y="1"/>
                    </a:lnTo>
                    <a:lnTo>
                      <a:pt x="5" y="0"/>
                    </a:lnTo>
                    <a:lnTo>
                      <a:pt x="4" y="0"/>
                    </a:lnTo>
                    <a:lnTo>
                      <a:pt x="3" y="0"/>
                    </a:lnTo>
                    <a:lnTo>
                      <a:pt x="1" y="1"/>
                    </a:lnTo>
                    <a:lnTo>
                      <a:pt x="0" y="3"/>
                    </a:lnTo>
                    <a:lnTo>
                      <a:pt x="0" y="5"/>
                    </a:lnTo>
                    <a:lnTo>
                      <a:pt x="0" y="6"/>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7" name="Freeform 107"/>
              <p:cNvSpPr>
                <a:spLocks/>
              </p:cNvSpPr>
              <p:nvPr/>
            </p:nvSpPr>
            <p:spPr bwMode="auto">
              <a:xfrm>
                <a:off x="7614" y="1230"/>
                <a:ext cx="181" cy="195"/>
              </a:xfrm>
              <a:custGeom>
                <a:avLst/>
                <a:gdLst>
                  <a:gd name="T0" fmla="*/ 0 w 181"/>
                  <a:gd name="T1" fmla="*/ 180 h 195"/>
                  <a:gd name="T2" fmla="*/ 166 w 181"/>
                  <a:gd name="T3" fmla="*/ 0 h 195"/>
                  <a:gd name="T4" fmla="*/ 181 w 181"/>
                  <a:gd name="T5" fmla="*/ 16 h 195"/>
                  <a:gd name="T6" fmla="*/ 15 w 181"/>
                  <a:gd name="T7" fmla="*/ 195 h 195"/>
                  <a:gd name="T8" fmla="*/ 0 w 181"/>
                  <a:gd name="T9" fmla="*/ 180 h 195"/>
                </a:gdLst>
                <a:ahLst/>
                <a:cxnLst>
                  <a:cxn ang="0">
                    <a:pos x="T0" y="T1"/>
                  </a:cxn>
                  <a:cxn ang="0">
                    <a:pos x="T2" y="T3"/>
                  </a:cxn>
                  <a:cxn ang="0">
                    <a:pos x="T4" y="T5"/>
                  </a:cxn>
                  <a:cxn ang="0">
                    <a:pos x="T6" y="T7"/>
                  </a:cxn>
                  <a:cxn ang="0">
                    <a:pos x="T8" y="T9"/>
                  </a:cxn>
                </a:cxnLst>
                <a:rect l="0" t="0" r="r" b="b"/>
                <a:pathLst>
                  <a:path w="181" h="195">
                    <a:moveTo>
                      <a:pt x="0" y="180"/>
                    </a:moveTo>
                    <a:lnTo>
                      <a:pt x="166" y="0"/>
                    </a:lnTo>
                    <a:lnTo>
                      <a:pt x="181" y="16"/>
                    </a:lnTo>
                    <a:lnTo>
                      <a:pt x="15" y="195"/>
                    </a:lnTo>
                    <a:lnTo>
                      <a:pt x="0" y="18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8" name="Freeform 108"/>
              <p:cNvSpPr>
                <a:spLocks/>
              </p:cNvSpPr>
              <p:nvPr/>
            </p:nvSpPr>
            <p:spPr bwMode="auto">
              <a:xfrm>
                <a:off x="7408" y="1233"/>
                <a:ext cx="10" cy="10"/>
              </a:xfrm>
              <a:custGeom>
                <a:avLst/>
                <a:gdLst>
                  <a:gd name="T0" fmla="*/ 5 w 10"/>
                  <a:gd name="T1" fmla="*/ 10 h 10"/>
                  <a:gd name="T2" fmla="*/ 6 w 10"/>
                  <a:gd name="T3" fmla="*/ 10 h 10"/>
                  <a:gd name="T4" fmla="*/ 9 w 10"/>
                  <a:gd name="T5" fmla="*/ 8 h 10"/>
                  <a:gd name="T6" fmla="*/ 10 w 10"/>
                  <a:gd name="T7" fmla="*/ 6 h 10"/>
                  <a:gd name="T8" fmla="*/ 10 w 10"/>
                  <a:gd name="T9" fmla="*/ 5 h 10"/>
                  <a:gd name="T10" fmla="*/ 10 w 10"/>
                  <a:gd name="T11" fmla="*/ 3 h 10"/>
                  <a:gd name="T12" fmla="*/ 9 w 10"/>
                  <a:gd name="T13" fmla="*/ 1 h 10"/>
                  <a:gd name="T14" fmla="*/ 6 w 10"/>
                  <a:gd name="T15" fmla="*/ 0 h 10"/>
                  <a:gd name="T16" fmla="*/ 5 w 10"/>
                  <a:gd name="T17" fmla="*/ 0 h 10"/>
                  <a:gd name="T18" fmla="*/ 3 w 10"/>
                  <a:gd name="T19" fmla="*/ 0 h 10"/>
                  <a:gd name="T20" fmla="*/ 1 w 10"/>
                  <a:gd name="T21" fmla="*/ 1 h 10"/>
                  <a:gd name="T22" fmla="*/ 0 w 10"/>
                  <a:gd name="T23" fmla="*/ 3 h 10"/>
                  <a:gd name="T24" fmla="*/ 0 w 10"/>
                  <a:gd name="T25" fmla="*/ 5 h 10"/>
                  <a:gd name="T26" fmla="*/ 0 w 10"/>
                  <a:gd name="T27" fmla="*/ 6 h 10"/>
                  <a:gd name="T28" fmla="*/ 1 w 10"/>
                  <a:gd name="T29" fmla="*/ 8 h 10"/>
                  <a:gd name="T30" fmla="*/ 3 w 10"/>
                  <a:gd name="T31" fmla="*/ 10 h 10"/>
                  <a:gd name="T32" fmla="*/ 5 w 10"/>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5" y="10"/>
                    </a:moveTo>
                    <a:lnTo>
                      <a:pt x="6" y="10"/>
                    </a:lnTo>
                    <a:lnTo>
                      <a:pt x="9" y="8"/>
                    </a:lnTo>
                    <a:lnTo>
                      <a:pt x="10" y="6"/>
                    </a:lnTo>
                    <a:lnTo>
                      <a:pt x="10" y="5"/>
                    </a:lnTo>
                    <a:lnTo>
                      <a:pt x="10" y="3"/>
                    </a:lnTo>
                    <a:lnTo>
                      <a:pt x="9" y="1"/>
                    </a:lnTo>
                    <a:lnTo>
                      <a:pt x="6" y="0"/>
                    </a:lnTo>
                    <a:lnTo>
                      <a:pt x="5" y="0"/>
                    </a:lnTo>
                    <a:lnTo>
                      <a:pt x="3" y="0"/>
                    </a:lnTo>
                    <a:lnTo>
                      <a:pt x="1" y="1"/>
                    </a:lnTo>
                    <a:lnTo>
                      <a:pt x="0" y="3"/>
                    </a:lnTo>
                    <a:lnTo>
                      <a:pt x="0" y="5"/>
                    </a:lnTo>
                    <a:lnTo>
                      <a:pt x="0" y="6"/>
                    </a:lnTo>
                    <a:lnTo>
                      <a:pt x="1" y="8"/>
                    </a:lnTo>
                    <a:lnTo>
                      <a:pt x="3" y="10"/>
                    </a:lnTo>
                    <a:lnTo>
                      <a:pt x="5"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89" name="Freeform 109"/>
              <p:cNvSpPr>
                <a:spLocks/>
              </p:cNvSpPr>
              <p:nvPr/>
            </p:nvSpPr>
            <p:spPr bwMode="auto">
              <a:xfrm>
                <a:off x="7489" y="1140"/>
                <a:ext cx="9" cy="9"/>
              </a:xfrm>
              <a:custGeom>
                <a:avLst/>
                <a:gdLst>
                  <a:gd name="T0" fmla="*/ 4 w 9"/>
                  <a:gd name="T1" fmla="*/ 9 h 9"/>
                  <a:gd name="T2" fmla="*/ 5 w 9"/>
                  <a:gd name="T3" fmla="*/ 9 h 9"/>
                  <a:gd name="T4" fmla="*/ 7 w 9"/>
                  <a:gd name="T5" fmla="*/ 8 h 9"/>
                  <a:gd name="T6" fmla="*/ 9 w 9"/>
                  <a:gd name="T7" fmla="*/ 6 h 9"/>
                  <a:gd name="T8" fmla="*/ 9 w 9"/>
                  <a:gd name="T9" fmla="*/ 4 h 9"/>
                  <a:gd name="T10" fmla="*/ 9 w 9"/>
                  <a:gd name="T11" fmla="*/ 3 h 9"/>
                  <a:gd name="T12" fmla="*/ 7 w 9"/>
                  <a:gd name="T13" fmla="*/ 1 h 9"/>
                  <a:gd name="T14" fmla="*/ 5 w 9"/>
                  <a:gd name="T15" fmla="*/ 0 h 9"/>
                  <a:gd name="T16" fmla="*/ 4 w 9"/>
                  <a:gd name="T17" fmla="*/ 0 h 9"/>
                  <a:gd name="T18" fmla="*/ 2 w 9"/>
                  <a:gd name="T19" fmla="*/ 0 h 9"/>
                  <a:gd name="T20" fmla="*/ 1 w 9"/>
                  <a:gd name="T21" fmla="*/ 1 h 9"/>
                  <a:gd name="T22" fmla="*/ 0 w 9"/>
                  <a:gd name="T23" fmla="*/ 3 h 9"/>
                  <a:gd name="T24" fmla="*/ 0 w 9"/>
                  <a:gd name="T25" fmla="*/ 4 h 9"/>
                  <a:gd name="T26" fmla="*/ 0 w 9"/>
                  <a:gd name="T27" fmla="*/ 6 h 9"/>
                  <a:gd name="T28" fmla="*/ 1 w 9"/>
                  <a:gd name="T29" fmla="*/ 8 h 9"/>
                  <a:gd name="T30" fmla="*/ 2 w 9"/>
                  <a:gd name="T31" fmla="*/ 9 h 9"/>
                  <a:gd name="T32" fmla="*/ 4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9"/>
                    </a:moveTo>
                    <a:lnTo>
                      <a:pt x="5" y="9"/>
                    </a:lnTo>
                    <a:lnTo>
                      <a:pt x="7" y="8"/>
                    </a:lnTo>
                    <a:lnTo>
                      <a:pt x="9" y="6"/>
                    </a:lnTo>
                    <a:lnTo>
                      <a:pt x="9" y="4"/>
                    </a:lnTo>
                    <a:lnTo>
                      <a:pt x="9" y="3"/>
                    </a:lnTo>
                    <a:lnTo>
                      <a:pt x="7" y="1"/>
                    </a:lnTo>
                    <a:lnTo>
                      <a:pt x="5" y="0"/>
                    </a:lnTo>
                    <a:lnTo>
                      <a:pt x="4" y="0"/>
                    </a:lnTo>
                    <a:lnTo>
                      <a:pt x="2" y="0"/>
                    </a:lnTo>
                    <a:lnTo>
                      <a:pt x="1" y="1"/>
                    </a:lnTo>
                    <a:lnTo>
                      <a:pt x="0" y="3"/>
                    </a:lnTo>
                    <a:lnTo>
                      <a:pt x="0" y="4"/>
                    </a:lnTo>
                    <a:lnTo>
                      <a:pt x="0" y="6"/>
                    </a:lnTo>
                    <a:lnTo>
                      <a:pt x="1" y="8"/>
                    </a:lnTo>
                    <a:lnTo>
                      <a:pt x="2"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90" name="Freeform 110"/>
              <p:cNvSpPr>
                <a:spLocks/>
              </p:cNvSpPr>
              <p:nvPr/>
            </p:nvSpPr>
            <p:spPr bwMode="auto">
              <a:xfrm>
                <a:off x="7613" y="1357"/>
                <a:ext cx="10" cy="10"/>
              </a:xfrm>
              <a:custGeom>
                <a:avLst/>
                <a:gdLst>
                  <a:gd name="T0" fmla="*/ 5 w 10"/>
                  <a:gd name="T1" fmla="*/ 10 h 10"/>
                  <a:gd name="T2" fmla="*/ 6 w 10"/>
                  <a:gd name="T3" fmla="*/ 10 h 10"/>
                  <a:gd name="T4" fmla="*/ 9 w 10"/>
                  <a:gd name="T5" fmla="*/ 8 h 10"/>
                  <a:gd name="T6" fmla="*/ 10 w 10"/>
                  <a:gd name="T7" fmla="*/ 6 h 10"/>
                  <a:gd name="T8" fmla="*/ 10 w 10"/>
                  <a:gd name="T9" fmla="*/ 4 h 10"/>
                  <a:gd name="T10" fmla="*/ 10 w 10"/>
                  <a:gd name="T11" fmla="*/ 3 h 10"/>
                  <a:gd name="T12" fmla="*/ 9 w 10"/>
                  <a:gd name="T13" fmla="*/ 1 h 10"/>
                  <a:gd name="T14" fmla="*/ 6 w 10"/>
                  <a:gd name="T15" fmla="*/ 0 h 10"/>
                  <a:gd name="T16" fmla="*/ 5 w 10"/>
                  <a:gd name="T17" fmla="*/ 0 h 10"/>
                  <a:gd name="T18" fmla="*/ 3 w 10"/>
                  <a:gd name="T19" fmla="*/ 0 h 10"/>
                  <a:gd name="T20" fmla="*/ 1 w 10"/>
                  <a:gd name="T21" fmla="*/ 1 h 10"/>
                  <a:gd name="T22" fmla="*/ 0 w 10"/>
                  <a:gd name="T23" fmla="*/ 3 h 10"/>
                  <a:gd name="T24" fmla="*/ 0 w 10"/>
                  <a:gd name="T25" fmla="*/ 4 h 10"/>
                  <a:gd name="T26" fmla="*/ 0 w 10"/>
                  <a:gd name="T27" fmla="*/ 6 h 10"/>
                  <a:gd name="T28" fmla="*/ 1 w 10"/>
                  <a:gd name="T29" fmla="*/ 8 h 10"/>
                  <a:gd name="T30" fmla="*/ 3 w 10"/>
                  <a:gd name="T31" fmla="*/ 10 h 10"/>
                  <a:gd name="T32" fmla="*/ 5 w 10"/>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5" y="10"/>
                    </a:moveTo>
                    <a:lnTo>
                      <a:pt x="6" y="10"/>
                    </a:lnTo>
                    <a:lnTo>
                      <a:pt x="9" y="8"/>
                    </a:lnTo>
                    <a:lnTo>
                      <a:pt x="10" y="6"/>
                    </a:lnTo>
                    <a:lnTo>
                      <a:pt x="10" y="4"/>
                    </a:lnTo>
                    <a:lnTo>
                      <a:pt x="10" y="3"/>
                    </a:lnTo>
                    <a:lnTo>
                      <a:pt x="9" y="1"/>
                    </a:lnTo>
                    <a:lnTo>
                      <a:pt x="6" y="0"/>
                    </a:lnTo>
                    <a:lnTo>
                      <a:pt x="5" y="0"/>
                    </a:lnTo>
                    <a:lnTo>
                      <a:pt x="3" y="0"/>
                    </a:lnTo>
                    <a:lnTo>
                      <a:pt x="1" y="1"/>
                    </a:lnTo>
                    <a:lnTo>
                      <a:pt x="0" y="3"/>
                    </a:lnTo>
                    <a:lnTo>
                      <a:pt x="0" y="4"/>
                    </a:lnTo>
                    <a:lnTo>
                      <a:pt x="0" y="6"/>
                    </a:lnTo>
                    <a:lnTo>
                      <a:pt x="1" y="8"/>
                    </a:lnTo>
                    <a:lnTo>
                      <a:pt x="3" y="10"/>
                    </a:lnTo>
                    <a:lnTo>
                      <a:pt x="5"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91" name="Freeform 111"/>
              <p:cNvSpPr>
                <a:spLocks/>
              </p:cNvSpPr>
              <p:nvPr/>
            </p:nvSpPr>
            <p:spPr bwMode="auto">
              <a:xfrm>
                <a:off x="7696" y="1260"/>
                <a:ext cx="9" cy="10"/>
              </a:xfrm>
              <a:custGeom>
                <a:avLst/>
                <a:gdLst>
                  <a:gd name="T0" fmla="*/ 4 w 9"/>
                  <a:gd name="T1" fmla="*/ 10 h 10"/>
                  <a:gd name="T2" fmla="*/ 5 w 9"/>
                  <a:gd name="T3" fmla="*/ 10 h 10"/>
                  <a:gd name="T4" fmla="*/ 8 w 9"/>
                  <a:gd name="T5" fmla="*/ 9 h 10"/>
                  <a:gd name="T6" fmla="*/ 9 w 9"/>
                  <a:gd name="T7" fmla="*/ 7 h 10"/>
                  <a:gd name="T8" fmla="*/ 9 w 9"/>
                  <a:gd name="T9" fmla="*/ 6 h 10"/>
                  <a:gd name="T10" fmla="*/ 9 w 9"/>
                  <a:gd name="T11" fmla="*/ 4 h 10"/>
                  <a:gd name="T12" fmla="*/ 8 w 9"/>
                  <a:gd name="T13" fmla="*/ 1 h 10"/>
                  <a:gd name="T14" fmla="*/ 5 w 9"/>
                  <a:gd name="T15" fmla="*/ 0 h 10"/>
                  <a:gd name="T16" fmla="*/ 4 w 9"/>
                  <a:gd name="T17" fmla="*/ 0 h 10"/>
                  <a:gd name="T18" fmla="*/ 3 w 9"/>
                  <a:gd name="T19" fmla="*/ 0 h 10"/>
                  <a:gd name="T20" fmla="*/ 1 w 9"/>
                  <a:gd name="T21" fmla="*/ 1 h 10"/>
                  <a:gd name="T22" fmla="*/ 0 w 9"/>
                  <a:gd name="T23" fmla="*/ 4 h 10"/>
                  <a:gd name="T24" fmla="*/ 0 w 9"/>
                  <a:gd name="T25" fmla="*/ 6 h 10"/>
                  <a:gd name="T26" fmla="*/ 0 w 9"/>
                  <a:gd name="T27" fmla="*/ 7 h 10"/>
                  <a:gd name="T28" fmla="*/ 1 w 9"/>
                  <a:gd name="T29" fmla="*/ 9 h 10"/>
                  <a:gd name="T30" fmla="*/ 3 w 9"/>
                  <a:gd name="T31" fmla="*/ 10 h 10"/>
                  <a:gd name="T32" fmla="*/ 4 w 9"/>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0">
                    <a:moveTo>
                      <a:pt x="4" y="10"/>
                    </a:moveTo>
                    <a:lnTo>
                      <a:pt x="5" y="10"/>
                    </a:lnTo>
                    <a:lnTo>
                      <a:pt x="8" y="9"/>
                    </a:lnTo>
                    <a:lnTo>
                      <a:pt x="9" y="7"/>
                    </a:lnTo>
                    <a:lnTo>
                      <a:pt x="9" y="6"/>
                    </a:lnTo>
                    <a:lnTo>
                      <a:pt x="9" y="4"/>
                    </a:lnTo>
                    <a:lnTo>
                      <a:pt x="8" y="1"/>
                    </a:lnTo>
                    <a:lnTo>
                      <a:pt x="5" y="0"/>
                    </a:lnTo>
                    <a:lnTo>
                      <a:pt x="4" y="0"/>
                    </a:lnTo>
                    <a:lnTo>
                      <a:pt x="3" y="0"/>
                    </a:lnTo>
                    <a:lnTo>
                      <a:pt x="1" y="1"/>
                    </a:lnTo>
                    <a:lnTo>
                      <a:pt x="0" y="4"/>
                    </a:lnTo>
                    <a:lnTo>
                      <a:pt x="0" y="6"/>
                    </a:lnTo>
                    <a:lnTo>
                      <a:pt x="0" y="7"/>
                    </a:lnTo>
                    <a:lnTo>
                      <a:pt x="1" y="9"/>
                    </a:lnTo>
                    <a:lnTo>
                      <a:pt x="3" y="10"/>
                    </a:lnTo>
                    <a:lnTo>
                      <a:pt x="4"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92" name="Freeform 112"/>
              <p:cNvSpPr>
                <a:spLocks/>
              </p:cNvSpPr>
              <p:nvPr/>
            </p:nvSpPr>
            <p:spPr bwMode="auto">
              <a:xfrm>
                <a:off x="7684" y="1398"/>
                <a:ext cx="8" cy="10"/>
              </a:xfrm>
              <a:custGeom>
                <a:avLst/>
                <a:gdLst>
                  <a:gd name="T0" fmla="*/ 4 w 8"/>
                  <a:gd name="T1" fmla="*/ 10 h 10"/>
                  <a:gd name="T2" fmla="*/ 6 w 8"/>
                  <a:gd name="T3" fmla="*/ 10 h 10"/>
                  <a:gd name="T4" fmla="*/ 7 w 8"/>
                  <a:gd name="T5" fmla="*/ 8 h 10"/>
                  <a:gd name="T6" fmla="*/ 8 w 8"/>
                  <a:gd name="T7" fmla="*/ 6 h 10"/>
                  <a:gd name="T8" fmla="*/ 8 w 8"/>
                  <a:gd name="T9" fmla="*/ 5 h 10"/>
                  <a:gd name="T10" fmla="*/ 8 w 8"/>
                  <a:gd name="T11" fmla="*/ 3 h 10"/>
                  <a:gd name="T12" fmla="*/ 7 w 8"/>
                  <a:gd name="T13" fmla="*/ 1 h 10"/>
                  <a:gd name="T14" fmla="*/ 6 w 8"/>
                  <a:gd name="T15" fmla="*/ 0 h 10"/>
                  <a:gd name="T16" fmla="*/ 4 w 8"/>
                  <a:gd name="T17" fmla="*/ 0 h 10"/>
                  <a:gd name="T18" fmla="*/ 3 w 8"/>
                  <a:gd name="T19" fmla="*/ 0 h 10"/>
                  <a:gd name="T20" fmla="*/ 1 w 8"/>
                  <a:gd name="T21" fmla="*/ 1 h 10"/>
                  <a:gd name="T22" fmla="*/ 0 w 8"/>
                  <a:gd name="T23" fmla="*/ 3 h 10"/>
                  <a:gd name="T24" fmla="*/ 0 w 8"/>
                  <a:gd name="T25" fmla="*/ 5 h 10"/>
                  <a:gd name="T26" fmla="*/ 0 w 8"/>
                  <a:gd name="T27" fmla="*/ 6 h 10"/>
                  <a:gd name="T28" fmla="*/ 1 w 8"/>
                  <a:gd name="T29" fmla="*/ 8 h 10"/>
                  <a:gd name="T30" fmla="*/ 3 w 8"/>
                  <a:gd name="T31" fmla="*/ 10 h 10"/>
                  <a:gd name="T32" fmla="*/ 4 w 8"/>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0">
                    <a:moveTo>
                      <a:pt x="4" y="10"/>
                    </a:moveTo>
                    <a:lnTo>
                      <a:pt x="6" y="10"/>
                    </a:lnTo>
                    <a:lnTo>
                      <a:pt x="7" y="8"/>
                    </a:lnTo>
                    <a:lnTo>
                      <a:pt x="8" y="6"/>
                    </a:lnTo>
                    <a:lnTo>
                      <a:pt x="8" y="5"/>
                    </a:lnTo>
                    <a:lnTo>
                      <a:pt x="8" y="3"/>
                    </a:lnTo>
                    <a:lnTo>
                      <a:pt x="7" y="1"/>
                    </a:lnTo>
                    <a:lnTo>
                      <a:pt x="6" y="0"/>
                    </a:lnTo>
                    <a:lnTo>
                      <a:pt x="4" y="0"/>
                    </a:lnTo>
                    <a:lnTo>
                      <a:pt x="3" y="0"/>
                    </a:lnTo>
                    <a:lnTo>
                      <a:pt x="1" y="1"/>
                    </a:lnTo>
                    <a:lnTo>
                      <a:pt x="0" y="3"/>
                    </a:lnTo>
                    <a:lnTo>
                      <a:pt x="0" y="5"/>
                    </a:lnTo>
                    <a:lnTo>
                      <a:pt x="0" y="6"/>
                    </a:lnTo>
                    <a:lnTo>
                      <a:pt x="1" y="8"/>
                    </a:lnTo>
                    <a:lnTo>
                      <a:pt x="3" y="10"/>
                    </a:lnTo>
                    <a:lnTo>
                      <a:pt x="4"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393" name="Freeform 113"/>
              <p:cNvSpPr>
                <a:spLocks/>
              </p:cNvSpPr>
              <p:nvPr/>
            </p:nvSpPr>
            <p:spPr bwMode="auto">
              <a:xfrm>
                <a:off x="7764" y="1303"/>
                <a:ext cx="10" cy="9"/>
              </a:xfrm>
              <a:custGeom>
                <a:avLst/>
                <a:gdLst>
                  <a:gd name="T0" fmla="*/ 6 w 10"/>
                  <a:gd name="T1" fmla="*/ 9 h 9"/>
                  <a:gd name="T2" fmla="*/ 7 w 10"/>
                  <a:gd name="T3" fmla="*/ 9 h 9"/>
                  <a:gd name="T4" fmla="*/ 9 w 10"/>
                  <a:gd name="T5" fmla="*/ 8 h 9"/>
                  <a:gd name="T6" fmla="*/ 10 w 10"/>
                  <a:gd name="T7" fmla="*/ 7 h 9"/>
                  <a:gd name="T8" fmla="*/ 10 w 10"/>
                  <a:gd name="T9" fmla="*/ 5 h 9"/>
                  <a:gd name="T10" fmla="*/ 10 w 10"/>
                  <a:gd name="T11" fmla="*/ 4 h 9"/>
                  <a:gd name="T12" fmla="*/ 9 w 10"/>
                  <a:gd name="T13" fmla="*/ 2 h 9"/>
                  <a:gd name="T14" fmla="*/ 7 w 10"/>
                  <a:gd name="T15" fmla="*/ 0 h 9"/>
                  <a:gd name="T16" fmla="*/ 6 w 10"/>
                  <a:gd name="T17" fmla="*/ 0 h 9"/>
                  <a:gd name="T18" fmla="*/ 4 w 10"/>
                  <a:gd name="T19" fmla="*/ 0 h 9"/>
                  <a:gd name="T20" fmla="*/ 2 w 10"/>
                  <a:gd name="T21" fmla="*/ 2 h 9"/>
                  <a:gd name="T22" fmla="*/ 0 w 10"/>
                  <a:gd name="T23" fmla="*/ 4 h 9"/>
                  <a:gd name="T24" fmla="*/ 0 w 10"/>
                  <a:gd name="T25" fmla="*/ 5 h 9"/>
                  <a:gd name="T26" fmla="*/ 0 w 10"/>
                  <a:gd name="T27" fmla="*/ 7 h 9"/>
                  <a:gd name="T28" fmla="*/ 2 w 10"/>
                  <a:gd name="T29" fmla="*/ 8 h 9"/>
                  <a:gd name="T30" fmla="*/ 4 w 10"/>
                  <a:gd name="T31" fmla="*/ 9 h 9"/>
                  <a:gd name="T32" fmla="*/ 6 w 10"/>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9">
                    <a:moveTo>
                      <a:pt x="6" y="9"/>
                    </a:moveTo>
                    <a:lnTo>
                      <a:pt x="7" y="9"/>
                    </a:lnTo>
                    <a:lnTo>
                      <a:pt x="9" y="8"/>
                    </a:lnTo>
                    <a:lnTo>
                      <a:pt x="10" y="7"/>
                    </a:lnTo>
                    <a:lnTo>
                      <a:pt x="10" y="5"/>
                    </a:lnTo>
                    <a:lnTo>
                      <a:pt x="10" y="4"/>
                    </a:lnTo>
                    <a:lnTo>
                      <a:pt x="9" y="2"/>
                    </a:lnTo>
                    <a:lnTo>
                      <a:pt x="7" y="0"/>
                    </a:lnTo>
                    <a:lnTo>
                      <a:pt x="6" y="0"/>
                    </a:lnTo>
                    <a:lnTo>
                      <a:pt x="4" y="0"/>
                    </a:lnTo>
                    <a:lnTo>
                      <a:pt x="2" y="2"/>
                    </a:lnTo>
                    <a:lnTo>
                      <a:pt x="0" y="4"/>
                    </a:lnTo>
                    <a:lnTo>
                      <a:pt x="0" y="5"/>
                    </a:lnTo>
                    <a:lnTo>
                      <a:pt x="0" y="7"/>
                    </a:lnTo>
                    <a:lnTo>
                      <a:pt x="2" y="8"/>
                    </a:lnTo>
                    <a:lnTo>
                      <a:pt x="4" y="9"/>
                    </a:lnTo>
                    <a:lnTo>
                      <a:pt x="6"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37394" name="Line 114"/>
            <p:cNvSpPr>
              <a:spLocks noChangeShapeType="1"/>
            </p:cNvSpPr>
            <p:nvPr/>
          </p:nvSpPr>
          <p:spPr bwMode="auto">
            <a:xfrm flipH="1">
              <a:off x="2462" y="2362"/>
              <a:ext cx="70" cy="312"/>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95" name="Line 115"/>
            <p:cNvSpPr>
              <a:spLocks noChangeShapeType="1"/>
            </p:cNvSpPr>
            <p:nvPr/>
          </p:nvSpPr>
          <p:spPr bwMode="auto">
            <a:xfrm>
              <a:off x="2482" y="2697"/>
              <a:ext cx="457" cy="471"/>
            </a:xfrm>
            <a:prstGeom prst="line">
              <a:avLst/>
            </a:prstGeom>
            <a:noFill/>
            <a:ln w="254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96" name="Text Box 116"/>
            <p:cNvSpPr txBox="1">
              <a:spLocks noChangeArrowheads="1"/>
            </p:cNvSpPr>
            <p:nvPr/>
          </p:nvSpPr>
          <p:spPr bwMode="auto">
            <a:xfrm>
              <a:off x="2875" y="2819"/>
              <a:ext cx="596"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endParaRPr lang="en-US" sz="1100" b="0">
                <a:latin typeface="Arial" charset="0"/>
              </a:endParaRPr>
            </a:p>
            <a:p>
              <a:pPr eaLnBrk="1" hangingPunct="1"/>
              <a:r>
                <a:rPr lang="en-US" sz="1100" b="0">
                  <a:latin typeface="Arial" charset="0"/>
                </a:rPr>
                <a:t>position in first image</a:t>
              </a:r>
            </a:p>
            <a:p>
              <a:pPr eaLnBrk="1" hangingPunct="1"/>
              <a:endParaRPr lang="en-US" sz="1800" b="0">
                <a:latin typeface="Arial" charset="0"/>
              </a:endParaRPr>
            </a:p>
          </p:txBody>
        </p:sp>
        <p:sp>
          <p:nvSpPr>
            <p:cNvPr id="737397" name="Line 117"/>
            <p:cNvSpPr>
              <a:spLocks noChangeShapeType="1"/>
            </p:cNvSpPr>
            <p:nvPr/>
          </p:nvSpPr>
          <p:spPr bwMode="auto">
            <a:xfrm flipH="1">
              <a:off x="2342" y="3293"/>
              <a:ext cx="548" cy="1"/>
            </a:xfrm>
            <a:prstGeom prst="line">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398" name="Rectangle 118"/>
            <p:cNvSpPr>
              <a:spLocks noChangeArrowheads="1"/>
            </p:cNvSpPr>
            <p:nvPr/>
          </p:nvSpPr>
          <p:spPr bwMode="auto">
            <a:xfrm>
              <a:off x="1423" y="3190"/>
              <a:ext cx="1886" cy="5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737399" name="Text Box 119"/>
            <p:cNvSpPr txBox="1">
              <a:spLocks noChangeArrowheads="1"/>
            </p:cNvSpPr>
            <p:nvPr/>
          </p:nvSpPr>
          <p:spPr bwMode="auto">
            <a:xfrm>
              <a:off x="3337" y="3154"/>
              <a:ext cx="38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Surface</a:t>
              </a:r>
              <a:endParaRPr lang="en-US" sz="1800" b="0">
                <a:latin typeface="Arial" charset="0"/>
              </a:endParaRPr>
            </a:p>
          </p:txBody>
        </p:sp>
        <p:sp>
          <p:nvSpPr>
            <p:cNvPr id="737400" name="Text Box 120"/>
            <p:cNvSpPr txBox="1">
              <a:spLocks noChangeArrowheads="1"/>
            </p:cNvSpPr>
            <p:nvPr/>
          </p:nvSpPr>
          <p:spPr bwMode="auto">
            <a:xfrm>
              <a:off x="1827" y="3332"/>
              <a:ext cx="1574"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Parallax : Apparent change in position</a:t>
              </a:r>
              <a:endParaRPr lang="en-US" sz="1800" b="0">
                <a:latin typeface="Arial" charset="0"/>
              </a:endParaRPr>
            </a:p>
          </p:txBody>
        </p:sp>
        <p:sp>
          <p:nvSpPr>
            <p:cNvPr id="737401" name="Line 121"/>
            <p:cNvSpPr>
              <a:spLocks noChangeShapeType="1"/>
            </p:cNvSpPr>
            <p:nvPr/>
          </p:nvSpPr>
          <p:spPr bwMode="auto">
            <a:xfrm flipH="1">
              <a:off x="2309" y="2693"/>
              <a:ext cx="141" cy="466"/>
            </a:xfrm>
            <a:prstGeom prst="line">
              <a:avLst/>
            </a:prstGeom>
            <a:noFill/>
            <a:ln w="254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402" name="Line 122"/>
            <p:cNvSpPr>
              <a:spLocks noChangeShapeType="1"/>
            </p:cNvSpPr>
            <p:nvPr/>
          </p:nvSpPr>
          <p:spPr bwMode="auto">
            <a:xfrm>
              <a:off x="2305" y="3245"/>
              <a:ext cx="0" cy="10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03" name="Line 123"/>
            <p:cNvSpPr>
              <a:spLocks noChangeShapeType="1"/>
            </p:cNvSpPr>
            <p:nvPr/>
          </p:nvSpPr>
          <p:spPr bwMode="auto">
            <a:xfrm>
              <a:off x="2937" y="3241"/>
              <a:ext cx="0" cy="10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404" name="Text Box 124"/>
            <p:cNvSpPr txBox="1">
              <a:spLocks noChangeArrowheads="1"/>
            </p:cNvSpPr>
            <p:nvPr/>
          </p:nvSpPr>
          <p:spPr bwMode="auto">
            <a:xfrm>
              <a:off x="2728" y="2397"/>
              <a:ext cx="902"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Second view angle</a:t>
              </a:r>
            </a:p>
            <a:p>
              <a:pPr eaLnBrk="1" hangingPunct="1"/>
              <a:r>
                <a:rPr lang="en-US" sz="1100" b="0">
                  <a:latin typeface="Arial" charset="0"/>
                </a:rPr>
                <a:t>(no cloud motion)</a:t>
              </a:r>
              <a:endParaRPr lang="en-US" sz="1800" b="0">
                <a:latin typeface="Arial" charset="0"/>
              </a:endParaRPr>
            </a:p>
          </p:txBody>
        </p:sp>
      </p:grpSp>
      <p:grpSp>
        <p:nvGrpSpPr>
          <p:cNvPr id="737405" name="Group 125"/>
          <p:cNvGrpSpPr>
            <a:grpSpLocks/>
          </p:cNvGrpSpPr>
          <p:nvPr/>
        </p:nvGrpSpPr>
        <p:grpSpPr bwMode="auto">
          <a:xfrm>
            <a:off x="457200" y="228600"/>
            <a:ext cx="4343400" cy="2209800"/>
            <a:chOff x="1296" y="576"/>
            <a:chExt cx="2880" cy="1791"/>
          </a:xfrm>
        </p:grpSpPr>
        <p:sp>
          <p:nvSpPr>
            <p:cNvPr id="737406" name="AutoShape 126"/>
            <p:cNvSpPr>
              <a:spLocks noChangeAspect="1" noChangeArrowheads="1"/>
            </p:cNvSpPr>
            <p:nvPr/>
          </p:nvSpPr>
          <p:spPr bwMode="auto">
            <a:xfrm>
              <a:off x="1296" y="576"/>
              <a:ext cx="2880" cy="179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37407" name="Group 127"/>
            <p:cNvGrpSpPr>
              <a:grpSpLocks/>
            </p:cNvGrpSpPr>
            <p:nvPr/>
          </p:nvGrpSpPr>
          <p:grpSpPr bwMode="auto">
            <a:xfrm>
              <a:off x="2388" y="1400"/>
              <a:ext cx="431" cy="279"/>
              <a:chOff x="4638" y="2002"/>
              <a:chExt cx="1768" cy="1225"/>
            </a:xfrm>
          </p:grpSpPr>
          <p:sp>
            <p:nvSpPr>
              <p:cNvPr id="737408" name="Freeform 128"/>
              <p:cNvSpPr>
                <a:spLocks/>
              </p:cNvSpPr>
              <p:nvPr/>
            </p:nvSpPr>
            <p:spPr bwMode="auto">
              <a:xfrm>
                <a:off x="4638" y="2002"/>
                <a:ext cx="1606" cy="937"/>
              </a:xfrm>
              <a:custGeom>
                <a:avLst/>
                <a:gdLst>
                  <a:gd name="T0" fmla="*/ 1533 w 1605"/>
                  <a:gd name="T1" fmla="*/ 683 h 937"/>
                  <a:gd name="T2" fmla="*/ 1591 w 1605"/>
                  <a:gd name="T3" fmla="*/ 597 h 937"/>
                  <a:gd name="T4" fmla="*/ 1603 w 1605"/>
                  <a:gd name="T5" fmla="*/ 487 h 937"/>
                  <a:gd name="T6" fmla="*/ 1556 w 1605"/>
                  <a:gd name="T7" fmla="*/ 400 h 937"/>
                  <a:gd name="T8" fmla="*/ 1460 w 1605"/>
                  <a:gd name="T9" fmla="*/ 374 h 937"/>
                  <a:gd name="T10" fmla="*/ 1395 w 1605"/>
                  <a:gd name="T11" fmla="*/ 367 h 937"/>
                  <a:gd name="T12" fmla="*/ 1362 w 1605"/>
                  <a:gd name="T13" fmla="*/ 375 h 937"/>
                  <a:gd name="T14" fmla="*/ 1344 w 1605"/>
                  <a:gd name="T15" fmla="*/ 402 h 937"/>
                  <a:gd name="T16" fmla="*/ 1373 w 1605"/>
                  <a:gd name="T17" fmla="*/ 392 h 937"/>
                  <a:gd name="T18" fmla="*/ 1415 w 1605"/>
                  <a:gd name="T19" fmla="*/ 332 h 937"/>
                  <a:gd name="T20" fmla="*/ 1423 w 1605"/>
                  <a:gd name="T21" fmla="*/ 279 h 937"/>
                  <a:gd name="T22" fmla="*/ 1405 w 1605"/>
                  <a:gd name="T23" fmla="*/ 232 h 937"/>
                  <a:gd name="T24" fmla="*/ 1368 w 1605"/>
                  <a:gd name="T25" fmla="*/ 197 h 937"/>
                  <a:gd name="T26" fmla="*/ 1322 w 1605"/>
                  <a:gd name="T27" fmla="*/ 177 h 937"/>
                  <a:gd name="T28" fmla="*/ 1272 w 1605"/>
                  <a:gd name="T29" fmla="*/ 174 h 937"/>
                  <a:gd name="T30" fmla="*/ 1227 w 1605"/>
                  <a:gd name="T31" fmla="*/ 192 h 937"/>
                  <a:gd name="T32" fmla="*/ 1211 w 1605"/>
                  <a:gd name="T33" fmla="*/ 157 h 937"/>
                  <a:gd name="T34" fmla="*/ 1179 w 1605"/>
                  <a:gd name="T35" fmla="*/ 79 h 937"/>
                  <a:gd name="T36" fmla="*/ 1112 w 1605"/>
                  <a:gd name="T37" fmla="*/ 27 h 937"/>
                  <a:gd name="T38" fmla="*/ 1024 w 1605"/>
                  <a:gd name="T39" fmla="*/ 2 h 937"/>
                  <a:gd name="T40" fmla="*/ 926 w 1605"/>
                  <a:gd name="T41" fmla="*/ 4 h 937"/>
                  <a:gd name="T42" fmla="*/ 831 w 1605"/>
                  <a:gd name="T43" fmla="*/ 29 h 937"/>
                  <a:gd name="T44" fmla="*/ 753 w 1605"/>
                  <a:gd name="T45" fmla="*/ 75 h 937"/>
                  <a:gd name="T46" fmla="*/ 703 w 1605"/>
                  <a:gd name="T47" fmla="*/ 145 h 937"/>
                  <a:gd name="T48" fmla="*/ 667 w 1605"/>
                  <a:gd name="T49" fmla="*/ 172 h 937"/>
                  <a:gd name="T50" fmla="*/ 602 w 1605"/>
                  <a:gd name="T51" fmla="*/ 187 h 937"/>
                  <a:gd name="T52" fmla="*/ 550 w 1605"/>
                  <a:gd name="T53" fmla="*/ 250 h 937"/>
                  <a:gd name="T54" fmla="*/ 544 w 1605"/>
                  <a:gd name="T55" fmla="*/ 347 h 937"/>
                  <a:gd name="T56" fmla="*/ 537 w 1605"/>
                  <a:gd name="T57" fmla="*/ 374 h 937"/>
                  <a:gd name="T58" fmla="*/ 476 w 1605"/>
                  <a:gd name="T59" fmla="*/ 332 h 937"/>
                  <a:gd name="T60" fmla="*/ 414 w 1605"/>
                  <a:gd name="T61" fmla="*/ 307 h 937"/>
                  <a:gd name="T62" fmla="*/ 358 w 1605"/>
                  <a:gd name="T63" fmla="*/ 300 h 937"/>
                  <a:gd name="T64" fmla="*/ 308 w 1605"/>
                  <a:gd name="T65" fmla="*/ 312 h 937"/>
                  <a:gd name="T66" fmla="*/ 268 w 1605"/>
                  <a:gd name="T67" fmla="*/ 340 h 937"/>
                  <a:gd name="T68" fmla="*/ 243 w 1605"/>
                  <a:gd name="T69" fmla="*/ 387 h 937"/>
                  <a:gd name="T70" fmla="*/ 238 w 1605"/>
                  <a:gd name="T71" fmla="*/ 450 h 937"/>
                  <a:gd name="T72" fmla="*/ 180 w 1605"/>
                  <a:gd name="T73" fmla="*/ 487 h 937"/>
                  <a:gd name="T74" fmla="*/ 85 w 1605"/>
                  <a:gd name="T75" fmla="*/ 515 h 937"/>
                  <a:gd name="T76" fmla="*/ 27 w 1605"/>
                  <a:gd name="T77" fmla="*/ 574 h 937"/>
                  <a:gd name="T78" fmla="*/ 2 w 1605"/>
                  <a:gd name="T79" fmla="*/ 648 h 937"/>
                  <a:gd name="T80" fmla="*/ 5 w 1605"/>
                  <a:gd name="T81" fmla="*/ 728 h 937"/>
                  <a:gd name="T82" fmla="*/ 37 w 1605"/>
                  <a:gd name="T83" fmla="*/ 802 h 937"/>
                  <a:gd name="T84" fmla="*/ 90 w 1605"/>
                  <a:gd name="T85" fmla="*/ 855 h 937"/>
                  <a:gd name="T86" fmla="*/ 161 w 1605"/>
                  <a:gd name="T87" fmla="*/ 875 h 937"/>
                  <a:gd name="T88" fmla="*/ 226 w 1605"/>
                  <a:gd name="T89" fmla="*/ 888 h 937"/>
                  <a:gd name="T90" fmla="*/ 283 w 1605"/>
                  <a:gd name="T91" fmla="*/ 915 h 937"/>
                  <a:gd name="T92" fmla="*/ 348 w 1605"/>
                  <a:gd name="T93" fmla="*/ 932 h 937"/>
                  <a:gd name="T94" fmla="*/ 419 w 1605"/>
                  <a:gd name="T95" fmla="*/ 937 h 937"/>
                  <a:gd name="T96" fmla="*/ 491 w 1605"/>
                  <a:gd name="T97" fmla="*/ 935 h 937"/>
                  <a:gd name="T98" fmla="*/ 557 w 1605"/>
                  <a:gd name="T99" fmla="*/ 923 h 937"/>
                  <a:gd name="T100" fmla="*/ 615 w 1605"/>
                  <a:gd name="T101" fmla="*/ 908 h 937"/>
                  <a:gd name="T102" fmla="*/ 658 w 1605"/>
                  <a:gd name="T103" fmla="*/ 887 h 937"/>
                  <a:gd name="T104" fmla="*/ 707 w 1605"/>
                  <a:gd name="T105" fmla="*/ 877 h 937"/>
                  <a:gd name="T106" fmla="*/ 816 w 1605"/>
                  <a:gd name="T107" fmla="*/ 887 h 937"/>
                  <a:gd name="T108" fmla="*/ 966 w 1605"/>
                  <a:gd name="T109" fmla="*/ 900 h 937"/>
                  <a:gd name="T110" fmla="*/ 1134 w 1605"/>
                  <a:gd name="T111" fmla="*/ 908 h 937"/>
                  <a:gd name="T112" fmla="*/ 1297 w 1605"/>
                  <a:gd name="T113" fmla="*/ 907 h 937"/>
                  <a:gd name="T114" fmla="*/ 1430 w 1605"/>
                  <a:gd name="T115" fmla="*/ 885 h 937"/>
                  <a:gd name="T116" fmla="*/ 1511 w 1605"/>
                  <a:gd name="T117" fmla="*/ 838 h 937"/>
                  <a:gd name="T118" fmla="*/ 1520 w 1605"/>
                  <a:gd name="T119" fmla="*/ 75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937">
                    <a:moveTo>
                      <a:pt x="1488" y="703"/>
                    </a:moveTo>
                    <a:lnTo>
                      <a:pt x="1533" y="683"/>
                    </a:lnTo>
                    <a:lnTo>
                      <a:pt x="1568" y="647"/>
                    </a:lnTo>
                    <a:lnTo>
                      <a:pt x="1591" y="597"/>
                    </a:lnTo>
                    <a:lnTo>
                      <a:pt x="1605" y="542"/>
                    </a:lnTo>
                    <a:lnTo>
                      <a:pt x="1603" y="487"/>
                    </a:lnTo>
                    <a:lnTo>
                      <a:pt x="1588" y="437"/>
                    </a:lnTo>
                    <a:lnTo>
                      <a:pt x="1556" y="400"/>
                    </a:lnTo>
                    <a:lnTo>
                      <a:pt x="1510" y="380"/>
                    </a:lnTo>
                    <a:lnTo>
                      <a:pt x="1460" y="374"/>
                    </a:lnTo>
                    <a:lnTo>
                      <a:pt x="1422" y="369"/>
                    </a:lnTo>
                    <a:lnTo>
                      <a:pt x="1395" y="367"/>
                    </a:lnTo>
                    <a:lnTo>
                      <a:pt x="1375" y="369"/>
                    </a:lnTo>
                    <a:lnTo>
                      <a:pt x="1362" y="375"/>
                    </a:lnTo>
                    <a:lnTo>
                      <a:pt x="1352" y="387"/>
                    </a:lnTo>
                    <a:lnTo>
                      <a:pt x="1344" y="402"/>
                    </a:lnTo>
                    <a:lnTo>
                      <a:pt x="1337" y="424"/>
                    </a:lnTo>
                    <a:lnTo>
                      <a:pt x="1373" y="392"/>
                    </a:lnTo>
                    <a:lnTo>
                      <a:pt x="1398" y="362"/>
                    </a:lnTo>
                    <a:lnTo>
                      <a:pt x="1415" y="332"/>
                    </a:lnTo>
                    <a:lnTo>
                      <a:pt x="1422" y="305"/>
                    </a:lnTo>
                    <a:lnTo>
                      <a:pt x="1423" y="279"/>
                    </a:lnTo>
                    <a:lnTo>
                      <a:pt x="1417" y="254"/>
                    </a:lnTo>
                    <a:lnTo>
                      <a:pt x="1405" y="232"/>
                    </a:lnTo>
                    <a:lnTo>
                      <a:pt x="1388" y="214"/>
                    </a:lnTo>
                    <a:lnTo>
                      <a:pt x="1368" y="197"/>
                    </a:lnTo>
                    <a:lnTo>
                      <a:pt x="1345" y="185"/>
                    </a:lnTo>
                    <a:lnTo>
                      <a:pt x="1322" y="177"/>
                    </a:lnTo>
                    <a:lnTo>
                      <a:pt x="1297" y="174"/>
                    </a:lnTo>
                    <a:lnTo>
                      <a:pt x="1272" y="174"/>
                    </a:lnTo>
                    <a:lnTo>
                      <a:pt x="1249" y="180"/>
                    </a:lnTo>
                    <a:lnTo>
                      <a:pt x="1227" y="192"/>
                    </a:lnTo>
                    <a:lnTo>
                      <a:pt x="1209" y="209"/>
                    </a:lnTo>
                    <a:lnTo>
                      <a:pt x="1211" y="157"/>
                    </a:lnTo>
                    <a:lnTo>
                      <a:pt x="1201" y="114"/>
                    </a:lnTo>
                    <a:lnTo>
                      <a:pt x="1179" y="79"/>
                    </a:lnTo>
                    <a:lnTo>
                      <a:pt x="1149" y="49"/>
                    </a:lnTo>
                    <a:lnTo>
                      <a:pt x="1112" y="27"/>
                    </a:lnTo>
                    <a:lnTo>
                      <a:pt x="1071" y="12"/>
                    </a:lnTo>
                    <a:lnTo>
                      <a:pt x="1024" y="2"/>
                    </a:lnTo>
                    <a:lnTo>
                      <a:pt x="976" y="0"/>
                    </a:lnTo>
                    <a:lnTo>
                      <a:pt x="926" y="4"/>
                    </a:lnTo>
                    <a:lnTo>
                      <a:pt x="878" y="14"/>
                    </a:lnTo>
                    <a:lnTo>
                      <a:pt x="831" y="29"/>
                    </a:lnTo>
                    <a:lnTo>
                      <a:pt x="790" y="50"/>
                    </a:lnTo>
                    <a:lnTo>
                      <a:pt x="753" y="75"/>
                    </a:lnTo>
                    <a:lnTo>
                      <a:pt x="723" y="109"/>
                    </a:lnTo>
                    <a:lnTo>
                      <a:pt x="703" y="145"/>
                    </a:lnTo>
                    <a:lnTo>
                      <a:pt x="693" y="187"/>
                    </a:lnTo>
                    <a:lnTo>
                      <a:pt x="667" y="172"/>
                    </a:lnTo>
                    <a:lnTo>
                      <a:pt x="635" y="172"/>
                    </a:lnTo>
                    <a:lnTo>
                      <a:pt x="602" y="187"/>
                    </a:lnTo>
                    <a:lnTo>
                      <a:pt x="574" y="214"/>
                    </a:lnTo>
                    <a:lnTo>
                      <a:pt x="550" y="250"/>
                    </a:lnTo>
                    <a:lnTo>
                      <a:pt x="540" y="295"/>
                    </a:lnTo>
                    <a:lnTo>
                      <a:pt x="544" y="347"/>
                    </a:lnTo>
                    <a:lnTo>
                      <a:pt x="565" y="402"/>
                    </a:lnTo>
                    <a:lnTo>
                      <a:pt x="537" y="374"/>
                    </a:lnTo>
                    <a:lnTo>
                      <a:pt x="506" y="350"/>
                    </a:lnTo>
                    <a:lnTo>
                      <a:pt x="476" y="332"/>
                    </a:lnTo>
                    <a:lnTo>
                      <a:pt x="446" y="317"/>
                    </a:lnTo>
                    <a:lnTo>
                      <a:pt x="414" y="307"/>
                    </a:lnTo>
                    <a:lnTo>
                      <a:pt x="386" y="302"/>
                    </a:lnTo>
                    <a:lnTo>
                      <a:pt x="358" y="300"/>
                    </a:lnTo>
                    <a:lnTo>
                      <a:pt x="331" y="304"/>
                    </a:lnTo>
                    <a:lnTo>
                      <a:pt x="308" y="312"/>
                    </a:lnTo>
                    <a:lnTo>
                      <a:pt x="286" y="324"/>
                    </a:lnTo>
                    <a:lnTo>
                      <a:pt x="268" y="340"/>
                    </a:lnTo>
                    <a:lnTo>
                      <a:pt x="254" y="362"/>
                    </a:lnTo>
                    <a:lnTo>
                      <a:pt x="243" y="387"/>
                    </a:lnTo>
                    <a:lnTo>
                      <a:pt x="238" y="417"/>
                    </a:lnTo>
                    <a:lnTo>
                      <a:pt x="238" y="450"/>
                    </a:lnTo>
                    <a:lnTo>
                      <a:pt x="243" y="489"/>
                    </a:lnTo>
                    <a:lnTo>
                      <a:pt x="180" y="487"/>
                    </a:lnTo>
                    <a:lnTo>
                      <a:pt x="128" y="497"/>
                    </a:lnTo>
                    <a:lnTo>
                      <a:pt x="85" y="515"/>
                    </a:lnTo>
                    <a:lnTo>
                      <a:pt x="52" y="540"/>
                    </a:lnTo>
                    <a:lnTo>
                      <a:pt x="27" y="574"/>
                    </a:lnTo>
                    <a:lnTo>
                      <a:pt x="10" y="608"/>
                    </a:lnTo>
                    <a:lnTo>
                      <a:pt x="2" y="648"/>
                    </a:lnTo>
                    <a:lnTo>
                      <a:pt x="0" y="688"/>
                    </a:lnTo>
                    <a:lnTo>
                      <a:pt x="5" y="728"/>
                    </a:lnTo>
                    <a:lnTo>
                      <a:pt x="18" y="767"/>
                    </a:lnTo>
                    <a:lnTo>
                      <a:pt x="37" y="802"/>
                    </a:lnTo>
                    <a:lnTo>
                      <a:pt x="60" y="832"/>
                    </a:lnTo>
                    <a:lnTo>
                      <a:pt x="90" y="855"/>
                    </a:lnTo>
                    <a:lnTo>
                      <a:pt x="123" y="870"/>
                    </a:lnTo>
                    <a:lnTo>
                      <a:pt x="161" y="875"/>
                    </a:lnTo>
                    <a:lnTo>
                      <a:pt x="205" y="870"/>
                    </a:lnTo>
                    <a:lnTo>
                      <a:pt x="226" y="888"/>
                    </a:lnTo>
                    <a:lnTo>
                      <a:pt x="253" y="903"/>
                    </a:lnTo>
                    <a:lnTo>
                      <a:pt x="283" y="915"/>
                    </a:lnTo>
                    <a:lnTo>
                      <a:pt x="314" y="925"/>
                    </a:lnTo>
                    <a:lnTo>
                      <a:pt x="348" y="932"/>
                    </a:lnTo>
                    <a:lnTo>
                      <a:pt x="384" y="935"/>
                    </a:lnTo>
                    <a:lnTo>
                      <a:pt x="419" y="937"/>
                    </a:lnTo>
                    <a:lnTo>
                      <a:pt x="456" y="937"/>
                    </a:lnTo>
                    <a:lnTo>
                      <a:pt x="491" y="935"/>
                    </a:lnTo>
                    <a:lnTo>
                      <a:pt x="525" y="930"/>
                    </a:lnTo>
                    <a:lnTo>
                      <a:pt x="557" y="923"/>
                    </a:lnTo>
                    <a:lnTo>
                      <a:pt x="589" y="917"/>
                    </a:lnTo>
                    <a:lnTo>
                      <a:pt x="615" y="908"/>
                    </a:lnTo>
                    <a:lnTo>
                      <a:pt x="639" y="898"/>
                    </a:lnTo>
                    <a:lnTo>
                      <a:pt x="658" y="887"/>
                    </a:lnTo>
                    <a:lnTo>
                      <a:pt x="673" y="875"/>
                    </a:lnTo>
                    <a:lnTo>
                      <a:pt x="707" y="877"/>
                    </a:lnTo>
                    <a:lnTo>
                      <a:pt x="755" y="880"/>
                    </a:lnTo>
                    <a:lnTo>
                      <a:pt x="816" y="887"/>
                    </a:lnTo>
                    <a:lnTo>
                      <a:pt x="888" y="893"/>
                    </a:lnTo>
                    <a:lnTo>
                      <a:pt x="966" y="900"/>
                    </a:lnTo>
                    <a:lnTo>
                      <a:pt x="1049" y="905"/>
                    </a:lnTo>
                    <a:lnTo>
                      <a:pt x="1134" y="908"/>
                    </a:lnTo>
                    <a:lnTo>
                      <a:pt x="1217" y="910"/>
                    </a:lnTo>
                    <a:lnTo>
                      <a:pt x="1297" y="907"/>
                    </a:lnTo>
                    <a:lnTo>
                      <a:pt x="1368" y="898"/>
                    </a:lnTo>
                    <a:lnTo>
                      <a:pt x="1430" y="885"/>
                    </a:lnTo>
                    <a:lnTo>
                      <a:pt x="1478" y="867"/>
                    </a:lnTo>
                    <a:lnTo>
                      <a:pt x="1511" y="838"/>
                    </a:lnTo>
                    <a:lnTo>
                      <a:pt x="1526" y="803"/>
                    </a:lnTo>
                    <a:lnTo>
                      <a:pt x="1520" y="758"/>
                    </a:lnTo>
                    <a:lnTo>
                      <a:pt x="1488" y="70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09" name="Freeform 129"/>
              <p:cNvSpPr>
                <a:spLocks/>
              </p:cNvSpPr>
              <p:nvPr/>
            </p:nvSpPr>
            <p:spPr bwMode="auto">
              <a:xfrm>
                <a:off x="4715" y="2042"/>
                <a:ext cx="1461" cy="832"/>
              </a:xfrm>
              <a:custGeom>
                <a:avLst/>
                <a:gdLst>
                  <a:gd name="T0" fmla="*/ 1395 w 1461"/>
                  <a:gd name="T1" fmla="*/ 648 h 832"/>
                  <a:gd name="T2" fmla="*/ 1448 w 1461"/>
                  <a:gd name="T3" fmla="*/ 572 h 832"/>
                  <a:gd name="T4" fmla="*/ 1461 w 1461"/>
                  <a:gd name="T5" fmla="*/ 470 h 832"/>
                  <a:gd name="T6" fmla="*/ 1423 w 1461"/>
                  <a:gd name="T7" fmla="*/ 394 h 832"/>
                  <a:gd name="T8" fmla="*/ 1340 w 1461"/>
                  <a:gd name="T9" fmla="*/ 370 h 832"/>
                  <a:gd name="T10" fmla="*/ 1283 w 1461"/>
                  <a:gd name="T11" fmla="*/ 364 h 832"/>
                  <a:gd name="T12" fmla="*/ 1247 w 1461"/>
                  <a:gd name="T13" fmla="*/ 364 h 832"/>
                  <a:gd name="T14" fmla="*/ 1210 w 1461"/>
                  <a:gd name="T15" fmla="*/ 374 h 832"/>
                  <a:gd name="T16" fmla="*/ 1217 w 1461"/>
                  <a:gd name="T17" fmla="*/ 360 h 832"/>
                  <a:gd name="T18" fmla="*/ 1252 w 1461"/>
                  <a:gd name="T19" fmla="*/ 315 h 832"/>
                  <a:gd name="T20" fmla="*/ 1258 w 1461"/>
                  <a:gd name="T21" fmla="*/ 272 h 832"/>
                  <a:gd name="T22" fmla="*/ 1243 w 1461"/>
                  <a:gd name="T23" fmla="*/ 237 h 832"/>
                  <a:gd name="T24" fmla="*/ 1212 w 1461"/>
                  <a:gd name="T25" fmla="*/ 210 h 832"/>
                  <a:gd name="T26" fmla="*/ 1172 w 1461"/>
                  <a:gd name="T27" fmla="*/ 194 h 832"/>
                  <a:gd name="T28" fmla="*/ 1129 w 1461"/>
                  <a:gd name="T29" fmla="*/ 192 h 832"/>
                  <a:gd name="T30" fmla="*/ 1089 w 1461"/>
                  <a:gd name="T31" fmla="*/ 205 h 832"/>
                  <a:gd name="T32" fmla="*/ 1077 w 1461"/>
                  <a:gd name="T33" fmla="*/ 167 h 832"/>
                  <a:gd name="T34" fmla="*/ 1054 w 1461"/>
                  <a:gd name="T35" fmla="*/ 84 h 832"/>
                  <a:gd name="T36" fmla="*/ 999 w 1461"/>
                  <a:gd name="T37" fmla="*/ 29 h 832"/>
                  <a:gd name="T38" fmla="*/ 922 w 1461"/>
                  <a:gd name="T39" fmla="*/ 4 h 832"/>
                  <a:gd name="T40" fmla="*/ 838 w 1461"/>
                  <a:gd name="T41" fmla="*/ 4 h 832"/>
                  <a:gd name="T42" fmla="*/ 754 w 1461"/>
                  <a:gd name="T43" fmla="*/ 30 h 832"/>
                  <a:gd name="T44" fmla="*/ 685 w 1461"/>
                  <a:gd name="T45" fmla="*/ 82 h 832"/>
                  <a:gd name="T46" fmla="*/ 640 w 1461"/>
                  <a:gd name="T47" fmla="*/ 155 h 832"/>
                  <a:gd name="T48" fmla="*/ 605 w 1461"/>
                  <a:gd name="T49" fmla="*/ 192 h 832"/>
                  <a:gd name="T50" fmla="*/ 545 w 1461"/>
                  <a:gd name="T51" fmla="*/ 212 h 832"/>
                  <a:gd name="T52" fmla="*/ 495 w 1461"/>
                  <a:gd name="T53" fmla="*/ 274 h 832"/>
                  <a:gd name="T54" fmla="*/ 485 w 1461"/>
                  <a:gd name="T55" fmla="*/ 359 h 832"/>
                  <a:gd name="T56" fmla="*/ 482 w 1461"/>
                  <a:gd name="T57" fmla="*/ 370 h 832"/>
                  <a:gd name="T58" fmla="*/ 435 w 1461"/>
                  <a:gd name="T59" fmla="*/ 322 h 832"/>
                  <a:gd name="T60" fmla="*/ 385 w 1461"/>
                  <a:gd name="T61" fmla="*/ 294 h 832"/>
                  <a:gd name="T62" fmla="*/ 339 w 1461"/>
                  <a:gd name="T63" fmla="*/ 284 h 832"/>
                  <a:gd name="T64" fmla="*/ 296 w 1461"/>
                  <a:gd name="T65" fmla="*/ 292 h 832"/>
                  <a:gd name="T66" fmla="*/ 262 w 1461"/>
                  <a:gd name="T67" fmla="*/ 315 h 832"/>
                  <a:gd name="T68" fmla="*/ 241 w 1461"/>
                  <a:gd name="T69" fmla="*/ 354 h 832"/>
                  <a:gd name="T70" fmla="*/ 234 w 1461"/>
                  <a:gd name="T71" fmla="*/ 405 h 832"/>
                  <a:gd name="T72" fmla="*/ 184 w 1461"/>
                  <a:gd name="T73" fmla="*/ 435 h 832"/>
                  <a:gd name="T74" fmla="*/ 98 w 1461"/>
                  <a:gd name="T75" fmla="*/ 460 h 832"/>
                  <a:gd name="T76" fmla="*/ 39 w 1461"/>
                  <a:gd name="T77" fmla="*/ 510 h 832"/>
                  <a:gd name="T78" fmla="*/ 6 w 1461"/>
                  <a:gd name="T79" fmla="*/ 577 h 832"/>
                  <a:gd name="T80" fmla="*/ 0 w 1461"/>
                  <a:gd name="T81" fmla="*/ 647 h 832"/>
                  <a:gd name="T82" fmla="*/ 16 w 1461"/>
                  <a:gd name="T83" fmla="*/ 712 h 832"/>
                  <a:gd name="T84" fmla="*/ 53 w 1461"/>
                  <a:gd name="T85" fmla="*/ 758 h 832"/>
                  <a:gd name="T86" fmla="*/ 111 w 1461"/>
                  <a:gd name="T87" fmla="*/ 777 h 832"/>
                  <a:gd name="T88" fmla="*/ 167 w 1461"/>
                  <a:gd name="T89" fmla="*/ 788 h 832"/>
                  <a:gd name="T90" fmla="*/ 221 w 1461"/>
                  <a:gd name="T91" fmla="*/ 810 h 832"/>
                  <a:gd name="T92" fmla="*/ 286 w 1461"/>
                  <a:gd name="T93" fmla="*/ 825 h 832"/>
                  <a:gd name="T94" fmla="*/ 357 w 1461"/>
                  <a:gd name="T95" fmla="*/ 832 h 832"/>
                  <a:gd name="T96" fmla="*/ 430 w 1461"/>
                  <a:gd name="T97" fmla="*/ 832 h 832"/>
                  <a:gd name="T98" fmla="*/ 500 w 1461"/>
                  <a:gd name="T99" fmla="*/ 825 h 832"/>
                  <a:gd name="T100" fmla="*/ 558 w 1461"/>
                  <a:gd name="T101" fmla="*/ 815 h 832"/>
                  <a:gd name="T102" fmla="*/ 600 w 1461"/>
                  <a:gd name="T103" fmla="*/ 798 h 832"/>
                  <a:gd name="T104" fmla="*/ 641 w 1461"/>
                  <a:gd name="T105" fmla="*/ 792 h 832"/>
                  <a:gd name="T106" fmla="*/ 741 w 1461"/>
                  <a:gd name="T107" fmla="*/ 800 h 832"/>
                  <a:gd name="T108" fmla="*/ 876 w 1461"/>
                  <a:gd name="T109" fmla="*/ 812 h 832"/>
                  <a:gd name="T110" fmla="*/ 1027 w 1461"/>
                  <a:gd name="T111" fmla="*/ 820 h 832"/>
                  <a:gd name="T112" fmla="*/ 1175 w 1461"/>
                  <a:gd name="T113" fmla="*/ 818 h 832"/>
                  <a:gd name="T114" fmla="*/ 1296 w 1461"/>
                  <a:gd name="T115" fmla="*/ 803 h 832"/>
                  <a:gd name="T116" fmla="*/ 1373 w 1461"/>
                  <a:gd name="T117" fmla="*/ 768 h 832"/>
                  <a:gd name="T118" fmla="*/ 1383 w 1461"/>
                  <a:gd name="T119" fmla="*/ 70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1" h="832">
                    <a:moveTo>
                      <a:pt x="1356" y="665"/>
                    </a:moveTo>
                    <a:lnTo>
                      <a:pt x="1395" y="648"/>
                    </a:lnTo>
                    <a:lnTo>
                      <a:pt x="1426" y="615"/>
                    </a:lnTo>
                    <a:lnTo>
                      <a:pt x="1448" y="572"/>
                    </a:lnTo>
                    <a:lnTo>
                      <a:pt x="1459" y="520"/>
                    </a:lnTo>
                    <a:lnTo>
                      <a:pt x="1461" y="470"/>
                    </a:lnTo>
                    <a:lnTo>
                      <a:pt x="1449" y="427"/>
                    </a:lnTo>
                    <a:lnTo>
                      <a:pt x="1423" y="394"/>
                    </a:lnTo>
                    <a:lnTo>
                      <a:pt x="1383" y="377"/>
                    </a:lnTo>
                    <a:lnTo>
                      <a:pt x="1340" y="370"/>
                    </a:lnTo>
                    <a:lnTo>
                      <a:pt x="1308" y="367"/>
                    </a:lnTo>
                    <a:lnTo>
                      <a:pt x="1283" y="364"/>
                    </a:lnTo>
                    <a:lnTo>
                      <a:pt x="1265" y="362"/>
                    </a:lnTo>
                    <a:lnTo>
                      <a:pt x="1247" y="364"/>
                    </a:lnTo>
                    <a:lnTo>
                      <a:pt x="1230" y="367"/>
                    </a:lnTo>
                    <a:lnTo>
                      <a:pt x="1210" y="374"/>
                    </a:lnTo>
                    <a:lnTo>
                      <a:pt x="1185" y="385"/>
                    </a:lnTo>
                    <a:lnTo>
                      <a:pt x="1217" y="360"/>
                    </a:lnTo>
                    <a:lnTo>
                      <a:pt x="1238" y="337"/>
                    </a:lnTo>
                    <a:lnTo>
                      <a:pt x="1252" y="315"/>
                    </a:lnTo>
                    <a:lnTo>
                      <a:pt x="1258" y="292"/>
                    </a:lnTo>
                    <a:lnTo>
                      <a:pt x="1258" y="272"/>
                    </a:lnTo>
                    <a:lnTo>
                      <a:pt x="1253" y="254"/>
                    </a:lnTo>
                    <a:lnTo>
                      <a:pt x="1243" y="237"/>
                    </a:lnTo>
                    <a:lnTo>
                      <a:pt x="1230" y="222"/>
                    </a:lnTo>
                    <a:lnTo>
                      <a:pt x="1212" y="210"/>
                    </a:lnTo>
                    <a:lnTo>
                      <a:pt x="1192" y="200"/>
                    </a:lnTo>
                    <a:lnTo>
                      <a:pt x="1172" y="194"/>
                    </a:lnTo>
                    <a:lnTo>
                      <a:pt x="1150" y="192"/>
                    </a:lnTo>
                    <a:lnTo>
                      <a:pt x="1129" y="192"/>
                    </a:lnTo>
                    <a:lnTo>
                      <a:pt x="1109" y="197"/>
                    </a:lnTo>
                    <a:lnTo>
                      <a:pt x="1089" y="205"/>
                    </a:lnTo>
                    <a:lnTo>
                      <a:pt x="1074" y="219"/>
                    </a:lnTo>
                    <a:lnTo>
                      <a:pt x="1077" y="167"/>
                    </a:lnTo>
                    <a:lnTo>
                      <a:pt x="1070" y="120"/>
                    </a:lnTo>
                    <a:lnTo>
                      <a:pt x="1054" y="84"/>
                    </a:lnTo>
                    <a:lnTo>
                      <a:pt x="1029" y="54"/>
                    </a:lnTo>
                    <a:lnTo>
                      <a:pt x="999" y="29"/>
                    </a:lnTo>
                    <a:lnTo>
                      <a:pt x="962" y="14"/>
                    </a:lnTo>
                    <a:lnTo>
                      <a:pt x="922" y="4"/>
                    </a:lnTo>
                    <a:lnTo>
                      <a:pt x="881" y="0"/>
                    </a:lnTo>
                    <a:lnTo>
                      <a:pt x="838" y="4"/>
                    </a:lnTo>
                    <a:lnTo>
                      <a:pt x="794" y="14"/>
                    </a:lnTo>
                    <a:lnTo>
                      <a:pt x="754" y="30"/>
                    </a:lnTo>
                    <a:lnTo>
                      <a:pt x="718" y="52"/>
                    </a:lnTo>
                    <a:lnTo>
                      <a:pt x="685" y="82"/>
                    </a:lnTo>
                    <a:lnTo>
                      <a:pt x="658" y="115"/>
                    </a:lnTo>
                    <a:lnTo>
                      <a:pt x="640" y="155"/>
                    </a:lnTo>
                    <a:lnTo>
                      <a:pt x="630" y="202"/>
                    </a:lnTo>
                    <a:lnTo>
                      <a:pt x="605" y="192"/>
                    </a:lnTo>
                    <a:lnTo>
                      <a:pt x="575" y="195"/>
                    </a:lnTo>
                    <a:lnTo>
                      <a:pt x="545" y="212"/>
                    </a:lnTo>
                    <a:lnTo>
                      <a:pt x="517" y="239"/>
                    </a:lnTo>
                    <a:lnTo>
                      <a:pt x="495" y="274"/>
                    </a:lnTo>
                    <a:lnTo>
                      <a:pt x="483" y="314"/>
                    </a:lnTo>
                    <a:lnTo>
                      <a:pt x="485" y="359"/>
                    </a:lnTo>
                    <a:lnTo>
                      <a:pt x="503" y="402"/>
                    </a:lnTo>
                    <a:lnTo>
                      <a:pt x="482" y="370"/>
                    </a:lnTo>
                    <a:lnTo>
                      <a:pt x="458" y="344"/>
                    </a:lnTo>
                    <a:lnTo>
                      <a:pt x="435" y="322"/>
                    </a:lnTo>
                    <a:lnTo>
                      <a:pt x="410" y="305"/>
                    </a:lnTo>
                    <a:lnTo>
                      <a:pt x="385" y="294"/>
                    </a:lnTo>
                    <a:lnTo>
                      <a:pt x="362" y="287"/>
                    </a:lnTo>
                    <a:lnTo>
                      <a:pt x="339" y="284"/>
                    </a:lnTo>
                    <a:lnTo>
                      <a:pt x="317" y="285"/>
                    </a:lnTo>
                    <a:lnTo>
                      <a:pt x="296" y="292"/>
                    </a:lnTo>
                    <a:lnTo>
                      <a:pt x="277" y="302"/>
                    </a:lnTo>
                    <a:lnTo>
                      <a:pt x="262" y="315"/>
                    </a:lnTo>
                    <a:lnTo>
                      <a:pt x="249" y="334"/>
                    </a:lnTo>
                    <a:lnTo>
                      <a:pt x="241" y="354"/>
                    </a:lnTo>
                    <a:lnTo>
                      <a:pt x="236" y="379"/>
                    </a:lnTo>
                    <a:lnTo>
                      <a:pt x="234" y="405"/>
                    </a:lnTo>
                    <a:lnTo>
                      <a:pt x="239" y="435"/>
                    </a:lnTo>
                    <a:lnTo>
                      <a:pt x="184" y="435"/>
                    </a:lnTo>
                    <a:lnTo>
                      <a:pt x="138" y="444"/>
                    </a:lnTo>
                    <a:lnTo>
                      <a:pt x="98" y="460"/>
                    </a:lnTo>
                    <a:lnTo>
                      <a:pt x="64" y="482"/>
                    </a:lnTo>
                    <a:lnTo>
                      <a:pt x="39" y="510"/>
                    </a:lnTo>
                    <a:lnTo>
                      <a:pt x="19" y="542"/>
                    </a:lnTo>
                    <a:lnTo>
                      <a:pt x="6" y="577"/>
                    </a:lnTo>
                    <a:lnTo>
                      <a:pt x="0" y="612"/>
                    </a:lnTo>
                    <a:lnTo>
                      <a:pt x="0" y="647"/>
                    </a:lnTo>
                    <a:lnTo>
                      <a:pt x="5" y="680"/>
                    </a:lnTo>
                    <a:lnTo>
                      <a:pt x="16" y="712"/>
                    </a:lnTo>
                    <a:lnTo>
                      <a:pt x="31" y="737"/>
                    </a:lnTo>
                    <a:lnTo>
                      <a:pt x="53" y="758"/>
                    </a:lnTo>
                    <a:lnTo>
                      <a:pt x="79" y="772"/>
                    </a:lnTo>
                    <a:lnTo>
                      <a:pt x="111" y="777"/>
                    </a:lnTo>
                    <a:lnTo>
                      <a:pt x="148" y="773"/>
                    </a:lnTo>
                    <a:lnTo>
                      <a:pt x="167" y="788"/>
                    </a:lnTo>
                    <a:lnTo>
                      <a:pt x="192" y="800"/>
                    </a:lnTo>
                    <a:lnTo>
                      <a:pt x="221" y="810"/>
                    </a:lnTo>
                    <a:lnTo>
                      <a:pt x="252" y="818"/>
                    </a:lnTo>
                    <a:lnTo>
                      <a:pt x="286" y="825"/>
                    </a:lnTo>
                    <a:lnTo>
                      <a:pt x="322" y="828"/>
                    </a:lnTo>
                    <a:lnTo>
                      <a:pt x="357" y="832"/>
                    </a:lnTo>
                    <a:lnTo>
                      <a:pt x="395" y="832"/>
                    </a:lnTo>
                    <a:lnTo>
                      <a:pt x="430" y="832"/>
                    </a:lnTo>
                    <a:lnTo>
                      <a:pt x="467" y="828"/>
                    </a:lnTo>
                    <a:lnTo>
                      <a:pt x="500" y="825"/>
                    </a:lnTo>
                    <a:lnTo>
                      <a:pt x="530" y="820"/>
                    </a:lnTo>
                    <a:lnTo>
                      <a:pt x="558" y="815"/>
                    </a:lnTo>
                    <a:lnTo>
                      <a:pt x="581" y="807"/>
                    </a:lnTo>
                    <a:lnTo>
                      <a:pt x="600" y="798"/>
                    </a:lnTo>
                    <a:lnTo>
                      <a:pt x="613" y="790"/>
                    </a:lnTo>
                    <a:lnTo>
                      <a:pt x="641" y="792"/>
                    </a:lnTo>
                    <a:lnTo>
                      <a:pt x="685" y="795"/>
                    </a:lnTo>
                    <a:lnTo>
                      <a:pt x="741" y="800"/>
                    </a:lnTo>
                    <a:lnTo>
                      <a:pt x="804" y="805"/>
                    </a:lnTo>
                    <a:lnTo>
                      <a:pt x="876" y="812"/>
                    </a:lnTo>
                    <a:lnTo>
                      <a:pt x="951" y="817"/>
                    </a:lnTo>
                    <a:lnTo>
                      <a:pt x="1027" y="820"/>
                    </a:lnTo>
                    <a:lnTo>
                      <a:pt x="1104" y="820"/>
                    </a:lnTo>
                    <a:lnTo>
                      <a:pt x="1175" y="818"/>
                    </a:lnTo>
                    <a:lnTo>
                      <a:pt x="1240" y="813"/>
                    </a:lnTo>
                    <a:lnTo>
                      <a:pt x="1296" y="803"/>
                    </a:lnTo>
                    <a:lnTo>
                      <a:pt x="1341" y="790"/>
                    </a:lnTo>
                    <a:lnTo>
                      <a:pt x="1373" y="768"/>
                    </a:lnTo>
                    <a:lnTo>
                      <a:pt x="1388" y="742"/>
                    </a:lnTo>
                    <a:lnTo>
                      <a:pt x="1383" y="707"/>
                    </a:lnTo>
                    <a:lnTo>
                      <a:pt x="1356" y="6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0" name="Freeform 130"/>
              <p:cNvSpPr>
                <a:spLocks/>
              </p:cNvSpPr>
              <p:nvPr/>
            </p:nvSpPr>
            <p:spPr bwMode="auto">
              <a:xfrm>
                <a:off x="5428" y="2506"/>
                <a:ext cx="978" cy="721"/>
              </a:xfrm>
              <a:custGeom>
                <a:avLst/>
                <a:gdLst>
                  <a:gd name="T0" fmla="*/ 731 w 978"/>
                  <a:gd name="T1" fmla="*/ 649 h 721"/>
                  <a:gd name="T2" fmla="*/ 698 w 978"/>
                  <a:gd name="T3" fmla="*/ 683 h 721"/>
                  <a:gd name="T4" fmla="*/ 653 w 978"/>
                  <a:gd name="T5" fmla="*/ 704 h 721"/>
                  <a:gd name="T6" fmla="*/ 598 w 978"/>
                  <a:gd name="T7" fmla="*/ 718 h 721"/>
                  <a:gd name="T8" fmla="*/ 539 w 978"/>
                  <a:gd name="T9" fmla="*/ 721 h 721"/>
                  <a:gd name="T10" fmla="*/ 475 w 978"/>
                  <a:gd name="T11" fmla="*/ 716 h 721"/>
                  <a:gd name="T12" fmla="*/ 414 w 978"/>
                  <a:gd name="T13" fmla="*/ 703 h 721"/>
                  <a:gd name="T14" fmla="*/ 357 w 978"/>
                  <a:gd name="T15" fmla="*/ 683 h 721"/>
                  <a:gd name="T16" fmla="*/ 271 w 978"/>
                  <a:gd name="T17" fmla="*/ 683 h 721"/>
                  <a:gd name="T18" fmla="*/ 171 w 978"/>
                  <a:gd name="T19" fmla="*/ 694 h 721"/>
                  <a:gd name="T20" fmla="*/ 100 w 978"/>
                  <a:gd name="T21" fmla="*/ 689 h 721"/>
                  <a:gd name="T22" fmla="*/ 53 w 978"/>
                  <a:gd name="T23" fmla="*/ 671 h 721"/>
                  <a:gd name="T24" fmla="*/ 25 w 978"/>
                  <a:gd name="T25" fmla="*/ 641 h 721"/>
                  <a:gd name="T26" fmla="*/ 10 w 978"/>
                  <a:gd name="T27" fmla="*/ 603 h 721"/>
                  <a:gd name="T28" fmla="*/ 3 w 978"/>
                  <a:gd name="T29" fmla="*/ 561 h 721"/>
                  <a:gd name="T30" fmla="*/ 2 w 978"/>
                  <a:gd name="T31" fmla="*/ 518 h 721"/>
                  <a:gd name="T32" fmla="*/ 3 w 978"/>
                  <a:gd name="T33" fmla="*/ 456 h 721"/>
                  <a:gd name="T34" fmla="*/ 40 w 978"/>
                  <a:gd name="T35" fmla="*/ 381 h 721"/>
                  <a:gd name="T36" fmla="*/ 103 w 978"/>
                  <a:gd name="T37" fmla="*/ 326 h 721"/>
                  <a:gd name="T38" fmla="*/ 178 w 978"/>
                  <a:gd name="T39" fmla="*/ 296 h 721"/>
                  <a:gd name="T40" fmla="*/ 193 w 978"/>
                  <a:gd name="T41" fmla="*/ 268 h 721"/>
                  <a:gd name="T42" fmla="*/ 178 w 978"/>
                  <a:gd name="T43" fmla="*/ 208 h 721"/>
                  <a:gd name="T44" fmla="*/ 193 w 978"/>
                  <a:gd name="T45" fmla="*/ 144 h 721"/>
                  <a:gd name="T46" fmla="*/ 234 w 978"/>
                  <a:gd name="T47" fmla="*/ 83 h 721"/>
                  <a:gd name="T48" fmla="*/ 294 w 978"/>
                  <a:gd name="T49" fmla="*/ 35 h 721"/>
                  <a:gd name="T50" fmla="*/ 366 w 978"/>
                  <a:gd name="T51" fmla="*/ 5 h 721"/>
                  <a:gd name="T52" fmla="*/ 444 w 978"/>
                  <a:gd name="T53" fmla="*/ 1 h 721"/>
                  <a:gd name="T54" fmla="*/ 522 w 978"/>
                  <a:gd name="T55" fmla="*/ 31 h 721"/>
                  <a:gd name="T56" fmla="*/ 590 w 978"/>
                  <a:gd name="T57" fmla="*/ 41 h 721"/>
                  <a:gd name="T58" fmla="*/ 660 w 978"/>
                  <a:gd name="T59" fmla="*/ 23 h 721"/>
                  <a:gd name="T60" fmla="*/ 730 w 978"/>
                  <a:gd name="T61" fmla="*/ 30 h 721"/>
                  <a:gd name="T62" fmla="*/ 796 w 978"/>
                  <a:gd name="T63" fmla="*/ 56 h 721"/>
                  <a:gd name="T64" fmla="*/ 851 w 978"/>
                  <a:gd name="T65" fmla="*/ 99 h 721"/>
                  <a:gd name="T66" fmla="*/ 888 w 978"/>
                  <a:gd name="T67" fmla="*/ 153 h 721"/>
                  <a:gd name="T68" fmla="*/ 899 w 978"/>
                  <a:gd name="T69" fmla="*/ 213 h 721"/>
                  <a:gd name="T70" fmla="*/ 881 w 978"/>
                  <a:gd name="T71" fmla="*/ 276 h 721"/>
                  <a:gd name="T72" fmla="*/ 893 w 978"/>
                  <a:gd name="T73" fmla="*/ 319 h 721"/>
                  <a:gd name="T74" fmla="*/ 946 w 978"/>
                  <a:gd name="T75" fmla="*/ 368 h 721"/>
                  <a:gd name="T76" fmla="*/ 973 w 978"/>
                  <a:gd name="T77" fmla="*/ 433 h 721"/>
                  <a:gd name="T78" fmla="*/ 978 w 978"/>
                  <a:gd name="T79" fmla="*/ 506 h 721"/>
                  <a:gd name="T80" fmla="*/ 961 w 978"/>
                  <a:gd name="T81" fmla="*/ 574 h 721"/>
                  <a:gd name="T82" fmla="*/ 923 w 978"/>
                  <a:gd name="T83" fmla="*/ 628 h 721"/>
                  <a:gd name="T84" fmla="*/ 864 w 978"/>
                  <a:gd name="T85" fmla="*/ 656 h 721"/>
                  <a:gd name="T86" fmla="*/ 786 w 978"/>
                  <a:gd name="T87" fmla="*/ 649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8" h="721">
                    <a:moveTo>
                      <a:pt x="741" y="629"/>
                    </a:moveTo>
                    <a:lnTo>
                      <a:pt x="731" y="649"/>
                    </a:lnTo>
                    <a:lnTo>
                      <a:pt x="716" y="668"/>
                    </a:lnTo>
                    <a:lnTo>
                      <a:pt x="698" y="683"/>
                    </a:lnTo>
                    <a:lnTo>
                      <a:pt x="678" y="694"/>
                    </a:lnTo>
                    <a:lnTo>
                      <a:pt x="653" y="704"/>
                    </a:lnTo>
                    <a:lnTo>
                      <a:pt x="627" y="713"/>
                    </a:lnTo>
                    <a:lnTo>
                      <a:pt x="598" y="718"/>
                    </a:lnTo>
                    <a:lnTo>
                      <a:pt x="570" y="721"/>
                    </a:lnTo>
                    <a:lnTo>
                      <a:pt x="539" y="721"/>
                    </a:lnTo>
                    <a:lnTo>
                      <a:pt x="507" y="719"/>
                    </a:lnTo>
                    <a:lnTo>
                      <a:pt x="475" y="716"/>
                    </a:lnTo>
                    <a:lnTo>
                      <a:pt x="445" y="711"/>
                    </a:lnTo>
                    <a:lnTo>
                      <a:pt x="414" y="703"/>
                    </a:lnTo>
                    <a:lnTo>
                      <a:pt x="386" y="694"/>
                    </a:lnTo>
                    <a:lnTo>
                      <a:pt x="357" y="683"/>
                    </a:lnTo>
                    <a:lnTo>
                      <a:pt x="332" y="669"/>
                    </a:lnTo>
                    <a:lnTo>
                      <a:pt x="271" y="683"/>
                    </a:lnTo>
                    <a:lnTo>
                      <a:pt x="216" y="691"/>
                    </a:lnTo>
                    <a:lnTo>
                      <a:pt x="171" y="694"/>
                    </a:lnTo>
                    <a:lnTo>
                      <a:pt x="133" y="694"/>
                    </a:lnTo>
                    <a:lnTo>
                      <a:pt x="100" y="689"/>
                    </a:lnTo>
                    <a:lnTo>
                      <a:pt x="75" y="681"/>
                    </a:lnTo>
                    <a:lnTo>
                      <a:pt x="53" y="671"/>
                    </a:lnTo>
                    <a:lnTo>
                      <a:pt x="36" y="656"/>
                    </a:lnTo>
                    <a:lnTo>
                      <a:pt x="25" y="641"/>
                    </a:lnTo>
                    <a:lnTo>
                      <a:pt x="16" y="623"/>
                    </a:lnTo>
                    <a:lnTo>
                      <a:pt x="10" y="603"/>
                    </a:lnTo>
                    <a:lnTo>
                      <a:pt x="7" y="581"/>
                    </a:lnTo>
                    <a:lnTo>
                      <a:pt x="3" y="561"/>
                    </a:lnTo>
                    <a:lnTo>
                      <a:pt x="3" y="539"/>
                    </a:lnTo>
                    <a:lnTo>
                      <a:pt x="2" y="518"/>
                    </a:lnTo>
                    <a:lnTo>
                      <a:pt x="0" y="496"/>
                    </a:lnTo>
                    <a:lnTo>
                      <a:pt x="3" y="456"/>
                    </a:lnTo>
                    <a:lnTo>
                      <a:pt x="16" y="418"/>
                    </a:lnTo>
                    <a:lnTo>
                      <a:pt x="40" y="381"/>
                    </a:lnTo>
                    <a:lnTo>
                      <a:pt x="70" y="351"/>
                    </a:lnTo>
                    <a:lnTo>
                      <a:pt x="103" y="326"/>
                    </a:lnTo>
                    <a:lnTo>
                      <a:pt x="141" y="308"/>
                    </a:lnTo>
                    <a:lnTo>
                      <a:pt x="178" y="296"/>
                    </a:lnTo>
                    <a:lnTo>
                      <a:pt x="214" y="294"/>
                    </a:lnTo>
                    <a:lnTo>
                      <a:pt x="193" y="268"/>
                    </a:lnTo>
                    <a:lnTo>
                      <a:pt x="181" y="239"/>
                    </a:lnTo>
                    <a:lnTo>
                      <a:pt x="178" y="208"/>
                    </a:lnTo>
                    <a:lnTo>
                      <a:pt x="183" y="176"/>
                    </a:lnTo>
                    <a:lnTo>
                      <a:pt x="193" y="144"/>
                    </a:lnTo>
                    <a:lnTo>
                      <a:pt x="211" y="113"/>
                    </a:lnTo>
                    <a:lnTo>
                      <a:pt x="234" y="83"/>
                    </a:lnTo>
                    <a:lnTo>
                      <a:pt x="263" y="58"/>
                    </a:lnTo>
                    <a:lnTo>
                      <a:pt x="294" y="35"/>
                    </a:lnTo>
                    <a:lnTo>
                      <a:pt x="327" y="16"/>
                    </a:lnTo>
                    <a:lnTo>
                      <a:pt x="366" y="5"/>
                    </a:lnTo>
                    <a:lnTo>
                      <a:pt x="404" y="0"/>
                    </a:lnTo>
                    <a:lnTo>
                      <a:pt x="444" y="1"/>
                    </a:lnTo>
                    <a:lnTo>
                      <a:pt x="482" y="11"/>
                    </a:lnTo>
                    <a:lnTo>
                      <a:pt x="522" y="31"/>
                    </a:lnTo>
                    <a:lnTo>
                      <a:pt x="559" y="61"/>
                    </a:lnTo>
                    <a:lnTo>
                      <a:pt x="590" y="41"/>
                    </a:lnTo>
                    <a:lnTo>
                      <a:pt x="625" y="30"/>
                    </a:lnTo>
                    <a:lnTo>
                      <a:pt x="660" y="23"/>
                    </a:lnTo>
                    <a:lnTo>
                      <a:pt x="695" y="23"/>
                    </a:lnTo>
                    <a:lnTo>
                      <a:pt x="730" y="30"/>
                    </a:lnTo>
                    <a:lnTo>
                      <a:pt x="765" y="41"/>
                    </a:lnTo>
                    <a:lnTo>
                      <a:pt x="796" y="56"/>
                    </a:lnTo>
                    <a:lnTo>
                      <a:pt x="826" y="76"/>
                    </a:lnTo>
                    <a:lnTo>
                      <a:pt x="851" y="99"/>
                    </a:lnTo>
                    <a:lnTo>
                      <a:pt x="871" y="124"/>
                    </a:lnTo>
                    <a:lnTo>
                      <a:pt x="888" y="153"/>
                    </a:lnTo>
                    <a:lnTo>
                      <a:pt x="898" y="183"/>
                    </a:lnTo>
                    <a:lnTo>
                      <a:pt x="899" y="213"/>
                    </a:lnTo>
                    <a:lnTo>
                      <a:pt x="894" y="244"/>
                    </a:lnTo>
                    <a:lnTo>
                      <a:pt x="881" y="276"/>
                    </a:lnTo>
                    <a:lnTo>
                      <a:pt x="858" y="306"/>
                    </a:lnTo>
                    <a:lnTo>
                      <a:pt x="893" y="319"/>
                    </a:lnTo>
                    <a:lnTo>
                      <a:pt x="923" y="341"/>
                    </a:lnTo>
                    <a:lnTo>
                      <a:pt x="946" y="368"/>
                    </a:lnTo>
                    <a:lnTo>
                      <a:pt x="963" y="399"/>
                    </a:lnTo>
                    <a:lnTo>
                      <a:pt x="973" y="433"/>
                    </a:lnTo>
                    <a:lnTo>
                      <a:pt x="978" y="469"/>
                    </a:lnTo>
                    <a:lnTo>
                      <a:pt x="978" y="506"/>
                    </a:lnTo>
                    <a:lnTo>
                      <a:pt x="973" y="541"/>
                    </a:lnTo>
                    <a:lnTo>
                      <a:pt x="961" y="574"/>
                    </a:lnTo>
                    <a:lnTo>
                      <a:pt x="944" y="603"/>
                    </a:lnTo>
                    <a:lnTo>
                      <a:pt x="923" y="628"/>
                    </a:lnTo>
                    <a:lnTo>
                      <a:pt x="896" y="646"/>
                    </a:lnTo>
                    <a:lnTo>
                      <a:pt x="864" y="656"/>
                    </a:lnTo>
                    <a:lnTo>
                      <a:pt x="828" y="658"/>
                    </a:lnTo>
                    <a:lnTo>
                      <a:pt x="786" y="649"/>
                    </a:lnTo>
                    <a:lnTo>
                      <a:pt x="741" y="62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1" name="Freeform 131"/>
              <p:cNvSpPr>
                <a:spLocks/>
              </p:cNvSpPr>
              <p:nvPr/>
            </p:nvSpPr>
            <p:spPr bwMode="auto">
              <a:xfrm>
                <a:off x="5484" y="2586"/>
                <a:ext cx="858" cy="601"/>
              </a:xfrm>
              <a:custGeom>
                <a:avLst/>
                <a:gdLst>
                  <a:gd name="T0" fmla="*/ 686 w 859"/>
                  <a:gd name="T1" fmla="*/ 514 h 601"/>
                  <a:gd name="T2" fmla="*/ 645 w 859"/>
                  <a:gd name="T3" fmla="*/ 541 h 601"/>
                  <a:gd name="T4" fmla="*/ 598 w 859"/>
                  <a:gd name="T5" fmla="*/ 568 h 601"/>
                  <a:gd name="T6" fmla="*/ 548 w 859"/>
                  <a:gd name="T7" fmla="*/ 588 h 601"/>
                  <a:gd name="T8" fmla="*/ 495 w 859"/>
                  <a:gd name="T9" fmla="*/ 599 h 601"/>
                  <a:gd name="T10" fmla="*/ 440 w 859"/>
                  <a:gd name="T11" fmla="*/ 598 h 601"/>
                  <a:gd name="T12" fmla="*/ 385 w 859"/>
                  <a:gd name="T13" fmla="*/ 581 h 601"/>
                  <a:gd name="T14" fmla="*/ 327 w 859"/>
                  <a:gd name="T15" fmla="*/ 543 h 601"/>
                  <a:gd name="T16" fmla="*/ 267 w 859"/>
                  <a:gd name="T17" fmla="*/ 524 h 601"/>
                  <a:gd name="T18" fmla="*/ 211 w 859"/>
                  <a:gd name="T19" fmla="*/ 539 h 601"/>
                  <a:gd name="T20" fmla="*/ 163 w 859"/>
                  <a:gd name="T21" fmla="*/ 549 h 601"/>
                  <a:gd name="T22" fmla="*/ 123 w 859"/>
                  <a:gd name="T23" fmla="*/ 556 h 601"/>
                  <a:gd name="T24" fmla="*/ 90 w 859"/>
                  <a:gd name="T25" fmla="*/ 558 h 601"/>
                  <a:gd name="T26" fmla="*/ 63 w 859"/>
                  <a:gd name="T27" fmla="*/ 553 h 601"/>
                  <a:gd name="T28" fmla="*/ 41 w 859"/>
                  <a:gd name="T29" fmla="*/ 543 h 601"/>
                  <a:gd name="T30" fmla="*/ 26 w 859"/>
                  <a:gd name="T31" fmla="*/ 526 h 601"/>
                  <a:gd name="T32" fmla="*/ 6 w 859"/>
                  <a:gd name="T33" fmla="*/ 479 h 601"/>
                  <a:gd name="T34" fmla="*/ 0 w 859"/>
                  <a:gd name="T35" fmla="*/ 418 h 601"/>
                  <a:gd name="T36" fmla="*/ 11 w 859"/>
                  <a:gd name="T37" fmla="*/ 369 h 601"/>
                  <a:gd name="T38" fmla="*/ 40 w 859"/>
                  <a:gd name="T39" fmla="*/ 329 h 601"/>
                  <a:gd name="T40" fmla="*/ 76 w 859"/>
                  <a:gd name="T41" fmla="*/ 301 h 601"/>
                  <a:gd name="T42" fmla="*/ 119 w 859"/>
                  <a:gd name="T43" fmla="*/ 279 h 601"/>
                  <a:gd name="T44" fmla="*/ 161 w 859"/>
                  <a:gd name="T45" fmla="*/ 268 h 601"/>
                  <a:gd name="T46" fmla="*/ 198 w 859"/>
                  <a:gd name="T47" fmla="*/ 264 h 601"/>
                  <a:gd name="T48" fmla="*/ 191 w 859"/>
                  <a:gd name="T49" fmla="*/ 228 h 601"/>
                  <a:gd name="T50" fmla="*/ 171 w 859"/>
                  <a:gd name="T51" fmla="*/ 158 h 601"/>
                  <a:gd name="T52" fmla="*/ 179 w 859"/>
                  <a:gd name="T53" fmla="*/ 99 h 601"/>
                  <a:gd name="T54" fmla="*/ 211 w 859"/>
                  <a:gd name="T55" fmla="*/ 53 h 601"/>
                  <a:gd name="T56" fmla="*/ 259 w 859"/>
                  <a:gd name="T57" fmla="*/ 21 h 601"/>
                  <a:gd name="T58" fmla="*/ 319 w 859"/>
                  <a:gd name="T59" fmla="*/ 8 h 601"/>
                  <a:gd name="T60" fmla="*/ 387 w 859"/>
                  <a:gd name="T61" fmla="*/ 14 h 601"/>
                  <a:gd name="T62" fmla="*/ 459 w 859"/>
                  <a:gd name="T63" fmla="*/ 46 h 601"/>
                  <a:gd name="T64" fmla="*/ 517 w 859"/>
                  <a:gd name="T65" fmla="*/ 43 h 601"/>
                  <a:gd name="T66" fmla="*/ 572 w 859"/>
                  <a:gd name="T67" fmla="*/ 8 h 601"/>
                  <a:gd name="T68" fmla="*/ 628 w 859"/>
                  <a:gd name="T69" fmla="*/ 0 h 601"/>
                  <a:gd name="T70" fmla="*/ 683 w 859"/>
                  <a:gd name="T71" fmla="*/ 13 h 601"/>
                  <a:gd name="T72" fmla="*/ 730 w 859"/>
                  <a:gd name="T73" fmla="*/ 41 h 601"/>
                  <a:gd name="T74" fmla="*/ 763 w 859"/>
                  <a:gd name="T75" fmla="*/ 81 h 601"/>
                  <a:gd name="T76" fmla="*/ 776 w 859"/>
                  <a:gd name="T77" fmla="*/ 128 h 601"/>
                  <a:gd name="T78" fmla="*/ 763 w 859"/>
                  <a:gd name="T79" fmla="*/ 178 h 601"/>
                  <a:gd name="T80" fmla="*/ 798 w 859"/>
                  <a:gd name="T81" fmla="*/ 231 h 601"/>
                  <a:gd name="T82" fmla="*/ 856 w 859"/>
                  <a:gd name="T83" fmla="*/ 343 h 601"/>
                  <a:gd name="T84" fmla="*/ 848 w 859"/>
                  <a:gd name="T85" fmla="*/ 466 h 601"/>
                  <a:gd name="T86" fmla="*/ 771 w 859"/>
                  <a:gd name="T87" fmla="*/ 52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9" h="601">
                    <a:moveTo>
                      <a:pt x="706" y="501"/>
                    </a:moveTo>
                    <a:lnTo>
                      <a:pt x="686" y="514"/>
                    </a:lnTo>
                    <a:lnTo>
                      <a:pt x="666" y="528"/>
                    </a:lnTo>
                    <a:lnTo>
                      <a:pt x="645" y="541"/>
                    </a:lnTo>
                    <a:lnTo>
                      <a:pt x="622" y="554"/>
                    </a:lnTo>
                    <a:lnTo>
                      <a:pt x="598" y="568"/>
                    </a:lnTo>
                    <a:lnTo>
                      <a:pt x="573" y="579"/>
                    </a:lnTo>
                    <a:lnTo>
                      <a:pt x="548" y="588"/>
                    </a:lnTo>
                    <a:lnTo>
                      <a:pt x="522" y="594"/>
                    </a:lnTo>
                    <a:lnTo>
                      <a:pt x="495" y="599"/>
                    </a:lnTo>
                    <a:lnTo>
                      <a:pt x="469" y="601"/>
                    </a:lnTo>
                    <a:lnTo>
                      <a:pt x="440" y="598"/>
                    </a:lnTo>
                    <a:lnTo>
                      <a:pt x="414" y="591"/>
                    </a:lnTo>
                    <a:lnTo>
                      <a:pt x="385" y="581"/>
                    </a:lnTo>
                    <a:lnTo>
                      <a:pt x="356" y="564"/>
                    </a:lnTo>
                    <a:lnTo>
                      <a:pt x="327" y="543"/>
                    </a:lnTo>
                    <a:lnTo>
                      <a:pt x="299" y="514"/>
                    </a:lnTo>
                    <a:lnTo>
                      <a:pt x="267" y="524"/>
                    </a:lnTo>
                    <a:lnTo>
                      <a:pt x="239" y="531"/>
                    </a:lnTo>
                    <a:lnTo>
                      <a:pt x="211" y="539"/>
                    </a:lnTo>
                    <a:lnTo>
                      <a:pt x="186" y="544"/>
                    </a:lnTo>
                    <a:lnTo>
                      <a:pt x="163" y="549"/>
                    </a:lnTo>
                    <a:lnTo>
                      <a:pt x="143" y="554"/>
                    </a:lnTo>
                    <a:lnTo>
                      <a:pt x="123" y="556"/>
                    </a:lnTo>
                    <a:lnTo>
                      <a:pt x="104" y="558"/>
                    </a:lnTo>
                    <a:lnTo>
                      <a:pt x="90" y="558"/>
                    </a:lnTo>
                    <a:lnTo>
                      <a:pt x="75" y="556"/>
                    </a:lnTo>
                    <a:lnTo>
                      <a:pt x="63" y="553"/>
                    </a:lnTo>
                    <a:lnTo>
                      <a:pt x="51" y="548"/>
                    </a:lnTo>
                    <a:lnTo>
                      <a:pt x="41" y="543"/>
                    </a:lnTo>
                    <a:lnTo>
                      <a:pt x="33" y="534"/>
                    </a:lnTo>
                    <a:lnTo>
                      <a:pt x="26" y="526"/>
                    </a:lnTo>
                    <a:lnTo>
                      <a:pt x="20" y="514"/>
                    </a:lnTo>
                    <a:lnTo>
                      <a:pt x="6" y="479"/>
                    </a:lnTo>
                    <a:lnTo>
                      <a:pt x="0" y="448"/>
                    </a:lnTo>
                    <a:lnTo>
                      <a:pt x="0" y="418"/>
                    </a:lnTo>
                    <a:lnTo>
                      <a:pt x="3" y="393"/>
                    </a:lnTo>
                    <a:lnTo>
                      <a:pt x="11" y="369"/>
                    </a:lnTo>
                    <a:lnTo>
                      <a:pt x="25" y="348"/>
                    </a:lnTo>
                    <a:lnTo>
                      <a:pt x="40" y="329"/>
                    </a:lnTo>
                    <a:lnTo>
                      <a:pt x="56" y="314"/>
                    </a:lnTo>
                    <a:lnTo>
                      <a:pt x="76" y="301"/>
                    </a:lnTo>
                    <a:lnTo>
                      <a:pt x="98" y="289"/>
                    </a:lnTo>
                    <a:lnTo>
                      <a:pt x="119" y="279"/>
                    </a:lnTo>
                    <a:lnTo>
                      <a:pt x="139" y="273"/>
                    </a:lnTo>
                    <a:lnTo>
                      <a:pt x="161" y="268"/>
                    </a:lnTo>
                    <a:lnTo>
                      <a:pt x="181" y="264"/>
                    </a:lnTo>
                    <a:lnTo>
                      <a:pt x="198" y="264"/>
                    </a:lnTo>
                    <a:lnTo>
                      <a:pt x="213" y="264"/>
                    </a:lnTo>
                    <a:lnTo>
                      <a:pt x="191" y="228"/>
                    </a:lnTo>
                    <a:lnTo>
                      <a:pt x="178" y="191"/>
                    </a:lnTo>
                    <a:lnTo>
                      <a:pt x="171" y="158"/>
                    </a:lnTo>
                    <a:lnTo>
                      <a:pt x="173" y="128"/>
                    </a:lnTo>
                    <a:lnTo>
                      <a:pt x="179" y="99"/>
                    </a:lnTo>
                    <a:lnTo>
                      <a:pt x="193" y="74"/>
                    </a:lnTo>
                    <a:lnTo>
                      <a:pt x="211" y="53"/>
                    </a:lnTo>
                    <a:lnTo>
                      <a:pt x="233" y="34"/>
                    </a:lnTo>
                    <a:lnTo>
                      <a:pt x="259" y="21"/>
                    </a:lnTo>
                    <a:lnTo>
                      <a:pt x="287" y="13"/>
                    </a:lnTo>
                    <a:lnTo>
                      <a:pt x="319" y="8"/>
                    </a:lnTo>
                    <a:lnTo>
                      <a:pt x="354" y="10"/>
                    </a:lnTo>
                    <a:lnTo>
                      <a:pt x="387" y="14"/>
                    </a:lnTo>
                    <a:lnTo>
                      <a:pt x="424" y="28"/>
                    </a:lnTo>
                    <a:lnTo>
                      <a:pt x="459" y="46"/>
                    </a:lnTo>
                    <a:lnTo>
                      <a:pt x="494" y="71"/>
                    </a:lnTo>
                    <a:lnTo>
                      <a:pt x="517" y="43"/>
                    </a:lnTo>
                    <a:lnTo>
                      <a:pt x="543" y="21"/>
                    </a:lnTo>
                    <a:lnTo>
                      <a:pt x="572" y="8"/>
                    </a:lnTo>
                    <a:lnTo>
                      <a:pt x="600" y="1"/>
                    </a:lnTo>
                    <a:lnTo>
                      <a:pt x="628" y="0"/>
                    </a:lnTo>
                    <a:lnTo>
                      <a:pt x="657" y="3"/>
                    </a:lnTo>
                    <a:lnTo>
                      <a:pt x="683" y="13"/>
                    </a:lnTo>
                    <a:lnTo>
                      <a:pt x="708" y="24"/>
                    </a:lnTo>
                    <a:lnTo>
                      <a:pt x="730" y="41"/>
                    </a:lnTo>
                    <a:lnTo>
                      <a:pt x="748" y="59"/>
                    </a:lnTo>
                    <a:lnTo>
                      <a:pt x="763" y="81"/>
                    </a:lnTo>
                    <a:lnTo>
                      <a:pt x="771" y="104"/>
                    </a:lnTo>
                    <a:lnTo>
                      <a:pt x="776" y="128"/>
                    </a:lnTo>
                    <a:lnTo>
                      <a:pt x="773" y="153"/>
                    </a:lnTo>
                    <a:lnTo>
                      <a:pt x="763" y="178"/>
                    </a:lnTo>
                    <a:lnTo>
                      <a:pt x="746" y="201"/>
                    </a:lnTo>
                    <a:lnTo>
                      <a:pt x="798" y="231"/>
                    </a:lnTo>
                    <a:lnTo>
                      <a:pt x="834" y="281"/>
                    </a:lnTo>
                    <a:lnTo>
                      <a:pt x="856" y="343"/>
                    </a:lnTo>
                    <a:lnTo>
                      <a:pt x="859" y="408"/>
                    </a:lnTo>
                    <a:lnTo>
                      <a:pt x="848" y="466"/>
                    </a:lnTo>
                    <a:lnTo>
                      <a:pt x="818" y="506"/>
                    </a:lnTo>
                    <a:lnTo>
                      <a:pt x="771" y="521"/>
                    </a:lnTo>
                    <a:lnTo>
                      <a:pt x="706" y="501"/>
                    </a:lnTo>
                    <a:close/>
                  </a:path>
                </a:pathLst>
              </a:custGeom>
              <a:solidFill>
                <a:srgbClr val="F2F4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37412" name="Group 132"/>
            <p:cNvGrpSpPr>
              <a:grpSpLocks/>
            </p:cNvGrpSpPr>
            <p:nvPr/>
          </p:nvGrpSpPr>
          <p:grpSpPr bwMode="auto">
            <a:xfrm>
              <a:off x="1469" y="1759"/>
              <a:ext cx="402" cy="326"/>
              <a:chOff x="3240" y="1188"/>
              <a:chExt cx="1673" cy="1354"/>
            </a:xfrm>
          </p:grpSpPr>
          <p:sp>
            <p:nvSpPr>
              <p:cNvPr id="737413" name="Freeform 133"/>
              <p:cNvSpPr>
                <a:spLocks/>
              </p:cNvSpPr>
              <p:nvPr/>
            </p:nvSpPr>
            <p:spPr bwMode="auto">
              <a:xfrm>
                <a:off x="3428" y="1348"/>
                <a:ext cx="214" cy="780"/>
              </a:xfrm>
              <a:custGeom>
                <a:avLst/>
                <a:gdLst>
                  <a:gd name="T0" fmla="*/ 31 w 214"/>
                  <a:gd name="T1" fmla="*/ 87 h 780"/>
                  <a:gd name="T2" fmla="*/ 64 w 214"/>
                  <a:gd name="T3" fmla="*/ 55 h 780"/>
                  <a:gd name="T4" fmla="*/ 98 w 214"/>
                  <a:gd name="T5" fmla="*/ 32 h 780"/>
                  <a:gd name="T6" fmla="*/ 115 w 214"/>
                  <a:gd name="T7" fmla="*/ 55 h 780"/>
                  <a:gd name="T8" fmla="*/ 113 w 214"/>
                  <a:gd name="T9" fmla="*/ 90 h 780"/>
                  <a:gd name="T10" fmla="*/ 105 w 214"/>
                  <a:gd name="T11" fmla="*/ 133 h 780"/>
                  <a:gd name="T12" fmla="*/ 91 w 214"/>
                  <a:gd name="T13" fmla="*/ 183 h 780"/>
                  <a:gd name="T14" fmla="*/ 74 w 214"/>
                  <a:gd name="T15" fmla="*/ 232 h 780"/>
                  <a:gd name="T16" fmla="*/ 57 w 214"/>
                  <a:gd name="T17" fmla="*/ 279 h 780"/>
                  <a:gd name="T18" fmla="*/ 41 w 214"/>
                  <a:gd name="T19" fmla="*/ 318 h 780"/>
                  <a:gd name="T20" fmla="*/ 41 w 214"/>
                  <a:gd name="T21" fmla="*/ 353 h 780"/>
                  <a:gd name="T22" fmla="*/ 82 w 214"/>
                  <a:gd name="T23" fmla="*/ 348 h 780"/>
                  <a:gd name="T24" fmla="*/ 116 w 214"/>
                  <a:gd name="T25" fmla="*/ 336 h 780"/>
                  <a:gd name="T26" fmla="*/ 98 w 214"/>
                  <a:gd name="T27" fmla="*/ 380 h 780"/>
                  <a:gd name="T28" fmla="*/ 87 w 214"/>
                  <a:gd name="T29" fmla="*/ 410 h 780"/>
                  <a:gd name="T30" fmla="*/ 74 w 214"/>
                  <a:gd name="T31" fmla="*/ 441 h 780"/>
                  <a:gd name="T32" fmla="*/ 60 w 214"/>
                  <a:gd name="T33" fmla="*/ 484 h 780"/>
                  <a:gd name="T34" fmla="*/ 82 w 214"/>
                  <a:gd name="T35" fmla="*/ 514 h 780"/>
                  <a:gd name="T36" fmla="*/ 124 w 214"/>
                  <a:gd name="T37" fmla="*/ 479 h 780"/>
                  <a:gd name="T38" fmla="*/ 144 w 214"/>
                  <a:gd name="T39" fmla="*/ 484 h 780"/>
                  <a:gd name="T40" fmla="*/ 144 w 214"/>
                  <a:gd name="T41" fmla="*/ 514 h 780"/>
                  <a:gd name="T42" fmla="*/ 116 w 214"/>
                  <a:gd name="T43" fmla="*/ 614 h 780"/>
                  <a:gd name="T44" fmla="*/ 161 w 214"/>
                  <a:gd name="T45" fmla="*/ 606 h 780"/>
                  <a:gd name="T46" fmla="*/ 186 w 214"/>
                  <a:gd name="T47" fmla="*/ 619 h 780"/>
                  <a:gd name="T48" fmla="*/ 172 w 214"/>
                  <a:gd name="T49" fmla="*/ 664 h 780"/>
                  <a:gd name="T50" fmla="*/ 138 w 214"/>
                  <a:gd name="T51" fmla="*/ 710 h 780"/>
                  <a:gd name="T52" fmla="*/ 108 w 214"/>
                  <a:gd name="T53" fmla="*/ 745 h 780"/>
                  <a:gd name="T54" fmla="*/ 122 w 214"/>
                  <a:gd name="T55" fmla="*/ 770 h 780"/>
                  <a:gd name="T56" fmla="*/ 154 w 214"/>
                  <a:gd name="T57" fmla="*/ 738 h 780"/>
                  <a:gd name="T58" fmla="*/ 191 w 214"/>
                  <a:gd name="T59" fmla="*/ 688 h 780"/>
                  <a:gd name="T60" fmla="*/ 205 w 214"/>
                  <a:gd name="T61" fmla="*/ 659 h 780"/>
                  <a:gd name="T62" fmla="*/ 214 w 214"/>
                  <a:gd name="T63" fmla="*/ 626 h 780"/>
                  <a:gd name="T64" fmla="*/ 204 w 214"/>
                  <a:gd name="T65" fmla="*/ 592 h 780"/>
                  <a:gd name="T66" fmla="*/ 176 w 214"/>
                  <a:gd name="T67" fmla="*/ 578 h 780"/>
                  <a:gd name="T68" fmla="*/ 166 w 214"/>
                  <a:gd name="T69" fmla="*/ 554 h 780"/>
                  <a:gd name="T70" fmla="*/ 173 w 214"/>
                  <a:gd name="T71" fmla="*/ 523 h 780"/>
                  <a:gd name="T72" fmla="*/ 174 w 214"/>
                  <a:gd name="T73" fmla="*/ 487 h 780"/>
                  <a:gd name="T74" fmla="*/ 165 w 214"/>
                  <a:gd name="T75" fmla="*/ 456 h 780"/>
                  <a:gd name="T76" fmla="*/ 133 w 214"/>
                  <a:gd name="T77" fmla="*/ 444 h 780"/>
                  <a:gd name="T78" fmla="*/ 102 w 214"/>
                  <a:gd name="T79" fmla="*/ 458 h 780"/>
                  <a:gd name="T80" fmla="*/ 110 w 214"/>
                  <a:gd name="T81" fmla="*/ 430 h 780"/>
                  <a:gd name="T82" fmla="*/ 123 w 214"/>
                  <a:gd name="T83" fmla="*/ 395 h 780"/>
                  <a:gd name="T84" fmla="*/ 135 w 214"/>
                  <a:gd name="T85" fmla="*/ 363 h 780"/>
                  <a:gd name="T86" fmla="*/ 148 w 214"/>
                  <a:gd name="T87" fmla="*/ 329 h 780"/>
                  <a:gd name="T88" fmla="*/ 131 w 214"/>
                  <a:gd name="T89" fmla="*/ 309 h 780"/>
                  <a:gd name="T90" fmla="*/ 101 w 214"/>
                  <a:gd name="T91" fmla="*/ 310 h 780"/>
                  <a:gd name="T92" fmla="*/ 74 w 214"/>
                  <a:gd name="T93" fmla="*/ 314 h 780"/>
                  <a:gd name="T94" fmla="*/ 88 w 214"/>
                  <a:gd name="T95" fmla="*/ 279 h 780"/>
                  <a:gd name="T96" fmla="*/ 103 w 214"/>
                  <a:gd name="T97" fmla="*/ 237 h 780"/>
                  <a:gd name="T98" fmla="*/ 119 w 214"/>
                  <a:gd name="T99" fmla="*/ 194 h 780"/>
                  <a:gd name="T100" fmla="*/ 131 w 214"/>
                  <a:gd name="T101" fmla="*/ 148 h 780"/>
                  <a:gd name="T102" fmla="*/ 140 w 214"/>
                  <a:gd name="T103" fmla="*/ 104 h 780"/>
                  <a:gd name="T104" fmla="*/ 144 w 214"/>
                  <a:gd name="T105" fmla="*/ 66 h 780"/>
                  <a:gd name="T106" fmla="*/ 140 w 214"/>
                  <a:gd name="T107" fmla="*/ 34 h 780"/>
                  <a:gd name="T108" fmla="*/ 112 w 214"/>
                  <a:gd name="T109" fmla="*/ 2 h 780"/>
                  <a:gd name="T110" fmla="*/ 78 w 214"/>
                  <a:gd name="T111" fmla="*/ 7 h 780"/>
                  <a:gd name="T112" fmla="*/ 45 w 214"/>
                  <a:gd name="T113" fmla="*/ 31 h 780"/>
                  <a:gd name="T114" fmla="*/ 14 w 214"/>
                  <a:gd name="T115" fmla="*/ 62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780">
                    <a:moveTo>
                      <a:pt x="4" y="122"/>
                    </a:moveTo>
                    <a:lnTo>
                      <a:pt x="7" y="116"/>
                    </a:lnTo>
                    <a:lnTo>
                      <a:pt x="10" y="112"/>
                    </a:lnTo>
                    <a:lnTo>
                      <a:pt x="14" y="108"/>
                    </a:lnTo>
                    <a:lnTo>
                      <a:pt x="17" y="104"/>
                    </a:lnTo>
                    <a:lnTo>
                      <a:pt x="20" y="99"/>
                    </a:lnTo>
                    <a:lnTo>
                      <a:pt x="24" y="95"/>
                    </a:lnTo>
                    <a:lnTo>
                      <a:pt x="28" y="91"/>
                    </a:lnTo>
                    <a:lnTo>
                      <a:pt x="31" y="87"/>
                    </a:lnTo>
                    <a:lnTo>
                      <a:pt x="35" y="83"/>
                    </a:lnTo>
                    <a:lnTo>
                      <a:pt x="39" y="78"/>
                    </a:lnTo>
                    <a:lnTo>
                      <a:pt x="42" y="76"/>
                    </a:lnTo>
                    <a:lnTo>
                      <a:pt x="46" y="71"/>
                    </a:lnTo>
                    <a:lnTo>
                      <a:pt x="49" y="67"/>
                    </a:lnTo>
                    <a:lnTo>
                      <a:pt x="53" y="65"/>
                    </a:lnTo>
                    <a:lnTo>
                      <a:pt x="57" y="62"/>
                    </a:lnTo>
                    <a:lnTo>
                      <a:pt x="62" y="58"/>
                    </a:lnTo>
                    <a:lnTo>
                      <a:pt x="64" y="55"/>
                    </a:lnTo>
                    <a:lnTo>
                      <a:pt x="67" y="52"/>
                    </a:lnTo>
                    <a:lnTo>
                      <a:pt x="71" y="49"/>
                    </a:lnTo>
                    <a:lnTo>
                      <a:pt x="74" y="46"/>
                    </a:lnTo>
                    <a:lnTo>
                      <a:pt x="77" y="44"/>
                    </a:lnTo>
                    <a:lnTo>
                      <a:pt x="81" y="41"/>
                    </a:lnTo>
                    <a:lnTo>
                      <a:pt x="84" y="39"/>
                    </a:lnTo>
                    <a:lnTo>
                      <a:pt x="87" y="37"/>
                    </a:lnTo>
                    <a:lnTo>
                      <a:pt x="92" y="34"/>
                    </a:lnTo>
                    <a:lnTo>
                      <a:pt x="98" y="32"/>
                    </a:lnTo>
                    <a:lnTo>
                      <a:pt x="102" y="32"/>
                    </a:lnTo>
                    <a:lnTo>
                      <a:pt x="106" y="32"/>
                    </a:lnTo>
                    <a:lnTo>
                      <a:pt x="108" y="34"/>
                    </a:lnTo>
                    <a:lnTo>
                      <a:pt x="110" y="37"/>
                    </a:lnTo>
                    <a:lnTo>
                      <a:pt x="112" y="41"/>
                    </a:lnTo>
                    <a:lnTo>
                      <a:pt x="113" y="45"/>
                    </a:lnTo>
                    <a:lnTo>
                      <a:pt x="113" y="48"/>
                    </a:lnTo>
                    <a:lnTo>
                      <a:pt x="115" y="51"/>
                    </a:lnTo>
                    <a:lnTo>
                      <a:pt x="115" y="55"/>
                    </a:lnTo>
                    <a:lnTo>
                      <a:pt x="116" y="58"/>
                    </a:lnTo>
                    <a:lnTo>
                      <a:pt x="116" y="62"/>
                    </a:lnTo>
                    <a:lnTo>
                      <a:pt x="116" y="65"/>
                    </a:lnTo>
                    <a:lnTo>
                      <a:pt x="116" y="69"/>
                    </a:lnTo>
                    <a:lnTo>
                      <a:pt x="116" y="73"/>
                    </a:lnTo>
                    <a:lnTo>
                      <a:pt x="115" y="77"/>
                    </a:lnTo>
                    <a:lnTo>
                      <a:pt x="115" y="81"/>
                    </a:lnTo>
                    <a:lnTo>
                      <a:pt x="113" y="85"/>
                    </a:lnTo>
                    <a:lnTo>
                      <a:pt x="113" y="90"/>
                    </a:lnTo>
                    <a:lnTo>
                      <a:pt x="113" y="94"/>
                    </a:lnTo>
                    <a:lnTo>
                      <a:pt x="112" y="99"/>
                    </a:lnTo>
                    <a:lnTo>
                      <a:pt x="112" y="104"/>
                    </a:lnTo>
                    <a:lnTo>
                      <a:pt x="112" y="109"/>
                    </a:lnTo>
                    <a:lnTo>
                      <a:pt x="109" y="113"/>
                    </a:lnTo>
                    <a:lnTo>
                      <a:pt x="108" y="119"/>
                    </a:lnTo>
                    <a:lnTo>
                      <a:pt x="108" y="123"/>
                    </a:lnTo>
                    <a:lnTo>
                      <a:pt x="106" y="129"/>
                    </a:lnTo>
                    <a:lnTo>
                      <a:pt x="105" y="133"/>
                    </a:lnTo>
                    <a:lnTo>
                      <a:pt x="103" y="138"/>
                    </a:lnTo>
                    <a:lnTo>
                      <a:pt x="103" y="144"/>
                    </a:lnTo>
                    <a:lnTo>
                      <a:pt x="102" y="150"/>
                    </a:lnTo>
                    <a:lnTo>
                      <a:pt x="99" y="154"/>
                    </a:lnTo>
                    <a:lnTo>
                      <a:pt x="98" y="161"/>
                    </a:lnTo>
                    <a:lnTo>
                      <a:pt x="96" y="166"/>
                    </a:lnTo>
                    <a:lnTo>
                      <a:pt x="95" y="172"/>
                    </a:lnTo>
                    <a:lnTo>
                      <a:pt x="94" y="176"/>
                    </a:lnTo>
                    <a:lnTo>
                      <a:pt x="91" y="183"/>
                    </a:lnTo>
                    <a:lnTo>
                      <a:pt x="89" y="187"/>
                    </a:lnTo>
                    <a:lnTo>
                      <a:pt x="88" y="194"/>
                    </a:lnTo>
                    <a:lnTo>
                      <a:pt x="87" y="198"/>
                    </a:lnTo>
                    <a:lnTo>
                      <a:pt x="84" y="204"/>
                    </a:lnTo>
                    <a:lnTo>
                      <a:pt x="82" y="210"/>
                    </a:lnTo>
                    <a:lnTo>
                      <a:pt x="81" y="215"/>
                    </a:lnTo>
                    <a:lnTo>
                      <a:pt x="78" y="221"/>
                    </a:lnTo>
                    <a:lnTo>
                      <a:pt x="77" y="226"/>
                    </a:lnTo>
                    <a:lnTo>
                      <a:pt x="74" y="232"/>
                    </a:lnTo>
                    <a:lnTo>
                      <a:pt x="73" y="237"/>
                    </a:lnTo>
                    <a:lnTo>
                      <a:pt x="71" y="242"/>
                    </a:lnTo>
                    <a:lnTo>
                      <a:pt x="69" y="247"/>
                    </a:lnTo>
                    <a:lnTo>
                      <a:pt x="67" y="253"/>
                    </a:lnTo>
                    <a:lnTo>
                      <a:pt x="66" y="258"/>
                    </a:lnTo>
                    <a:lnTo>
                      <a:pt x="63" y="263"/>
                    </a:lnTo>
                    <a:lnTo>
                      <a:pt x="62" y="268"/>
                    </a:lnTo>
                    <a:lnTo>
                      <a:pt x="59" y="274"/>
                    </a:lnTo>
                    <a:lnTo>
                      <a:pt x="57" y="279"/>
                    </a:lnTo>
                    <a:lnTo>
                      <a:pt x="55" y="283"/>
                    </a:lnTo>
                    <a:lnTo>
                      <a:pt x="53" y="288"/>
                    </a:lnTo>
                    <a:lnTo>
                      <a:pt x="52" y="292"/>
                    </a:lnTo>
                    <a:lnTo>
                      <a:pt x="49" y="297"/>
                    </a:lnTo>
                    <a:lnTo>
                      <a:pt x="48" y="302"/>
                    </a:lnTo>
                    <a:lnTo>
                      <a:pt x="46" y="306"/>
                    </a:lnTo>
                    <a:lnTo>
                      <a:pt x="45" y="310"/>
                    </a:lnTo>
                    <a:lnTo>
                      <a:pt x="42" y="314"/>
                    </a:lnTo>
                    <a:lnTo>
                      <a:pt x="41" y="318"/>
                    </a:lnTo>
                    <a:lnTo>
                      <a:pt x="39" y="322"/>
                    </a:lnTo>
                    <a:lnTo>
                      <a:pt x="38" y="325"/>
                    </a:lnTo>
                    <a:lnTo>
                      <a:pt x="36" y="329"/>
                    </a:lnTo>
                    <a:lnTo>
                      <a:pt x="34" y="334"/>
                    </a:lnTo>
                    <a:lnTo>
                      <a:pt x="32" y="336"/>
                    </a:lnTo>
                    <a:lnTo>
                      <a:pt x="31" y="339"/>
                    </a:lnTo>
                    <a:lnTo>
                      <a:pt x="29" y="343"/>
                    </a:lnTo>
                    <a:lnTo>
                      <a:pt x="35" y="348"/>
                    </a:lnTo>
                    <a:lnTo>
                      <a:pt x="41" y="353"/>
                    </a:lnTo>
                    <a:lnTo>
                      <a:pt x="45" y="359"/>
                    </a:lnTo>
                    <a:lnTo>
                      <a:pt x="50" y="363"/>
                    </a:lnTo>
                    <a:lnTo>
                      <a:pt x="55" y="360"/>
                    </a:lnTo>
                    <a:lnTo>
                      <a:pt x="59" y="359"/>
                    </a:lnTo>
                    <a:lnTo>
                      <a:pt x="63" y="356"/>
                    </a:lnTo>
                    <a:lnTo>
                      <a:pt x="69" y="355"/>
                    </a:lnTo>
                    <a:lnTo>
                      <a:pt x="73" y="352"/>
                    </a:lnTo>
                    <a:lnTo>
                      <a:pt x="78" y="349"/>
                    </a:lnTo>
                    <a:lnTo>
                      <a:pt x="82" y="348"/>
                    </a:lnTo>
                    <a:lnTo>
                      <a:pt x="87" y="346"/>
                    </a:lnTo>
                    <a:lnTo>
                      <a:pt x="91" y="345"/>
                    </a:lnTo>
                    <a:lnTo>
                      <a:pt x="95" y="342"/>
                    </a:lnTo>
                    <a:lnTo>
                      <a:pt x="99" y="341"/>
                    </a:lnTo>
                    <a:lnTo>
                      <a:pt x="103" y="339"/>
                    </a:lnTo>
                    <a:lnTo>
                      <a:pt x="106" y="338"/>
                    </a:lnTo>
                    <a:lnTo>
                      <a:pt x="110" y="338"/>
                    </a:lnTo>
                    <a:lnTo>
                      <a:pt x="113" y="336"/>
                    </a:lnTo>
                    <a:lnTo>
                      <a:pt x="116" y="336"/>
                    </a:lnTo>
                    <a:lnTo>
                      <a:pt x="115" y="342"/>
                    </a:lnTo>
                    <a:lnTo>
                      <a:pt x="112" y="346"/>
                    </a:lnTo>
                    <a:lnTo>
                      <a:pt x="109" y="352"/>
                    </a:lnTo>
                    <a:lnTo>
                      <a:pt x="106" y="357"/>
                    </a:lnTo>
                    <a:lnTo>
                      <a:pt x="103" y="363"/>
                    </a:lnTo>
                    <a:lnTo>
                      <a:pt x="102" y="370"/>
                    </a:lnTo>
                    <a:lnTo>
                      <a:pt x="101" y="373"/>
                    </a:lnTo>
                    <a:lnTo>
                      <a:pt x="99" y="377"/>
                    </a:lnTo>
                    <a:lnTo>
                      <a:pt x="98" y="380"/>
                    </a:lnTo>
                    <a:lnTo>
                      <a:pt x="96" y="384"/>
                    </a:lnTo>
                    <a:lnTo>
                      <a:pt x="95" y="387"/>
                    </a:lnTo>
                    <a:lnTo>
                      <a:pt x="94" y="389"/>
                    </a:lnTo>
                    <a:lnTo>
                      <a:pt x="92" y="392"/>
                    </a:lnTo>
                    <a:lnTo>
                      <a:pt x="91" y="396"/>
                    </a:lnTo>
                    <a:lnTo>
                      <a:pt x="89" y="399"/>
                    </a:lnTo>
                    <a:lnTo>
                      <a:pt x="88" y="403"/>
                    </a:lnTo>
                    <a:lnTo>
                      <a:pt x="87" y="406"/>
                    </a:lnTo>
                    <a:lnTo>
                      <a:pt x="87" y="410"/>
                    </a:lnTo>
                    <a:lnTo>
                      <a:pt x="84" y="413"/>
                    </a:lnTo>
                    <a:lnTo>
                      <a:pt x="84" y="417"/>
                    </a:lnTo>
                    <a:lnTo>
                      <a:pt x="82" y="421"/>
                    </a:lnTo>
                    <a:lnTo>
                      <a:pt x="81" y="424"/>
                    </a:lnTo>
                    <a:lnTo>
                      <a:pt x="80" y="427"/>
                    </a:lnTo>
                    <a:lnTo>
                      <a:pt x="78" y="431"/>
                    </a:lnTo>
                    <a:lnTo>
                      <a:pt x="77" y="434"/>
                    </a:lnTo>
                    <a:lnTo>
                      <a:pt x="77" y="438"/>
                    </a:lnTo>
                    <a:lnTo>
                      <a:pt x="74" y="441"/>
                    </a:lnTo>
                    <a:lnTo>
                      <a:pt x="74" y="444"/>
                    </a:lnTo>
                    <a:lnTo>
                      <a:pt x="73" y="447"/>
                    </a:lnTo>
                    <a:lnTo>
                      <a:pt x="71" y="451"/>
                    </a:lnTo>
                    <a:lnTo>
                      <a:pt x="69" y="456"/>
                    </a:lnTo>
                    <a:lnTo>
                      <a:pt x="67" y="463"/>
                    </a:lnTo>
                    <a:lnTo>
                      <a:pt x="64" y="467"/>
                    </a:lnTo>
                    <a:lnTo>
                      <a:pt x="63" y="474"/>
                    </a:lnTo>
                    <a:lnTo>
                      <a:pt x="62" y="479"/>
                    </a:lnTo>
                    <a:lnTo>
                      <a:pt x="60" y="484"/>
                    </a:lnTo>
                    <a:lnTo>
                      <a:pt x="59" y="488"/>
                    </a:lnTo>
                    <a:lnTo>
                      <a:pt x="57" y="493"/>
                    </a:lnTo>
                    <a:lnTo>
                      <a:pt x="56" y="495"/>
                    </a:lnTo>
                    <a:lnTo>
                      <a:pt x="55" y="498"/>
                    </a:lnTo>
                    <a:lnTo>
                      <a:pt x="53" y="502"/>
                    </a:lnTo>
                    <a:lnTo>
                      <a:pt x="53" y="505"/>
                    </a:lnTo>
                    <a:lnTo>
                      <a:pt x="29" y="573"/>
                    </a:lnTo>
                    <a:lnTo>
                      <a:pt x="78" y="519"/>
                    </a:lnTo>
                    <a:lnTo>
                      <a:pt x="82" y="514"/>
                    </a:lnTo>
                    <a:lnTo>
                      <a:pt x="87" y="509"/>
                    </a:lnTo>
                    <a:lnTo>
                      <a:pt x="92" y="504"/>
                    </a:lnTo>
                    <a:lnTo>
                      <a:pt x="98" y="500"/>
                    </a:lnTo>
                    <a:lnTo>
                      <a:pt x="102" y="494"/>
                    </a:lnTo>
                    <a:lnTo>
                      <a:pt x="106" y="491"/>
                    </a:lnTo>
                    <a:lnTo>
                      <a:pt x="112" y="487"/>
                    </a:lnTo>
                    <a:lnTo>
                      <a:pt x="116" y="484"/>
                    </a:lnTo>
                    <a:lnTo>
                      <a:pt x="120" y="480"/>
                    </a:lnTo>
                    <a:lnTo>
                      <a:pt x="124" y="479"/>
                    </a:lnTo>
                    <a:lnTo>
                      <a:pt x="127" y="476"/>
                    </a:lnTo>
                    <a:lnTo>
                      <a:pt x="131" y="474"/>
                    </a:lnTo>
                    <a:lnTo>
                      <a:pt x="137" y="473"/>
                    </a:lnTo>
                    <a:lnTo>
                      <a:pt x="140" y="474"/>
                    </a:lnTo>
                    <a:lnTo>
                      <a:pt x="141" y="476"/>
                    </a:lnTo>
                    <a:lnTo>
                      <a:pt x="141" y="476"/>
                    </a:lnTo>
                    <a:lnTo>
                      <a:pt x="142" y="479"/>
                    </a:lnTo>
                    <a:lnTo>
                      <a:pt x="144" y="481"/>
                    </a:lnTo>
                    <a:lnTo>
                      <a:pt x="144" y="484"/>
                    </a:lnTo>
                    <a:lnTo>
                      <a:pt x="144" y="487"/>
                    </a:lnTo>
                    <a:lnTo>
                      <a:pt x="144" y="493"/>
                    </a:lnTo>
                    <a:lnTo>
                      <a:pt x="144" y="494"/>
                    </a:lnTo>
                    <a:lnTo>
                      <a:pt x="144" y="497"/>
                    </a:lnTo>
                    <a:lnTo>
                      <a:pt x="144" y="500"/>
                    </a:lnTo>
                    <a:lnTo>
                      <a:pt x="145" y="504"/>
                    </a:lnTo>
                    <a:lnTo>
                      <a:pt x="144" y="507"/>
                    </a:lnTo>
                    <a:lnTo>
                      <a:pt x="144" y="509"/>
                    </a:lnTo>
                    <a:lnTo>
                      <a:pt x="144" y="514"/>
                    </a:lnTo>
                    <a:lnTo>
                      <a:pt x="144" y="518"/>
                    </a:lnTo>
                    <a:lnTo>
                      <a:pt x="142" y="522"/>
                    </a:lnTo>
                    <a:lnTo>
                      <a:pt x="142" y="527"/>
                    </a:lnTo>
                    <a:lnTo>
                      <a:pt x="141" y="532"/>
                    </a:lnTo>
                    <a:lnTo>
                      <a:pt x="141" y="539"/>
                    </a:lnTo>
                    <a:lnTo>
                      <a:pt x="96" y="593"/>
                    </a:lnTo>
                    <a:lnTo>
                      <a:pt x="63" y="633"/>
                    </a:lnTo>
                    <a:lnTo>
                      <a:pt x="112" y="615"/>
                    </a:lnTo>
                    <a:lnTo>
                      <a:pt x="116" y="614"/>
                    </a:lnTo>
                    <a:lnTo>
                      <a:pt x="120" y="613"/>
                    </a:lnTo>
                    <a:lnTo>
                      <a:pt x="126" y="611"/>
                    </a:lnTo>
                    <a:lnTo>
                      <a:pt x="130" y="610"/>
                    </a:lnTo>
                    <a:lnTo>
                      <a:pt x="135" y="608"/>
                    </a:lnTo>
                    <a:lnTo>
                      <a:pt x="140" y="607"/>
                    </a:lnTo>
                    <a:lnTo>
                      <a:pt x="145" y="606"/>
                    </a:lnTo>
                    <a:lnTo>
                      <a:pt x="151" y="606"/>
                    </a:lnTo>
                    <a:lnTo>
                      <a:pt x="155" y="606"/>
                    </a:lnTo>
                    <a:lnTo>
                      <a:pt x="161" y="606"/>
                    </a:lnTo>
                    <a:lnTo>
                      <a:pt x="165" y="606"/>
                    </a:lnTo>
                    <a:lnTo>
                      <a:pt x="169" y="606"/>
                    </a:lnTo>
                    <a:lnTo>
                      <a:pt x="173" y="606"/>
                    </a:lnTo>
                    <a:lnTo>
                      <a:pt x="177" y="607"/>
                    </a:lnTo>
                    <a:lnTo>
                      <a:pt x="180" y="608"/>
                    </a:lnTo>
                    <a:lnTo>
                      <a:pt x="181" y="611"/>
                    </a:lnTo>
                    <a:lnTo>
                      <a:pt x="184" y="614"/>
                    </a:lnTo>
                    <a:lnTo>
                      <a:pt x="186" y="618"/>
                    </a:lnTo>
                    <a:lnTo>
                      <a:pt x="186" y="619"/>
                    </a:lnTo>
                    <a:lnTo>
                      <a:pt x="186" y="622"/>
                    </a:lnTo>
                    <a:lnTo>
                      <a:pt x="186" y="626"/>
                    </a:lnTo>
                    <a:lnTo>
                      <a:pt x="186" y="629"/>
                    </a:lnTo>
                    <a:lnTo>
                      <a:pt x="183" y="635"/>
                    </a:lnTo>
                    <a:lnTo>
                      <a:pt x="181" y="640"/>
                    </a:lnTo>
                    <a:lnTo>
                      <a:pt x="180" y="646"/>
                    </a:lnTo>
                    <a:lnTo>
                      <a:pt x="177" y="652"/>
                    </a:lnTo>
                    <a:lnTo>
                      <a:pt x="174" y="657"/>
                    </a:lnTo>
                    <a:lnTo>
                      <a:pt x="172" y="664"/>
                    </a:lnTo>
                    <a:lnTo>
                      <a:pt x="169" y="668"/>
                    </a:lnTo>
                    <a:lnTo>
                      <a:pt x="165" y="675"/>
                    </a:lnTo>
                    <a:lnTo>
                      <a:pt x="161" y="681"/>
                    </a:lnTo>
                    <a:lnTo>
                      <a:pt x="158" y="685"/>
                    </a:lnTo>
                    <a:lnTo>
                      <a:pt x="154" y="691"/>
                    </a:lnTo>
                    <a:lnTo>
                      <a:pt x="151" y="696"/>
                    </a:lnTo>
                    <a:lnTo>
                      <a:pt x="147" y="702"/>
                    </a:lnTo>
                    <a:lnTo>
                      <a:pt x="142" y="706"/>
                    </a:lnTo>
                    <a:lnTo>
                      <a:pt x="138" y="710"/>
                    </a:lnTo>
                    <a:lnTo>
                      <a:pt x="135" y="716"/>
                    </a:lnTo>
                    <a:lnTo>
                      <a:pt x="131" y="720"/>
                    </a:lnTo>
                    <a:lnTo>
                      <a:pt x="127" y="724"/>
                    </a:lnTo>
                    <a:lnTo>
                      <a:pt x="123" y="728"/>
                    </a:lnTo>
                    <a:lnTo>
                      <a:pt x="119" y="732"/>
                    </a:lnTo>
                    <a:lnTo>
                      <a:pt x="116" y="735"/>
                    </a:lnTo>
                    <a:lnTo>
                      <a:pt x="113" y="739"/>
                    </a:lnTo>
                    <a:lnTo>
                      <a:pt x="109" y="742"/>
                    </a:lnTo>
                    <a:lnTo>
                      <a:pt x="108" y="745"/>
                    </a:lnTo>
                    <a:lnTo>
                      <a:pt x="102" y="751"/>
                    </a:lnTo>
                    <a:lnTo>
                      <a:pt x="98" y="753"/>
                    </a:lnTo>
                    <a:lnTo>
                      <a:pt x="95" y="756"/>
                    </a:lnTo>
                    <a:lnTo>
                      <a:pt x="95" y="758"/>
                    </a:lnTo>
                    <a:lnTo>
                      <a:pt x="113" y="780"/>
                    </a:lnTo>
                    <a:lnTo>
                      <a:pt x="115" y="777"/>
                    </a:lnTo>
                    <a:lnTo>
                      <a:pt x="117" y="774"/>
                    </a:lnTo>
                    <a:lnTo>
                      <a:pt x="119" y="773"/>
                    </a:lnTo>
                    <a:lnTo>
                      <a:pt x="122" y="770"/>
                    </a:lnTo>
                    <a:lnTo>
                      <a:pt x="124" y="767"/>
                    </a:lnTo>
                    <a:lnTo>
                      <a:pt x="127" y="765"/>
                    </a:lnTo>
                    <a:lnTo>
                      <a:pt x="131" y="762"/>
                    </a:lnTo>
                    <a:lnTo>
                      <a:pt x="134" y="759"/>
                    </a:lnTo>
                    <a:lnTo>
                      <a:pt x="137" y="755"/>
                    </a:lnTo>
                    <a:lnTo>
                      <a:pt x="141" y="751"/>
                    </a:lnTo>
                    <a:lnTo>
                      <a:pt x="145" y="746"/>
                    </a:lnTo>
                    <a:lnTo>
                      <a:pt x="149" y="742"/>
                    </a:lnTo>
                    <a:lnTo>
                      <a:pt x="154" y="738"/>
                    </a:lnTo>
                    <a:lnTo>
                      <a:pt x="158" y="732"/>
                    </a:lnTo>
                    <a:lnTo>
                      <a:pt x="162" y="727"/>
                    </a:lnTo>
                    <a:lnTo>
                      <a:pt x="168" y="723"/>
                    </a:lnTo>
                    <a:lnTo>
                      <a:pt x="170" y="717"/>
                    </a:lnTo>
                    <a:lnTo>
                      <a:pt x="176" y="710"/>
                    </a:lnTo>
                    <a:lnTo>
                      <a:pt x="180" y="705"/>
                    </a:lnTo>
                    <a:lnTo>
                      <a:pt x="183" y="699"/>
                    </a:lnTo>
                    <a:lnTo>
                      <a:pt x="187" y="693"/>
                    </a:lnTo>
                    <a:lnTo>
                      <a:pt x="191" y="688"/>
                    </a:lnTo>
                    <a:lnTo>
                      <a:pt x="193" y="685"/>
                    </a:lnTo>
                    <a:lnTo>
                      <a:pt x="194" y="681"/>
                    </a:lnTo>
                    <a:lnTo>
                      <a:pt x="195" y="678"/>
                    </a:lnTo>
                    <a:lnTo>
                      <a:pt x="198" y="675"/>
                    </a:lnTo>
                    <a:lnTo>
                      <a:pt x="198" y="671"/>
                    </a:lnTo>
                    <a:lnTo>
                      <a:pt x="201" y="668"/>
                    </a:lnTo>
                    <a:lnTo>
                      <a:pt x="202" y="664"/>
                    </a:lnTo>
                    <a:lnTo>
                      <a:pt x="204" y="661"/>
                    </a:lnTo>
                    <a:lnTo>
                      <a:pt x="205" y="659"/>
                    </a:lnTo>
                    <a:lnTo>
                      <a:pt x="207" y="656"/>
                    </a:lnTo>
                    <a:lnTo>
                      <a:pt x="207" y="652"/>
                    </a:lnTo>
                    <a:lnTo>
                      <a:pt x="209" y="649"/>
                    </a:lnTo>
                    <a:lnTo>
                      <a:pt x="209" y="646"/>
                    </a:lnTo>
                    <a:lnTo>
                      <a:pt x="211" y="642"/>
                    </a:lnTo>
                    <a:lnTo>
                      <a:pt x="212" y="639"/>
                    </a:lnTo>
                    <a:lnTo>
                      <a:pt x="212" y="635"/>
                    </a:lnTo>
                    <a:lnTo>
                      <a:pt x="214" y="631"/>
                    </a:lnTo>
                    <a:lnTo>
                      <a:pt x="214" y="626"/>
                    </a:lnTo>
                    <a:lnTo>
                      <a:pt x="214" y="622"/>
                    </a:lnTo>
                    <a:lnTo>
                      <a:pt x="214" y="618"/>
                    </a:lnTo>
                    <a:lnTo>
                      <a:pt x="214" y="614"/>
                    </a:lnTo>
                    <a:lnTo>
                      <a:pt x="214" y="611"/>
                    </a:lnTo>
                    <a:lnTo>
                      <a:pt x="212" y="608"/>
                    </a:lnTo>
                    <a:lnTo>
                      <a:pt x="212" y="606"/>
                    </a:lnTo>
                    <a:lnTo>
                      <a:pt x="209" y="600"/>
                    </a:lnTo>
                    <a:lnTo>
                      <a:pt x="207" y="596"/>
                    </a:lnTo>
                    <a:lnTo>
                      <a:pt x="204" y="592"/>
                    </a:lnTo>
                    <a:lnTo>
                      <a:pt x="201" y="589"/>
                    </a:lnTo>
                    <a:lnTo>
                      <a:pt x="198" y="586"/>
                    </a:lnTo>
                    <a:lnTo>
                      <a:pt x="195" y="585"/>
                    </a:lnTo>
                    <a:lnTo>
                      <a:pt x="191" y="583"/>
                    </a:lnTo>
                    <a:lnTo>
                      <a:pt x="190" y="582"/>
                    </a:lnTo>
                    <a:lnTo>
                      <a:pt x="186" y="580"/>
                    </a:lnTo>
                    <a:lnTo>
                      <a:pt x="181" y="579"/>
                    </a:lnTo>
                    <a:lnTo>
                      <a:pt x="179" y="578"/>
                    </a:lnTo>
                    <a:lnTo>
                      <a:pt x="176" y="578"/>
                    </a:lnTo>
                    <a:lnTo>
                      <a:pt x="172" y="576"/>
                    </a:lnTo>
                    <a:lnTo>
                      <a:pt x="168" y="576"/>
                    </a:lnTo>
                    <a:lnTo>
                      <a:pt x="165" y="576"/>
                    </a:lnTo>
                    <a:lnTo>
                      <a:pt x="161" y="576"/>
                    </a:lnTo>
                    <a:lnTo>
                      <a:pt x="156" y="576"/>
                    </a:lnTo>
                    <a:lnTo>
                      <a:pt x="152" y="576"/>
                    </a:lnTo>
                    <a:lnTo>
                      <a:pt x="149" y="578"/>
                    </a:lnTo>
                    <a:lnTo>
                      <a:pt x="147" y="578"/>
                    </a:lnTo>
                    <a:lnTo>
                      <a:pt x="166" y="554"/>
                    </a:lnTo>
                    <a:lnTo>
                      <a:pt x="168" y="551"/>
                    </a:lnTo>
                    <a:lnTo>
                      <a:pt x="168" y="548"/>
                    </a:lnTo>
                    <a:lnTo>
                      <a:pt x="169" y="544"/>
                    </a:lnTo>
                    <a:lnTo>
                      <a:pt x="169" y="541"/>
                    </a:lnTo>
                    <a:lnTo>
                      <a:pt x="169" y="539"/>
                    </a:lnTo>
                    <a:lnTo>
                      <a:pt x="170" y="534"/>
                    </a:lnTo>
                    <a:lnTo>
                      <a:pt x="172" y="530"/>
                    </a:lnTo>
                    <a:lnTo>
                      <a:pt x="173" y="527"/>
                    </a:lnTo>
                    <a:lnTo>
                      <a:pt x="173" y="523"/>
                    </a:lnTo>
                    <a:lnTo>
                      <a:pt x="173" y="519"/>
                    </a:lnTo>
                    <a:lnTo>
                      <a:pt x="173" y="515"/>
                    </a:lnTo>
                    <a:lnTo>
                      <a:pt x="174" y="512"/>
                    </a:lnTo>
                    <a:lnTo>
                      <a:pt x="174" y="507"/>
                    </a:lnTo>
                    <a:lnTo>
                      <a:pt x="174" y="504"/>
                    </a:lnTo>
                    <a:lnTo>
                      <a:pt x="174" y="500"/>
                    </a:lnTo>
                    <a:lnTo>
                      <a:pt x="176" y="497"/>
                    </a:lnTo>
                    <a:lnTo>
                      <a:pt x="174" y="491"/>
                    </a:lnTo>
                    <a:lnTo>
                      <a:pt x="174" y="487"/>
                    </a:lnTo>
                    <a:lnTo>
                      <a:pt x="173" y="484"/>
                    </a:lnTo>
                    <a:lnTo>
                      <a:pt x="173" y="480"/>
                    </a:lnTo>
                    <a:lnTo>
                      <a:pt x="172" y="476"/>
                    </a:lnTo>
                    <a:lnTo>
                      <a:pt x="172" y="473"/>
                    </a:lnTo>
                    <a:lnTo>
                      <a:pt x="170" y="469"/>
                    </a:lnTo>
                    <a:lnTo>
                      <a:pt x="169" y="466"/>
                    </a:lnTo>
                    <a:lnTo>
                      <a:pt x="169" y="463"/>
                    </a:lnTo>
                    <a:lnTo>
                      <a:pt x="166" y="459"/>
                    </a:lnTo>
                    <a:lnTo>
                      <a:pt x="165" y="456"/>
                    </a:lnTo>
                    <a:lnTo>
                      <a:pt x="163" y="455"/>
                    </a:lnTo>
                    <a:lnTo>
                      <a:pt x="158" y="451"/>
                    </a:lnTo>
                    <a:lnTo>
                      <a:pt x="154" y="447"/>
                    </a:lnTo>
                    <a:lnTo>
                      <a:pt x="149" y="445"/>
                    </a:lnTo>
                    <a:lnTo>
                      <a:pt x="147" y="444"/>
                    </a:lnTo>
                    <a:lnTo>
                      <a:pt x="144" y="444"/>
                    </a:lnTo>
                    <a:lnTo>
                      <a:pt x="140" y="444"/>
                    </a:lnTo>
                    <a:lnTo>
                      <a:pt x="137" y="444"/>
                    </a:lnTo>
                    <a:lnTo>
                      <a:pt x="133" y="444"/>
                    </a:lnTo>
                    <a:lnTo>
                      <a:pt x="130" y="444"/>
                    </a:lnTo>
                    <a:lnTo>
                      <a:pt x="126" y="447"/>
                    </a:lnTo>
                    <a:lnTo>
                      <a:pt x="123" y="447"/>
                    </a:lnTo>
                    <a:lnTo>
                      <a:pt x="119" y="448"/>
                    </a:lnTo>
                    <a:lnTo>
                      <a:pt x="116" y="451"/>
                    </a:lnTo>
                    <a:lnTo>
                      <a:pt x="112" y="452"/>
                    </a:lnTo>
                    <a:lnTo>
                      <a:pt x="109" y="454"/>
                    </a:lnTo>
                    <a:lnTo>
                      <a:pt x="105" y="455"/>
                    </a:lnTo>
                    <a:lnTo>
                      <a:pt x="102" y="458"/>
                    </a:lnTo>
                    <a:lnTo>
                      <a:pt x="99" y="461"/>
                    </a:lnTo>
                    <a:lnTo>
                      <a:pt x="101" y="456"/>
                    </a:lnTo>
                    <a:lnTo>
                      <a:pt x="102" y="454"/>
                    </a:lnTo>
                    <a:lnTo>
                      <a:pt x="103" y="449"/>
                    </a:lnTo>
                    <a:lnTo>
                      <a:pt x="105" y="445"/>
                    </a:lnTo>
                    <a:lnTo>
                      <a:pt x="105" y="442"/>
                    </a:lnTo>
                    <a:lnTo>
                      <a:pt x="106" y="438"/>
                    </a:lnTo>
                    <a:lnTo>
                      <a:pt x="108" y="434"/>
                    </a:lnTo>
                    <a:lnTo>
                      <a:pt x="110" y="430"/>
                    </a:lnTo>
                    <a:lnTo>
                      <a:pt x="112" y="426"/>
                    </a:lnTo>
                    <a:lnTo>
                      <a:pt x="113" y="421"/>
                    </a:lnTo>
                    <a:lnTo>
                      <a:pt x="115" y="417"/>
                    </a:lnTo>
                    <a:lnTo>
                      <a:pt x="116" y="415"/>
                    </a:lnTo>
                    <a:lnTo>
                      <a:pt x="116" y="410"/>
                    </a:lnTo>
                    <a:lnTo>
                      <a:pt x="119" y="406"/>
                    </a:lnTo>
                    <a:lnTo>
                      <a:pt x="120" y="402"/>
                    </a:lnTo>
                    <a:lnTo>
                      <a:pt x="122" y="399"/>
                    </a:lnTo>
                    <a:lnTo>
                      <a:pt x="123" y="395"/>
                    </a:lnTo>
                    <a:lnTo>
                      <a:pt x="124" y="391"/>
                    </a:lnTo>
                    <a:lnTo>
                      <a:pt x="126" y="388"/>
                    </a:lnTo>
                    <a:lnTo>
                      <a:pt x="127" y="384"/>
                    </a:lnTo>
                    <a:lnTo>
                      <a:pt x="128" y="380"/>
                    </a:lnTo>
                    <a:lnTo>
                      <a:pt x="130" y="377"/>
                    </a:lnTo>
                    <a:lnTo>
                      <a:pt x="131" y="373"/>
                    </a:lnTo>
                    <a:lnTo>
                      <a:pt x="133" y="370"/>
                    </a:lnTo>
                    <a:lnTo>
                      <a:pt x="134" y="367"/>
                    </a:lnTo>
                    <a:lnTo>
                      <a:pt x="135" y="363"/>
                    </a:lnTo>
                    <a:lnTo>
                      <a:pt x="137" y="360"/>
                    </a:lnTo>
                    <a:lnTo>
                      <a:pt x="138" y="357"/>
                    </a:lnTo>
                    <a:lnTo>
                      <a:pt x="141" y="352"/>
                    </a:lnTo>
                    <a:lnTo>
                      <a:pt x="144" y="346"/>
                    </a:lnTo>
                    <a:lnTo>
                      <a:pt x="145" y="343"/>
                    </a:lnTo>
                    <a:lnTo>
                      <a:pt x="147" y="341"/>
                    </a:lnTo>
                    <a:lnTo>
                      <a:pt x="147" y="338"/>
                    </a:lnTo>
                    <a:lnTo>
                      <a:pt x="148" y="335"/>
                    </a:lnTo>
                    <a:lnTo>
                      <a:pt x="148" y="329"/>
                    </a:lnTo>
                    <a:lnTo>
                      <a:pt x="148" y="325"/>
                    </a:lnTo>
                    <a:lnTo>
                      <a:pt x="148" y="321"/>
                    </a:lnTo>
                    <a:lnTo>
                      <a:pt x="147" y="318"/>
                    </a:lnTo>
                    <a:lnTo>
                      <a:pt x="144" y="316"/>
                    </a:lnTo>
                    <a:lnTo>
                      <a:pt x="142" y="314"/>
                    </a:lnTo>
                    <a:lnTo>
                      <a:pt x="140" y="313"/>
                    </a:lnTo>
                    <a:lnTo>
                      <a:pt x="137" y="310"/>
                    </a:lnTo>
                    <a:lnTo>
                      <a:pt x="135" y="309"/>
                    </a:lnTo>
                    <a:lnTo>
                      <a:pt x="131" y="309"/>
                    </a:lnTo>
                    <a:lnTo>
                      <a:pt x="128" y="307"/>
                    </a:lnTo>
                    <a:lnTo>
                      <a:pt x="126" y="307"/>
                    </a:lnTo>
                    <a:lnTo>
                      <a:pt x="122" y="307"/>
                    </a:lnTo>
                    <a:lnTo>
                      <a:pt x="116" y="307"/>
                    </a:lnTo>
                    <a:lnTo>
                      <a:pt x="115" y="307"/>
                    </a:lnTo>
                    <a:lnTo>
                      <a:pt x="112" y="309"/>
                    </a:lnTo>
                    <a:lnTo>
                      <a:pt x="108" y="309"/>
                    </a:lnTo>
                    <a:lnTo>
                      <a:pt x="105" y="310"/>
                    </a:lnTo>
                    <a:lnTo>
                      <a:pt x="101" y="310"/>
                    </a:lnTo>
                    <a:lnTo>
                      <a:pt x="98" y="311"/>
                    </a:lnTo>
                    <a:lnTo>
                      <a:pt x="94" y="313"/>
                    </a:lnTo>
                    <a:lnTo>
                      <a:pt x="89" y="314"/>
                    </a:lnTo>
                    <a:lnTo>
                      <a:pt x="85" y="316"/>
                    </a:lnTo>
                    <a:lnTo>
                      <a:pt x="81" y="317"/>
                    </a:lnTo>
                    <a:lnTo>
                      <a:pt x="75" y="318"/>
                    </a:lnTo>
                    <a:lnTo>
                      <a:pt x="71" y="321"/>
                    </a:lnTo>
                    <a:lnTo>
                      <a:pt x="73" y="317"/>
                    </a:lnTo>
                    <a:lnTo>
                      <a:pt x="74" y="314"/>
                    </a:lnTo>
                    <a:lnTo>
                      <a:pt x="74" y="311"/>
                    </a:lnTo>
                    <a:lnTo>
                      <a:pt x="77" y="307"/>
                    </a:lnTo>
                    <a:lnTo>
                      <a:pt x="78" y="303"/>
                    </a:lnTo>
                    <a:lnTo>
                      <a:pt x="80" y="300"/>
                    </a:lnTo>
                    <a:lnTo>
                      <a:pt x="82" y="296"/>
                    </a:lnTo>
                    <a:lnTo>
                      <a:pt x="84" y="292"/>
                    </a:lnTo>
                    <a:lnTo>
                      <a:pt x="85" y="288"/>
                    </a:lnTo>
                    <a:lnTo>
                      <a:pt x="87" y="283"/>
                    </a:lnTo>
                    <a:lnTo>
                      <a:pt x="88" y="279"/>
                    </a:lnTo>
                    <a:lnTo>
                      <a:pt x="91" y="275"/>
                    </a:lnTo>
                    <a:lnTo>
                      <a:pt x="92" y="271"/>
                    </a:lnTo>
                    <a:lnTo>
                      <a:pt x="94" y="265"/>
                    </a:lnTo>
                    <a:lnTo>
                      <a:pt x="95" y="261"/>
                    </a:lnTo>
                    <a:lnTo>
                      <a:pt x="96" y="257"/>
                    </a:lnTo>
                    <a:lnTo>
                      <a:pt x="99" y="251"/>
                    </a:lnTo>
                    <a:lnTo>
                      <a:pt x="101" y="247"/>
                    </a:lnTo>
                    <a:lnTo>
                      <a:pt x="102" y="242"/>
                    </a:lnTo>
                    <a:lnTo>
                      <a:pt x="103" y="237"/>
                    </a:lnTo>
                    <a:lnTo>
                      <a:pt x="105" y="233"/>
                    </a:lnTo>
                    <a:lnTo>
                      <a:pt x="108" y="229"/>
                    </a:lnTo>
                    <a:lnTo>
                      <a:pt x="109" y="223"/>
                    </a:lnTo>
                    <a:lnTo>
                      <a:pt x="110" y="218"/>
                    </a:lnTo>
                    <a:lnTo>
                      <a:pt x="112" y="214"/>
                    </a:lnTo>
                    <a:lnTo>
                      <a:pt x="113" y="208"/>
                    </a:lnTo>
                    <a:lnTo>
                      <a:pt x="116" y="204"/>
                    </a:lnTo>
                    <a:lnTo>
                      <a:pt x="116" y="198"/>
                    </a:lnTo>
                    <a:lnTo>
                      <a:pt x="119" y="194"/>
                    </a:lnTo>
                    <a:lnTo>
                      <a:pt x="120" y="189"/>
                    </a:lnTo>
                    <a:lnTo>
                      <a:pt x="122" y="183"/>
                    </a:lnTo>
                    <a:lnTo>
                      <a:pt x="124" y="179"/>
                    </a:lnTo>
                    <a:lnTo>
                      <a:pt x="124" y="175"/>
                    </a:lnTo>
                    <a:lnTo>
                      <a:pt x="126" y="169"/>
                    </a:lnTo>
                    <a:lnTo>
                      <a:pt x="127" y="164"/>
                    </a:lnTo>
                    <a:lnTo>
                      <a:pt x="128" y="158"/>
                    </a:lnTo>
                    <a:lnTo>
                      <a:pt x="130" y="154"/>
                    </a:lnTo>
                    <a:lnTo>
                      <a:pt x="131" y="148"/>
                    </a:lnTo>
                    <a:lnTo>
                      <a:pt x="131" y="143"/>
                    </a:lnTo>
                    <a:lnTo>
                      <a:pt x="134" y="138"/>
                    </a:lnTo>
                    <a:lnTo>
                      <a:pt x="134" y="133"/>
                    </a:lnTo>
                    <a:lnTo>
                      <a:pt x="135" y="129"/>
                    </a:lnTo>
                    <a:lnTo>
                      <a:pt x="137" y="123"/>
                    </a:lnTo>
                    <a:lnTo>
                      <a:pt x="137" y="119"/>
                    </a:lnTo>
                    <a:lnTo>
                      <a:pt x="138" y="113"/>
                    </a:lnTo>
                    <a:lnTo>
                      <a:pt x="140" y="109"/>
                    </a:lnTo>
                    <a:lnTo>
                      <a:pt x="140" y="104"/>
                    </a:lnTo>
                    <a:lnTo>
                      <a:pt x="141" y="99"/>
                    </a:lnTo>
                    <a:lnTo>
                      <a:pt x="141" y="95"/>
                    </a:lnTo>
                    <a:lnTo>
                      <a:pt x="142" y="91"/>
                    </a:lnTo>
                    <a:lnTo>
                      <a:pt x="142" y="87"/>
                    </a:lnTo>
                    <a:lnTo>
                      <a:pt x="144" y="83"/>
                    </a:lnTo>
                    <a:lnTo>
                      <a:pt x="144" y="78"/>
                    </a:lnTo>
                    <a:lnTo>
                      <a:pt x="144" y="74"/>
                    </a:lnTo>
                    <a:lnTo>
                      <a:pt x="144" y="70"/>
                    </a:lnTo>
                    <a:lnTo>
                      <a:pt x="144" y="66"/>
                    </a:lnTo>
                    <a:lnTo>
                      <a:pt x="144" y="62"/>
                    </a:lnTo>
                    <a:lnTo>
                      <a:pt x="144" y="58"/>
                    </a:lnTo>
                    <a:lnTo>
                      <a:pt x="144" y="55"/>
                    </a:lnTo>
                    <a:lnTo>
                      <a:pt x="144" y="52"/>
                    </a:lnTo>
                    <a:lnTo>
                      <a:pt x="144" y="48"/>
                    </a:lnTo>
                    <a:lnTo>
                      <a:pt x="142" y="45"/>
                    </a:lnTo>
                    <a:lnTo>
                      <a:pt x="142" y="41"/>
                    </a:lnTo>
                    <a:lnTo>
                      <a:pt x="142" y="38"/>
                    </a:lnTo>
                    <a:lnTo>
                      <a:pt x="140" y="34"/>
                    </a:lnTo>
                    <a:lnTo>
                      <a:pt x="138" y="30"/>
                    </a:lnTo>
                    <a:lnTo>
                      <a:pt x="137" y="25"/>
                    </a:lnTo>
                    <a:lnTo>
                      <a:pt x="137" y="23"/>
                    </a:lnTo>
                    <a:lnTo>
                      <a:pt x="131" y="16"/>
                    </a:lnTo>
                    <a:lnTo>
                      <a:pt x="127" y="12"/>
                    </a:lnTo>
                    <a:lnTo>
                      <a:pt x="124" y="7"/>
                    </a:lnTo>
                    <a:lnTo>
                      <a:pt x="119" y="5"/>
                    </a:lnTo>
                    <a:lnTo>
                      <a:pt x="115" y="3"/>
                    </a:lnTo>
                    <a:lnTo>
                      <a:pt x="112" y="2"/>
                    </a:lnTo>
                    <a:lnTo>
                      <a:pt x="108" y="0"/>
                    </a:lnTo>
                    <a:lnTo>
                      <a:pt x="103" y="0"/>
                    </a:lnTo>
                    <a:lnTo>
                      <a:pt x="101" y="0"/>
                    </a:lnTo>
                    <a:lnTo>
                      <a:pt x="96" y="2"/>
                    </a:lnTo>
                    <a:lnTo>
                      <a:pt x="94" y="2"/>
                    </a:lnTo>
                    <a:lnTo>
                      <a:pt x="89" y="3"/>
                    </a:lnTo>
                    <a:lnTo>
                      <a:pt x="87" y="3"/>
                    </a:lnTo>
                    <a:lnTo>
                      <a:pt x="82" y="6"/>
                    </a:lnTo>
                    <a:lnTo>
                      <a:pt x="78" y="7"/>
                    </a:lnTo>
                    <a:lnTo>
                      <a:pt x="74" y="9"/>
                    </a:lnTo>
                    <a:lnTo>
                      <a:pt x="71" y="12"/>
                    </a:lnTo>
                    <a:lnTo>
                      <a:pt x="69" y="14"/>
                    </a:lnTo>
                    <a:lnTo>
                      <a:pt x="64" y="16"/>
                    </a:lnTo>
                    <a:lnTo>
                      <a:pt x="60" y="18"/>
                    </a:lnTo>
                    <a:lnTo>
                      <a:pt x="57" y="21"/>
                    </a:lnTo>
                    <a:lnTo>
                      <a:pt x="53" y="25"/>
                    </a:lnTo>
                    <a:lnTo>
                      <a:pt x="49" y="28"/>
                    </a:lnTo>
                    <a:lnTo>
                      <a:pt x="45" y="31"/>
                    </a:lnTo>
                    <a:lnTo>
                      <a:pt x="41" y="34"/>
                    </a:lnTo>
                    <a:lnTo>
                      <a:pt x="38" y="37"/>
                    </a:lnTo>
                    <a:lnTo>
                      <a:pt x="35" y="41"/>
                    </a:lnTo>
                    <a:lnTo>
                      <a:pt x="31" y="45"/>
                    </a:lnTo>
                    <a:lnTo>
                      <a:pt x="28" y="48"/>
                    </a:lnTo>
                    <a:lnTo>
                      <a:pt x="24" y="52"/>
                    </a:lnTo>
                    <a:lnTo>
                      <a:pt x="21" y="55"/>
                    </a:lnTo>
                    <a:lnTo>
                      <a:pt x="18" y="58"/>
                    </a:lnTo>
                    <a:lnTo>
                      <a:pt x="14" y="62"/>
                    </a:lnTo>
                    <a:lnTo>
                      <a:pt x="11" y="66"/>
                    </a:lnTo>
                    <a:lnTo>
                      <a:pt x="9" y="69"/>
                    </a:lnTo>
                    <a:lnTo>
                      <a:pt x="6" y="73"/>
                    </a:lnTo>
                    <a:lnTo>
                      <a:pt x="3" y="76"/>
                    </a:lnTo>
                    <a:lnTo>
                      <a:pt x="0" y="80"/>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4" name="Freeform 134"/>
              <p:cNvSpPr>
                <a:spLocks/>
              </p:cNvSpPr>
              <p:nvPr/>
            </p:nvSpPr>
            <p:spPr bwMode="auto">
              <a:xfrm>
                <a:off x="3240" y="1316"/>
                <a:ext cx="205" cy="882"/>
              </a:xfrm>
              <a:custGeom>
                <a:avLst/>
                <a:gdLst>
                  <a:gd name="T0" fmla="*/ 155 w 205"/>
                  <a:gd name="T1" fmla="*/ 105 h 882"/>
                  <a:gd name="T2" fmla="*/ 138 w 205"/>
                  <a:gd name="T3" fmla="*/ 59 h 882"/>
                  <a:gd name="T4" fmla="*/ 117 w 205"/>
                  <a:gd name="T5" fmla="*/ 25 h 882"/>
                  <a:gd name="T6" fmla="*/ 88 w 205"/>
                  <a:gd name="T7" fmla="*/ 2 h 882"/>
                  <a:gd name="T8" fmla="*/ 50 w 205"/>
                  <a:gd name="T9" fmla="*/ 6 h 882"/>
                  <a:gd name="T10" fmla="*/ 29 w 205"/>
                  <a:gd name="T11" fmla="*/ 37 h 882"/>
                  <a:gd name="T12" fmla="*/ 25 w 205"/>
                  <a:gd name="T13" fmla="*/ 77 h 882"/>
                  <a:gd name="T14" fmla="*/ 29 w 205"/>
                  <a:gd name="T15" fmla="*/ 123 h 882"/>
                  <a:gd name="T16" fmla="*/ 38 w 205"/>
                  <a:gd name="T17" fmla="*/ 173 h 882"/>
                  <a:gd name="T18" fmla="*/ 50 w 205"/>
                  <a:gd name="T19" fmla="*/ 222 h 882"/>
                  <a:gd name="T20" fmla="*/ 63 w 205"/>
                  <a:gd name="T21" fmla="*/ 265 h 882"/>
                  <a:gd name="T22" fmla="*/ 72 w 205"/>
                  <a:gd name="T23" fmla="*/ 300 h 882"/>
                  <a:gd name="T24" fmla="*/ 54 w 205"/>
                  <a:gd name="T25" fmla="*/ 332 h 882"/>
                  <a:gd name="T26" fmla="*/ 50 w 205"/>
                  <a:gd name="T27" fmla="*/ 361 h 882"/>
                  <a:gd name="T28" fmla="*/ 52 w 205"/>
                  <a:gd name="T29" fmla="*/ 396 h 882"/>
                  <a:gd name="T30" fmla="*/ 60 w 205"/>
                  <a:gd name="T31" fmla="*/ 435 h 882"/>
                  <a:gd name="T32" fmla="*/ 72 w 205"/>
                  <a:gd name="T33" fmla="*/ 476 h 882"/>
                  <a:gd name="T34" fmla="*/ 88 w 205"/>
                  <a:gd name="T35" fmla="*/ 518 h 882"/>
                  <a:gd name="T36" fmla="*/ 103 w 205"/>
                  <a:gd name="T37" fmla="*/ 558 h 882"/>
                  <a:gd name="T38" fmla="*/ 113 w 205"/>
                  <a:gd name="T39" fmla="*/ 587 h 882"/>
                  <a:gd name="T40" fmla="*/ 82 w 205"/>
                  <a:gd name="T41" fmla="*/ 566 h 882"/>
                  <a:gd name="T42" fmla="*/ 42 w 205"/>
                  <a:gd name="T43" fmla="*/ 544 h 882"/>
                  <a:gd name="T44" fmla="*/ 14 w 205"/>
                  <a:gd name="T45" fmla="*/ 550 h 882"/>
                  <a:gd name="T46" fmla="*/ 0 w 205"/>
                  <a:gd name="T47" fmla="*/ 583 h 882"/>
                  <a:gd name="T48" fmla="*/ 8 w 205"/>
                  <a:gd name="T49" fmla="*/ 625 h 882"/>
                  <a:gd name="T50" fmla="*/ 32 w 205"/>
                  <a:gd name="T51" fmla="*/ 675 h 882"/>
                  <a:gd name="T52" fmla="*/ 66 w 205"/>
                  <a:gd name="T53" fmla="*/ 728 h 882"/>
                  <a:gd name="T54" fmla="*/ 105 w 205"/>
                  <a:gd name="T55" fmla="*/ 778 h 882"/>
                  <a:gd name="T56" fmla="*/ 144 w 205"/>
                  <a:gd name="T57" fmla="*/ 824 h 882"/>
                  <a:gd name="T58" fmla="*/ 176 w 205"/>
                  <a:gd name="T59" fmla="*/ 859 h 882"/>
                  <a:gd name="T60" fmla="*/ 205 w 205"/>
                  <a:gd name="T61" fmla="*/ 872 h 882"/>
                  <a:gd name="T62" fmla="*/ 199 w 205"/>
                  <a:gd name="T63" fmla="*/ 838 h 882"/>
                  <a:gd name="T64" fmla="*/ 169 w 205"/>
                  <a:gd name="T65" fmla="*/ 806 h 882"/>
                  <a:gd name="T66" fmla="*/ 132 w 205"/>
                  <a:gd name="T67" fmla="*/ 766 h 882"/>
                  <a:gd name="T68" fmla="*/ 96 w 205"/>
                  <a:gd name="T69" fmla="*/ 720 h 882"/>
                  <a:gd name="T70" fmla="*/ 63 w 205"/>
                  <a:gd name="T71" fmla="*/ 672 h 882"/>
                  <a:gd name="T72" fmla="*/ 38 w 205"/>
                  <a:gd name="T73" fmla="*/ 628 h 882"/>
                  <a:gd name="T74" fmla="*/ 26 w 205"/>
                  <a:gd name="T75" fmla="*/ 592 h 882"/>
                  <a:gd name="T76" fmla="*/ 45 w 205"/>
                  <a:gd name="T77" fmla="*/ 578 h 882"/>
                  <a:gd name="T78" fmla="*/ 78 w 205"/>
                  <a:gd name="T79" fmla="*/ 599 h 882"/>
                  <a:gd name="T80" fmla="*/ 117 w 205"/>
                  <a:gd name="T81" fmla="*/ 626 h 882"/>
                  <a:gd name="T82" fmla="*/ 149 w 205"/>
                  <a:gd name="T83" fmla="*/ 657 h 882"/>
                  <a:gd name="T84" fmla="*/ 163 w 205"/>
                  <a:gd name="T85" fmla="*/ 621 h 882"/>
                  <a:gd name="T86" fmla="*/ 144 w 205"/>
                  <a:gd name="T87" fmla="*/ 579 h 882"/>
                  <a:gd name="T88" fmla="*/ 121 w 205"/>
                  <a:gd name="T89" fmla="*/ 529 h 882"/>
                  <a:gd name="T90" fmla="*/ 103 w 205"/>
                  <a:gd name="T91" fmla="*/ 479 h 882"/>
                  <a:gd name="T92" fmla="*/ 88 w 205"/>
                  <a:gd name="T93" fmla="*/ 427 h 882"/>
                  <a:gd name="T94" fmla="*/ 78 w 205"/>
                  <a:gd name="T95" fmla="*/ 382 h 882"/>
                  <a:gd name="T96" fmla="*/ 79 w 205"/>
                  <a:gd name="T97" fmla="*/ 346 h 882"/>
                  <a:gd name="T98" fmla="*/ 106 w 205"/>
                  <a:gd name="T99" fmla="*/ 306 h 882"/>
                  <a:gd name="T100" fmla="*/ 91 w 205"/>
                  <a:gd name="T101" fmla="*/ 261 h 882"/>
                  <a:gd name="T102" fmla="*/ 78 w 205"/>
                  <a:gd name="T103" fmla="*/ 215 h 882"/>
                  <a:gd name="T104" fmla="*/ 66 w 205"/>
                  <a:gd name="T105" fmla="*/ 168 h 882"/>
                  <a:gd name="T106" fmla="*/ 57 w 205"/>
                  <a:gd name="T107" fmla="*/ 123 h 882"/>
                  <a:gd name="T108" fmla="*/ 54 w 205"/>
                  <a:gd name="T109" fmla="*/ 84 h 882"/>
                  <a:gd name="T110" fmla="*/ 54 w 205"/>
                  <a:gd name="T111" fmla="*/ 53 h 882"/>
                  <a:gd name="T112" fmla="*/ 75 w 205"/>
                  <a:gd name="T113" fmla="*/ 31 h 882"/>
                  <a:gd name="T114" fmla="*/ 100 w 205"/>
                  <a:gd name="T115" fmla="*/ 55 h 882"/>
                  <a:gd name="T116" fmla="*/ 117 w 205"/>
                  <a:gd name="T117" fmla="*/ 88 h 882"/>
                  <a:gd name="T118" fmla="*/ 132 w 205"/>
                  <a:gd name="T119" fmla="*/ 126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882">
                    <a:moveTo>
                      <a:pt x="163" y="131"/>
                    </a:moveTo>
                    <a:lnTo>
                      <a:pt x="162" y="127"/>
                    </a:lnTo>
                    <a:lnTo>
                      <a:pt x="160" y="124"/>
                    </a:lnTo>
                    <a:lnTo>
                      <a:pt x="159" y="122"/>
                    </a:lnTo>
                    <a:lnTo>
                      <a:pt x="159" y="117"/>
                    </a:lnTo>
                    <a:lnTo>
                      <a:pt x="158" y="115"/>
                    </a:lnTo>
                    <a:lnTo>
                      <a:pt x="158" y="110"/>
                    </a:lnTo>
                    <a:lnTo>
                      <a:pt x="156" y="108"/>
                    </a:lnTo>
                    <a:lnTo>
                      <a:pt x="155" y="105"/>
                    </a:lnTo>
                    <a:lnTo>
                      <a:pt x="153" y="99"/>
                    </a:lnTo>
                    <a:lnTo>
                      <a:pt x="152" y="94"/>
                    </a:lnTo>
                    <a:lnTo>
                      <a:pt x="149" y="88"/>
                    </a:lnTo>
                    <a:lnTo>
                      <a:pt x="148" y="83"/>
                    </a:lnTo>
                    <a:lnTo>
                      <a:pt x="145" y="78"/>
                    </a:lnTo>
                    <a:lnTo>
                      <a:pt x="144" y="73"/>
                    </a:lnTo>
                    <a:lnTo>
                      <a:pt x="142" y="67"/>
                    </a:lnTo>
                    <a:lnTo>
                      <a:pt x="139" y="64"/>
                    </a:lnTo>
                    <a:lnTo>
                      <a:pt x="138" y="59"/>
                    </a:lnTo>
                    <a:lnTo>
                      <a:pt x="135" y="56"/>
                    </a:lnTo>
                    <a:lnTo>
                      <a:pt x="132" y="52"/>
                    </a:lnTo>
                    <a:lnTo>
                      <a:pt x="132" y="48"/>
                    </a:lnTo>
                    <a:lnTo>
                      <a:pt x="130" y="44"/>
                    </a:lnTo>
                    <a:lnTo>
                      <a:pt x="127" y="41"/>
                    </a:lnTo>
                    <a:lnTo>
                      <a:pt x="125" y="37"/>
                    </a:lnTo>
                    <a:lnTo>
                      <a:pt x="123" y="35"/>
                    </a:lnTo>
                    <a:lnTo>
                      <a:pt x="120" y="30"/>
                    </a:lnTo>
                    <a:lnTo>
                      <a:pt x="117" y="25"/>
                    </a:lnTo>
                    <a:lnTo>
                      <a:pt x="113" y="21"/>
                    </a:lnTo>
                    <a:lnTo>
                      <a:pt x="110" y="17"/>
                    </a:lnTo>
                    <a:lnTo>
                      <a:pt x="109" y="14"/>
                    </a:lnTo>
                    <a:lnTo>
                      <a:pt x="107" y="14"/>
                    </a:lnTo>
                    <a:lnTo>
                      <a:pt x="105" y="10"/>
                    </a:lnTo>
                    <a:lnTo>
                      <a:pt x="100" y="7"/>
                    </a:lnTo>
                    <a:lnTo>
                      <a:pt x="96" y="4"/>
                    </a:lnTo>
                    <a:lnTo>
                      <a:pt x="92" y="3"/>
                    </a:lnTo>
                    <a:lnTo>
                      <a:pt x="88" y="2"/>
                    </a:lnTo>
                    <a:lnTo>
                      <a:pt x="84" y="0"/>
                    </a:lnTo>
                    <a:lnTo>
                      <a:pt x="79" y="0"/>
                    </a:lnTo>
                    <a:lnTo>
                      <a:pt x="75" y="0"/>
                    </a:lnTo>
                    <a:lnTo>
                      <a:pt x="71" y="0"/>
                    </a:lnTo>
                    <a:lnTo>
                      <a:pt x="67" y="0"/>
                    </a:lnTo>
                    <a:lnTo>
                      <a:pt x="63" y="2"/>
                    </a:lnTo>
                    <a:lnTo>
                      <a:pt x="59" y="3"/>
                    </a:lnTo>
                    <a:lnTo>
                      <a:pt x="54" y="3"/>
                    </a:lnTo>
                    <a:lnTo>
                      <a:pt x="50" y="6"/>
                    </a:lnTo>
                    <a:lnTo>
                      <a:pt x="47" y="9"/>
                    </a:lnTo>
                    <a:lnTo>
                      <a:pt x="45" y="11"/>
                    </a:lnTo>
                    <a:lnTo>
                      <a:pt x="39" y="16"/>
                    </a:lnTo>
                    <a:lnTo>
                      <a:pt x="36" y="21"/>
                    </a:lnTo>
                    <a:lnTo>
                      <a:pt x="35" y="24"/>
                    </a:lnTo>
                    <a:lnTo>
                      <a:pt x="33" y="27"/>
                    </a:lnTo>
                    <a:lnTo>
                      <a:pt x="32" y="31"/>
                    </a:lnTo>
                    <a:lnTo>
                      <a:pt x="31" y="34"/>
                    </a:lnTo>
                    <a:lnTo>
                      <a:pt x="29" y="37"/>
                    </a:lnTo>
                    <a:lnTo>
                      <a:pt x="29" y="41"/>
                    </a:lnTo>
                    <a:lnTo>
                      <a:pt x="28" y="45"/>
                    </a:lnTo>
                    <a:lnTo>
                      <a:pt x="28" y="49"/>
                    </a:lnTo>
                    <a:lnTo>
                      <a:pt x="26" y="53"/>
                    </a:lnTo>
                    <a:lnTo>
                      <a:pt x="26" y="57"/>
                    </a:lnTo>
                    <a:lnTo>
                      <a:pt x="26" y="62"/>
                    </a:lnTo>
                    <a:lnTo>
                      <a:pt x="26" y="67"/>
                    </a:lnTo>
                    <a:lnTo>
                      <a:pt x="25" y="71"/>
                    </a:lnTo>
                    <a:lnTo>
                      <a:pt x="25" y="77"/>
                    </a:lnTo>
                    <a:lnTo>
                      <a:pt x="25" y="81"/>
                    </a:lnTo>
                    <a:lnTo>
                      <a:pt x="25" y="87"/>
                    </a:lnTo>
                    <a:lnTo>
                      <a:pt x="25" y="91"/>
                    </a:lnTo>
                    <a:lnTo>
                      <a:pt x="26" y="97"/>
                    </a:lnTo>
                    <a:lnTo>
                      <a:pt x="26" y="102"/>
                    </a:lnTo>
                    <a:lnTo>
                      <a:pt x="28" y="108"/>
                    </a:lnTo>
                    <a:lnTo>
                      <a:pt x="28" y="112"/>
                    </a:lnTo>
                    <a:lnTo>
                      <a:pt x="29" y="117"/>
                    </a:lnTo>
                    <a:lnTo>
                      <a:pt x="29" y="123"/>
                    </a:lnTo>
                    <a:lnTo>
                      <a:pt x="31" y="129"/>
                    </a:lnTo>
                    <a:lnTo>
                      <a:pt x="31" y="134"/>
                    </a:lnTo>
                    <a:lnTo>
                      <a:pt x="32" y="140"/>
                    </a:lnTo>
                    <a:lnTo>
                      <a:pt x="33" y="145"/>
                    </a:lnTo>
                    <a:lnTo>
                      <a:pt x="35" y="152"/>
                    </a:lnTo>
                    <a:lnTo>
                      <a:pt x="35" y="156"/>
                    </a:lnTo>
                    <a:lnTo>
                      <a:pt x="36" y="162"/>
                    </a:lnTo>
                    <a:lnTo>
                      <a:pt x="36" y="168"/>
                    </a:lnTo>
                    <a:lnTo>
                      <a:pt x="38" y="173"/>
                    </a:lnTo>
                    <a:lnTo>
                      <a:pt x="39" y="179"/>
                    </a:lnTo>
                    <a:lnTo>
                      <a:pt x="40" y="184"/>
                    </a:lnTo>
                    <a:lnTo>
                      <a:pt x="42" y="190"/>
                    </a:lnTo>
                    <a:lnTo>
                      <a:pt x="43" y="196"/>
                    </a:lnTo>
                    <a:lnTo>
                      <a:pt x="45" y="201"/>
                    </a:lnTo>
                    <a:lnTo>
                      <a:pt x="46" y="207"/>
                    </a:lnTo>
                    <a:lnTo>
                      <a:pt x="46" y="211"/>
                    </a:lnTo>
                    <a:lnTo>
                      <a:pt x="49" y="218"/>
                    </a:lnTo>
                    <a:lnTo>
                      <a:pt x="50" y="222"/>
                    </a:lnTo>
                    <a:lnTo>
                      <a:pt x="50" y="228"/>
                    </a:lnTo>
                    <a:lnTo>
                      <a:pt x="53" y="232"/>
                    </a:lnTo>
                    <a:lnTo>
                      <a:pt x="54" y="239"/>
                    </a:lnTo>
                    <a:lnTo>
                      <a:pt x="56" y="243"/>
                    </a:lnTo>
                    <a:lnTo>
                      <a:pt x="57" y="247"/>
                    </a:lnTo>
                    <a:lnTo>
                      <a:pt x="57" y="251"/>
                    </a:lnTo>
                    <a:lnTo>
                      <a:pt x="59" y="257"/>
                    </a:lnTo>
                    <a:lnTo>
                      <a:pt x="60" y="261"/>
                    </a:lnTo>
                    <a:lnTo>
                      <a:pt x="63" y="265"/>
                    </a:lnTo>
                    <a:lnTo>
                      <a:pt x="63" y="271"/>
                    </a:lnTo>
                    <a:lnTo>
                      <a:pt x="66" y="275"/>
                    </a:lnTo>
                    <a:lnTo>
                      <a:pt x="67" y="278"/>
                    </a:lnTo>
                    <a:lnTo>
                      <a:pt x="67" y="282"/>
                    </a:lnTo>
                    <a:lnTo>
                      <a:pt x="68" y="286"/>
                    </a:lnTo>
                    <a:lnTo>
                      <a:pt x="70" y="290"/>
                    </a:lnTo>
                    <a:lnTo>
                      <a:pt x="71" y="293"/>
                    </a:lnTo>
                    <a:lnTo>
                      <a:pt x="72" y="296"/>
                    </a:lnTo>
                    <a:lnTo>
                      <a:pt x="72" y="300"/>
                    </a:lnTo>
                    <a:lnTo>
                      <a:pt x="75" y="303"/>
                    </a:lnTo>
                    <a:lnTo>
                      <a:pt x="68" y="307"/>
                    </a:lnTo>
                    <a:lnTo>
                      <a:pt x="64" y="314"/>
                    </a:lnTo>
                    <a:lnTo>
                      <a:pt x="61" y="315"/>
                    </a:lnTo>
                    <a:lnTo>
                      <a:pt x="59" y="320"/>
                    </a:lnTo>
                    <a:lnTo>
                      <a:pt x="57" y="324"/>
                    </a:lnTo>
                    <a:lnTo>
                      <a:pt x="57" y="327"/>
                    </a:lnTo>
                    <a:lnTo>
                      <a:pt x="54" y="329"/>
                    </a:lnTo>
                    <a:lnTo>
                      <a:pt x="54" y="332"/>
                    </a:lnTo>
                    <a:lnTo>
                      <a:pt x="53" y="335"/>
                    </a:lnTo>
                    <a:lnTo>
                      <a:pt x="53" y="338"/>
                    </a:lnTo>
                    <a:lnTo>
                      <a:pt x="52" y="341"/>
                    </a:lnTo>
                    <a:lnTo>
                      <a:pt x="50" y="345"/>
                    </a:lnTo>
                    <a:lnTo>
                      <a:pt x="50" y="348"/>
                    </a:lnTo>
                    <a:lnTo>
                      <a:pt x="50" y="352"/>
                    </a:lnTo>
                    <a:lnTo>
                      <a:pt x="50" y="354"/>
                    </a:lnTo>
                    <a:lnTo>
                      <a:pt x="50" y="357"/>
                    </a:lnTo>
                    <a:lnTo>
                      <a:pt x="50" y="361"/>
                    </a:lnTo>
                    <a:lnTo>
                      <a:pt x="50" y="366"/>
                    </a:lnTo>
                    <a:lnTo>
                      <a:pt x="50" y="368"/>
                    </a:lnTo>
                    <a:lnTo>
                      <a:pt x="50" y="373"/>
                    </a:lnTo>
                    <a:lnTo>
                      <a:pt x="50" y="377"/>
                    </a:lnTo>
                    <a:lnTo>
                      <a:pt x="50" y="381"/>
                    </a:lnTo>
                    <a:lnTo>
                      <a:pt x="50" y="384"/>
                    </a:lnTo>
                    <a:lnTo>
                      <a:pt x="50" y="388"/>
                    </a:lnTo>
                    <a:lnTo>
                      <a:pt x="52" y="392"/>
                    </a:lnTo>
                    <a:lnTo>
                      <a:pt x="52" y="396"/>
                    </a:lnTo>
                    <a:lnTo>
                      <a:pt x="53" y="400"/>
                    </a:lnTo>
                    <a:lnTo>
                      <a:pt x="54" y="405"/>
                    </a:lnTo>
                    <a:lnTo>
                      <a:pt x="54" y="409"/>
                    </a:lnTo>
                    <a:lnTo>
                      <a:pt x="56" y="413"/>
                    </a:lnTo>
                    <a:lnTo>
                      <a:pt x="56" y="417"/>
                    </a:lnTo>
                    <a:lnTo>
                      <a:pt x="57" y="421"/>
                    </a:lnTo>
                    <a:lnTo>
                      <a:pt x="57" y="427"/>
                    </a:lnTo>
                    <a:lnTo>
                      <a:pt x="59" y="431"/>
                    </a:lnTo>
                    <a:lnTo>
                      <a:pt x="60" y="435"/>
                    </a:lnTo>
                    <a:lnTo>
                      <a:pt x="61" y="441"/>
                    </a:lnTo>
                    <a:lnTo>
                      <a:pt x="63" y="445"/>
                    </a:lnTo>
                    <a:lnTo>
                      <a:pt x="64" y="449"/>
                    </a:lnTo>
                    <a:lnTo>
                      <a:pt x="66" y="453"/>
                    </a:lnTo>
                    <a:lnTo>
                      <a:pt x="67" y="458"/>
                    </a:lnTo>
                    <a:lnTo>
                      <a:pt x="68" y="463"/>
                    </a:lnTo>
                    <a:lnTo>
                      <a:pt x="70" y="467"/>
                    </a:lnTo>
                    <a:lnTo>
                      <a:pt x="71" y="472"/>
                    </a:lnTo>
                    <a:lnTo>
                      <a:pt x="72" y="476"/>
                    </a:lnTo>
                    <a:lnTo>
                      <a:pt x="74" y="481"/>
                    </a:lnTo>
                    <a:lnTo>
                      <a:pt x="75" y="486"/>
                    </a:lnTo>
                    <a:lnTo>
                      <a:pt x="77" y="490"/>
                    </a:lnTo>
                    <a:lnTo>
                      <a:pt x="78" y="495"/>
                    </a:lnTo>
                    <a:lnTo>
                      <a:pt x="79" y="499"/>
                    </a:lnTo>
                    <a:lnTo>
                      <a:pt x="82" y="504"/>
                    </a:lnTo>
                    <a:lnTo>
                      <a:pt x="84" y="508"/>
                    </a:lnTo>
                    <a:lnTo>
                      <a:pt x="85" y="512"/>
                    </a:lnTo>
                    <a:lnTo>
                      <a:pt x="88" y="518"/>
                    </a:lnTo>
                    <a:lnTo>
                      <a:pt x="89" y="522"/>
                    </a:lnTo>
                    <a:lnTo>
                      <a:pt x="91" y="526"/>
                    </a:lnTo>
                    <a:lnTo>
                      <a:pt x="92" y="530"/>
                    </a:lnTo>
                    <a:lnTo>
                      <a:pt x="93" y="536"/>
                    </a:lnTo>
                    <a:lnTo>
                      <a:pt x="96" y="540"/>
                    </a:lnTo>
                    <a:lnTo>
                      <a:pt x="98" y="544"/>
                    </a:lnTo>
                    <a:lnTo>
                      <a:pt x="99" y="548"/>
                    </a:lnTo>
                    <a:lnTo>
                      <a:pt x="100" y="552"/>
                    </a:lnTo>
                    <a:lnTo>
                      <a:pt x="103" y="558"/>
                    </a:lnTo>
                    <a:lnTo>
                      <a:pt x="105" y="561"/>
                    </a:lnTo>
                    <a:lnTo>
                      <a:pt x="106" y="565"/>
                    </a:lnTo>
                    <a:lnTo>
                      <a:pt x="109" y="569"/>
                    </a:lnTo>
                    <a:lnTo>
                      <a:pt x="110" y="573"/>
                    </a:lnTo>
                    <a:lnTo>
                      <a:pt x="112" y="578"/>
                    </a:lnTo>
                    <a:lnTo>
                      <a:pt x="113" y="582"/>
                    </a:lnTo>
                    <a:lnTo>
                      <a:pt x="114" y="585"/>
                    </a:lnTo>
                    <a:lnTo>
                      <a:pt x="117" y="590"/>
                    </a:lnTo>
                    <a:lnTo>
                      <a:pt x="113" y="587"/>
                    </a:lnTo>
                    <a:lnTo>
                      <a:pt x="110" y="585"/>
                    </a:lnTo>
                    <a:lnTo>
                      <a:pt x="106" y="582"/>
                    </a:lnTo>
                    <a:lnTo>
                      <a:pt x="102" y="579"/>
                    </a:lnTo>
                    <a:lnTo>
                      <a:pt x="99" y="576"/>
                    </a:lnTo>
                    <a:lnTo>
                      <a:pt x="96" y="575"/>
                    </a:lnTo>
                    <a:lnTo>
                      <a:pt x="92" y="572"/>
                    </a:lnTo>
                    <a:lnTo>
                      <a:pt x="89" y="571"/>
                    </a:lnTo>
                    <a:lnTo>
                      <a:pt x="85" y="568"/>
                    </a:lnTo>
                    <a:lnTo>
                      <a:pt x="82" y="566"/>
                    </a:lnTo>
                    <a:lnTo>
                      <a:pt x="78" y="564"/>
                    </a:lnTo>
                    <a:lnTo>
                      <a:pt x="75" y="562"/>
                    </a:lnTo>
                    <a:lnTo>
                      <a:pt x="68" y="558"/>
                    </a:lnTo>
                    <a:lnTo>
                      <a:pt x="64" y="555"/>
                    </a:lnTo>
                    <a:lnTo>
                      <a:pt x="59" y="552"/>
                    </a:lnTo>
                    <a:lnTo>
                      <a:pt x="54" y="550"/>
                    </a:lnTo>
                    <a:lnTo>
                      <a:pt x="49" y="547"/>
                    </a:lnTo>
                    <a:lnTo>
                      <a:pt x="46" y="546"/>
                    </a:lnTo>
                    <a:lnTo>
                      <a:pt x="42" y="544"/>
                    </a:lnTo>
                    <a:lnTo>
                      <a:pt x="40" y="543"/>
                    </a:lnTo>
                    <a:lnTo>
                      <a:pt x="38" y="541"/>
                    </a:lnTo>
                    <a:lnTo>
                      <a:pt x="38" y="541"/>
                    </a:lnTo>
                    <a:lnTo>
                      <a:pt x="33" y="541"/>
                    </a:lnTo>
                    <a:lnTo>
                      <a:pt x="31" y="541"/>
                    </a:lnTo>
                    <a:lnTo>
                      <a:pt x="26" y="541"/>
                    </a:lnTo>
                    <a:lnTo>
                      <a:pt x="24" y="541"/>
                    </a:lnTo>
                    <a:lnTo>
                      <a:pt x="18" y="546"/>
                    </a:lnTo>
                    <a:lnTo>
                      <a:pt x="14" y="550"/>
                    </a:lnTo>
                    <a:lnTo>
                      <a:pt x="11" y="552"/>
                    </a:lnTo>
                    <a:lnTo>
                      <a:pt x="8" y="558"/>
                    </a:lnTo>
                    <a:lnTo>
                      <a:pt x="4" y="562"/>
                    </a:lnTo>
                    <a:lnTo>
                      <a:pt x="3" y="568"/>
                    </a:lnTo>
                    <a:lnTo>
                      <a:pt x="1" y="571"/>
                    </a:lnTo>
                    <a:lnTo>
                      <a:pt x="1" y="572"/>
                    </a:lnTo>
                    <a:lnTo>
                      <a:pt x="1" y="576"/>
                    </a:lnTo>
                    <a:lnTo>
                      <a:pt x="1" y="579"/>
                    </a:lnTo>
                    <a:lnTo>
                      <a:pt x="0" y="583"/>
                    </a:lnTo>
                    <a:lnTo>
                      <a:pt x="0" y="587"/>
                    </a:lnTo>
                    <a:lnTo>
                      <a:pt x="0" y="592"/>
                    </a:lnTo>
                    <a:lnTo>
                      <a:pt x="1" y="596"/>
                    </a:lnTo>
                    <a:lnTo>
                      <a:pt x="1" y="600"/>
                    </a:lnTo>
                    <a:lnTo>
                      <a:pt x="3" y="604"/>
                    </a:lnTo>
                    <a:lnTo>
                      <a:pt x="4" y="610"/>
                    </a:lnTo>
                    <a:lnTo>
                      <a:pt x="4" y="615"/>
                    </a:lnTo>
                    <a:lnTo>
                      <a:pt x="6" y="621"/>
                    </a:lnTo>
                    <a:lnTo>
                      <a:pt x="8" y="625"/>
                    </a:lnTo>
                    <a:lnTo>
                      <a:pt x="10" y="631"/>
                    </a:lnTo>
                    <a:lnTo>
                      <a:pt x="13" y="635"/>
                    </a:lnTo>
                    <a:lnTo>
                      <a:pt x="14" y="640"/>
                    </a:lnTo>
                    <a:lnTo>
                      <a:pt x="17" y="646"/>
                    </a:lnTo>
                    <a:lnTo>
                      <a:pt x="20" y="651"/>
                    </a:lnTo>
                    <a:lnTo>
                      <a:pt x="22" y="658"/>
                    </a:lnTo>
                    <a:lnTo>
                      <a:pt x="25" y="663"/>
                    </a:lnTo>
                    <a:lnTo>
                      <a:pt x="28" y="668"/>
                    </a:lnTo>
                    <a:lnTo>
                      <a:pt x="32" y="675"/>
                    </a:lnTo>
                    <a:lnTo>
                      <a:pt x="35" y="681"/>
                    </a:lnTo>
                    <a:lnTo>
                      <a:pt x="38" y="686"/>
                    </a:lnTo>
                    <a:lnTo>
                      <a:pt x="42" y="692"/>
                    </a:lnTo>
                    <a:lnTo>
                      <a:pt x="46" y="699"/>
                    </a:lnTo>
                    <a:lnTo>
                      <a:pt x="50" y="704"/>
                    </a:lnTo>
                    <a:lnTo>
                      <a:pt x="53" y="710"/>
                    </a:lnTo>
                    <a:lnTo>
                      <a:pt x="57" y="716"/>
                    </a:lnTo>
                    <a:lnTo>
                      <a:pt x="61" y="721"/>
                    </a:lnTo>
                    <a:lnTo>
                      <a:pt x="66" y="728"/>
                    </a:lnTo>
                    <a:lnTo>
                      <a:pt x="70" y="734"/>
                    </a:lnTo>
                    <a:lnTo>
                      <a:pt x="74" y="739"/>
                    </a:lnTo>
                    <a:lnTo>
                      <a:pt x="78" y="745"/>
                    </a:lnTo>
                    <a:lnTo>
                      <a:pt x="84" y="752"/>
                    </a:lnTo>
                    <a:lnTo>
                      <a:pt x="88" y="756"/>
                    </a:lnTo>
                    <a:lnTo>
                      <a:pt x="92" y="763"/>
                    </a:lnTo>
                    <a:lnTo>
                      <a:pt x="96" y="767"/>
                    </a:lnTo>
                    <a:lnTo>
                      <a:pt x="100" y="774"/>
                    </a:lnTo>
                    <a:lnTo>
                      <a:pt x="105" y="778"/>
                    </a:lnTo>
                    <a:lnTo>
                      <a:pt x="109" y="784"/>
                    </a:lnTo>
                    <a:lnTo>
                      <a:pt x="113" y="790"/>
                    </a:lnTo>
                    <a:lnTo>
                      <a:pt x="119" y="795"/>
                    </a:lnTo>
                    <a:lnTo>
                      <a:pt x="121" y="799"/>
                    </a:lnTo>
                    <a:lnTo>
                      <a:pt x="127" y="805"/>
                    </a:lnTo>
                    <a:lnTo>
                      <a:pt x="131" y="809"/>
                    </a:lnTo>
                    <a:lnTo>
                      <a:pt x="135" y="815"/>
                    </a:lnTo>
                    <a:lnTo>
                      <a:pt x="139" y="819"/>
                    </a:lnTo>
                    <a:lnTo>
                      <a:pt x="144" y="824"/>
                    </a:lnTo>
                    <a:lnTo>
                      <a:pt x="148" y="829"/>
                    </a:lnTo>
                    <a:lnTo>
                      <a:pt x="152" y="834"/>
                    </a:lnTo>
                    <a:lnTo>
                      <a:pt x="155" y="838"/>
                    </a:lnTo>
                    <a:lnTo>
                      <a:pt x="159" y="841"/>
                    </a:lnTo>
                    <a:lnTo>
                      <a:pt x="163" y="845"/>
                    </a:lnTo>
                    <a:lnTo>
                      <a:pt x="166" y="850"/>
                    </a:lnTo>
                    <a:lnTo>
                      <a:pt x="170" y="852"/>
                    </a:lnTo>
                    <a:lnTo>
                      <a:pt x="173" y="856"/>
                    </a:lnTo>
                    <a:lnTo>
                      <a:pt x="176" y="859"/>
                    </a:lnTo>
                    <a:lnTo>
                      <a:pt x="180" y="863"/>
                    </a:lnTo>
                    <a:lnTo>
                      <a:pt x="185" y="868"/>
                    </a:lnTo>
                    <a:lnTo>
                      <a:pt x="191" y="873"/>
                    </a:lnTo>
                    <a:lnTo>
                      <a:pt x="195" y="877"/>
                    </a:lnTo>
                    <a:lnTo>
                      <a:pt x="199" y="882"/>
                    </a:lnTo>
                    <a:lnTo>
                      <a:pt x="202" y="882"/>
                    </a:lnTo>
                    <a:lnTo>
                      <a:pt x="204" y="879"/>
                    </a:lnTo>
                    <a:lnTo>
                      <a:pt x="204" y="876"/>
                    </a:lnTo>
                    <a:lnTo>
                      <a:pt x="205" y="872"/>
                    </a:lnTo>
                    <a:lnTo>
                      <a:pt x="205" y="869"/>
                    </a:lnTo>
                    <a:lnTo>
                      <a:pt x="205" y="865"/>
                    </a:lnTo>
                    <a:lnTo>
                      <a:pt x="205" y="861"/>
                    </a:lnTo>
                    <a:lnTo>
                      <a:pt x="205" y="856"/>
                    </a:lnTo>
                    <a:lnTo>
                      <a:pt x="205" y="852"/>
                    </a:lnTo>
                    <a:lnTo>
                      <a:pt x="205" y="850"/>
                    </a:lnTo>
                    <a:lnTo>
                      <a:pt x="204" y="845"/>
                    </a:lnTo>
                    <a:lnTo>
                      <a:pt x="204" y="843"/>
                    </a:lnTo>
                    <a:lnTo>
                      <a:pt x="199" y="838"/>
                    </a:lnTo>
                    <a:lnTo>
                      <a:pt x="194" y="833"/>
                    </a:lnTo>
                    <a:lnTo>
                      <a:pt x="191" y="830"/>
                    </a:lnTo>
                    <a:lnTo>
                      <a:pt x="188" y="827"/>
                    </a:lnTo>
                    <a:lnTo>
                      <a:pt x="185" y="824"/>
                    </a:lnTo>
                    <a:lnTo>
                      <a:pt x="183" y="822"/>
                    </a:lnTo>
                    <a:lnTo>
                      <a:pt x="178" y="817"/>
                    </a:lnTo>
                    <a:lnTo>
                      <a:pt x="176" y="813"/>
                    </a:lnTo>
                    <a:lnTo>
                      <a:pt x="173" y="809"/>
                    </a:lnTo>
                    <a:lnTo>
                      <a:pt x="169" y="806"/>
                    </a:lnTo>
                    <a:lnTo>
                      <a:pt x="165" y="801"/>
                    </a:lnTo>
                    <a:lnTo>
                      <a:pt x="162" y="797"/>
                    </a:lnTo>
                    <a:lnTo>
                      <a:pt x="158" y="794"/>
                    </a:lnTo>
                    <a:lnTo>
                      <a:pt x="153" y="790"/>
                    </a:lnTo>
                    <a:lnTo>
                      <a:pt x="151" y="784"/>
                    </a:lnTo>
                    <a:lnTo>
                      <a:pt x="145" y="780"/>
                    </a:lnTo>
                    <a:lnTo>
                      <a:pt x="142" y="776"/>
                    </a:lnTo>
                    <a:lnTo>
                      <a:pt x="138" y="771"/>
                    </a:lnTo>
                    <a:lnTo>
                      <a:pt x="132" y="766"/>
                    </a:lnTo>
                    <a:lnTo>
                      <a:pt x="130" y="760"/>
                    </a:lnTo>
                    <a:lnTo>
                      <a:pt x="125" y="755"/>
                    </a:lnTo>
                    <a:lnTo>
                      <a:pt x="121" y="750"/>
                    </a:lnTo>
                    <a:lnTo>
                      <a:pt x="117" y="745"/>
                    </a:lnTo>
                    <a:lnTo>
                      <a:pt x="113" y="741"/>
                    </a:lnTo>
                    <a:lnTo>
                      <a:pt x="109" y="735"/>
                    </a:lnTo>
                    <a:lnTo>
                      <a:pt x="105" y="730"/>
                    </a:lnTo>
                    <a:lnTo>
                      <a:pt x="100" y="725"/>
                    </a:lnTo>
                    <a:lnTo>
                      <a:pt x="96" y="720"/>
                    </a:lnTo>
                    <a:lnTo>
                      <a:pt x="92" y="714"/>
                    </a:lnTo>
                    <a:lnTo>
                      <a:pt x="89" y="710"/>
                    </a:lnTo>
                    <a:lnTo>
                      <a:pt x="84" y="704"/>
                    </a:lnTo>
                    <a:lnTo>
                      <a:pt x="79" y="699"/>
                    </a:lnTo>
                    <a:lnTo>
                      <a:pt x="77" y="693"/>
                    </a:lnTo>
                    <a:lnTo>
                      <a:pt x="72" y="688"/>
                    </a:lnTo>
                    <a:lnTo>
                      <a:pt x="68" y="682"/>
                    </a:lnTo>
                    <a:lnTo>
                      <a:pt x="66" y="678"/>
                    </a:lnTo>
                    <a:lnTo>
                      <a:pt x="63" y="672"/>
                    </a:lnTo>
                    <a:lnTo>
                      <a:pt x="59" y="667"/>
                    </a:lnTo>
                    <a:lnTo>
                      <a:pt x="56" y="663"/>
                    </a:lnTo>
                    <a:lnTo>
                      <a:pt x="52" y="657"/>
                    </a:lnTo>
                    <a:lnTo>
                      <a:pt x="49" y="651"/>
                    </a:lnTo>
                    <a:lnTo>
                      <a:pt x="46" y="646"/>
                    </a:lnTo>
                    <a:lnTo>
                      <a:pt x="45" y="642"/>
                    </a:lnTo>
                    <a:lnTo>
                      <a:pt x="42" y="636"/>
                    </a:lnTo>
                    <a:lnTo>
                      <a:pt x="39" y="632"/>
                    </a:lnTo>
                    <a:lnTo>
                      <a:pt x="38" y="628"/>
                    </a:lnTo>
                    <a:lnTo>
                      <a:pt x="36" y="624"/>
                    </a:lnTo>
                    <a:lnTo>
                      <a:pt x="33" y="618"/>
                    </a:lnTo>
                    <a:lnTo>
                      <a:pt x="32" y="614"/>
                    </a:lnTo>
                    <a:lnTo>
                      <a:pt x="31" y="611"/>
                    </a:lnTo>
                    <a:lnTo>
                      <a:pt x="29" y="605"/>
                    </a:lnTo>
                    <a:lnTo>
                      <a:pt x="28" y="603"/>
                    </a:lnTo>
                    <a:lnTo>
                      <a:pt x="28" y="599"/>
                    </a:lnTo>
                    <a:lnTo>
                      <a:pt x="28" y="596"/>
                    </a:lnTo>
                    <a:lnTo>
                      <a:pt x="26" y="592"/>
                    </a:lnTo>
                    <a:lnTo>
                      <a:pt x="26" y="587"/>
                    </a:lnTo>
                    <a:lnTo>
                      <a:pt x="26" y="585"/>
                    </a:lnTo>
                    <a:lnTo>
                      <a:pt x="28" y="582"/>
                    </a:lnTo>
                    <a:lnTo>
                      <a:pt x="29" y="576"/>
                    </a:lnTo>
                    <a:lnTo>
                      <a:pt x="33" y="572"/>
                    </a:lnTo>
                    <a:lnTo>
                      <a:pt x="35" y="572"/>
                    </a:lnTo>
                    <a:lnTo>
                      <a:pt x="38" y="575"/>
                    </a:lnTo>
                    <a:lnTo>
                      <a:pt x="40" y="576"/>
                    </a:lnTo>
                    <a:lnTo>
                      <a:pt x="45" y="578"/>
                    </a:lnTo>
                    <a:lnTo>
                      <a:pt x="46" y="579"/>
                    </a:lnTo>
                    <a:lnTo>
                      <a:pt x="50" y="582"/>
                    </a:lnTo>
                    <a:lnTo>
                      <a:pt x="54" y="583"/>
                    </a:lnTo>
                    <a:lnTo>
                      <a:pt x="59" y="586"/>
                    </a:lnTo>
                    <a:lnTo>
                      <a:pt x="61" y="587"/>
                    </a:lnTo>
                    <a:lnTo>
                      <a:pt x="67" y="590"/>
                    </a:lnTo>
                    <a:lnTo>
                      <a:pt x="70" y="593"/>
                    </a:lnTo>
                    <a:lnTo>
                      <a:pt x="75" y="596"/>
                    </a:lnTo>
                    <a:lnTo>
                      <a:pt x="78" y="599"/>
                    </a:lnTo>
                    <a:lnTo>
                      <a:pt x="84" y="601"/>
                    </a:lnTo>
                    <a:lnTo>
                      <a:pt x="88" y="604"/>
                    </a:lnTo>
                    <a:lnTo>
                      <a:pt x="92" y="608"/>
                    </a:lnTo>
                    <a:lnTo>
                      <a:pt x="96" y="611"/>
                    </a:lnTo>
                    <a:lnTo>
                      <a:pt x="100" y="614"/>
                    </a:lnTo>
                    <a:lnTo>
                      <a:pt x="105" y="617"/>
                    </a:lnTo>
                    <a:lnTo>
                      <a:pt x="110" y="619"/>
                    </a:lnTo>
                    <a:lnTo>
                      <a:pt x="113" y="624"/>
                    </a:lnTo>
                    <a:lnTo>
                      <a:pt x="117" y="626"/>
                    </a:lnTo>
                    <a:lnTo>
                      <a:pt x="121" y="629"/>
                    </a:lnTo>
                    <a:lnTo>
                      <a:pt x="125" y="633"/>
                    </a:lnTo>
                    <a:lnTo>
                      <a:pt x="130" y="636"/>
                    </a:lnTo>
                    <a:lnTo>
                      <a:pt x="132" y="640"/>
                    </a:lnTo>
                    <a:lnTo>
                      <a:pt x="137" y="643"/>
                    </a:lnTo>
                    <a:lnTo>
                      <a:pt x="141" y="646"/>
                    </a:lnTo>
                    <a:lnTo>
                      <a:pt x="144" y="650"/>
                    </a:lnTo>
                    <a:lnTo>
                      <a:pt x="145" y="654"/>
                    </a:lnTo>
                    <a:lnTo>
                      <a:pt x="149" y="657"/>
                    </a:lnTo>
                    <a:lnTo>
                      <a:pt x="152" y="661"/>
                    </a:lnTo>
                    <a:lnTo>
                      <a:pt x="176" y="646"/>
                    </a:lnTo>
                    <a:lnTo>
                      <a:pt x="174" y="642"/>
                    </a:lnTo>
                    <a:lnTo>
                      <a:pt x="173" y="639"/>
                    </a:lnTo>
                    <a:lnTo>
                      <a:pt x="170" y="635"/>
                    </a:lnTo>
                    <a:lnTo>
                      <a:pt x="169" y="632"/>
                    </a:lnTo>
                    <a:lnTo>
                      <a:pt x="166" y="628"/>
                    </a:lnTo>
                    <a:lnTo>
                      <a:pt x="165" y="625"/>
                    </a:lnTo>
                    <a:lnTo>
                      <a:pt x="163" y="621"/>
                    </a:lnTo>
                    <a:lnTo>
                      <a:pt x="160" y="617"/>
                    </a:lnTo>
                    <a:lnTo>
                      <a:pt x="158" y="612"/>
                    </a:lnTo>
                    <a:lnTo>
                      <a:pt x="156" y="607"/>
                    </a:lnTo>
                    <a:lnTo>
                      <a:pt x="153" y="603"/>
                    </a:lnTo>
                    <a:lnTo>
                      <a:pt x="152" y="599"/>
                    </a:lnTo>
                    <a:lnTo>
                      <a:pt x="151" y="593"/>
                    </a:lnTo>
                    <a:lnTo>
                      <a:pt x="148" y="587"/>
                    </a:lnTo>
                    <a:lnTo>
                      <a:pt x="145" y="583"/>
                    </a:lnTo>
                    <a:lnTo>
                      <a:pt x="144" y="579"/>
                    </a:lnTo>
                    <a:lnTo>
                      <a:pt x="141" y="572"/>
                    </a:lnTo>
                    <a:lnTo>
                      <a:pt x="138" y="568"/>
                    </a:lnTo>
                    <a:lnTo>
                      <a:pt x="135" y="562"/>
                    </a:lnTo>
                    <a:lnTo>
                      <a:pt x="134" y="557"/>
                    </a:lnTo>
                    <a:lnTo>
                      <a:pt x="131" y="551"/>
                    </a:lnTo>
                    <a:lnTo>
                      <a:pt x="130" y="546"/>
                    </a:lnTo>
                    <a:lnTo>
                      <a:pt x="125" y="540"/>
                    </a:lnTo>
                    <a:lnTo>
                      <a:pt x="124" y="536"/>
                    </a:lnTo>
                    <a:lnTo>
                      <a:pt x="121" y="529"/>
                    </a:lnTo>
                    <a:lnTo>
                      <a:pt x="120" y="525"/>
                    </a:lnTo>
                    <a:lnTo>
                      <a:pt x="117" y="518"/>
                    </a:lnTo>
                    <a:lnTo>
                      <a:pt x="116" y="512"/>
                    </a:lnTo>
                    <a:lnTo>
                      <a:pt x="113" y="506"/>
                    </a:lnTo>
                    <a:lnTo>
                      <a:pt x="110" y="501"/>
                    </a:lnTo>
                    <a:lnTo>
                      <a:pt x="109" y="495"/>
                    </a:lnTo>
                    <a:lnTo>
                      <a:pt x="107" y="490"/>
                    </a:lnTo>
                    <a:lnTo>
                      <a:pt x="105" y="484"/>
                    </a:lnTo>
                    <a:lnTo>
                      <a:pt x="103" y="479"/>
                    </a:lnTo>
                    <a:lnTo>
                      <a:pt x="100" y="472"/>
                    </a:lnTo>
                    <a:lnTo>
                      <a:pt x="99" y="466"/>
                    </a:lnTo>
                    <a:lnTo>
                      <a:pt x="98" y="460"/>
                    </a:lnTo>
                    <a:lnTo>
                      <a:pt x="96" y="455"/>
                    </a:lnTo>
                    <a:lnTo>
                      <a:pt x="93" y="449"/>
                    </a:lnTo>
                    <a:lnTo>
                      <a:pt x="92" y="444"/>
                    </a:lnTo>
                    <a:lnTo>
                      <a:pt x="91" y="438"/>
                    </a:lnTo>
                    <a:lnTo>
                      <a:pt x="89" y="433"/>
                    </a:lnTo>
                    <a:lnTo>
                      <a:pt x="88" y="427"/>
                    </a:lnTo>
                    <a:lnTo>
                      <a:pt x="86" y="421"/>
                    </a:lnTo>
                    <a:lnTo>
                      <a:pt x="84" y="416"/>
                    </a:lnTo>
                    <a:lnTo>
                      <a:pt x="84" y="412"/>
                    </a:lnTo>
                    <a:lnTo>
                      <a:pt x="82" y="406"/>
                    </a:lnTo>
                    <a:lnTo>
                      <a:pt x="82" y="402"/>
                    </a:lnTo>
                    <a:lnTo>
                      <a:pt x="79" y="396"/>
                    </a:lnTo>
                    <a:lnTo>
                      <a:pt x="79" y="391"/>
                    </a:lnTo>
                    <a:lnTo>
                      <a:pt x="78" y="387"/>
                    </a:lnTo>
                    <a:lnTo>
                      <a:pt x="78" y="382"/>
                    </a:lnTo>
                    <a:lnTo>
                      <a:pt x="78" y="377"/>
                    </a:lnTo>
                    <a:lnTo>
                      <a:pt x="78" y="373"/>
                    </a:lnTo>
                    <a:lnTo>
                      <a:pt x="78" y="368"/>
                    </a:lnTo>
                    <a:lnTo>
                      <a:pt x="78" y="366"/>
                    </a:lnTo>
                    <a:lnTo>
                      <a:pt x="78" y="360"/>
                    </a:lnTo>
                    <a:lnTo>
                      <a:pt x="78" y="357"/>
                    </a:lnTo>
                    <a:lnTo>
                      <a:pt x="78" y="353"/>
                    </a:lnTo>
                    <a:lnTo>
                      <a:pt x="78" y="349"/>
                    </a:lnTo>
                    <a:lnTo>
                      <a:pt x="79" y="346"/>
                    </a:lnTo>
                    <a:lnTo>
                      <a:pt x="79" y="343"/>
                    </a:lnTo>
                    <a:lnTo>
                      <a:pt x="81" y="341"/>
                    </a:lnTo>
                    <a:lnTo>
                      <a:pt x="82" y="338"/>
                    </a:lnTo>
                    <a:lnTo>
                      <a:pt x="85" y="332"/>
                    </a:lnTo>
                    <a:lnTo>
                      <a:pt x="88" y="328"/>
                    </a:lnTo>
                    <a:lnTo>
                      <a:pt x="92" y="325"/>
                    </a:lnTo>
                    <a:lnTo>
                      <a:pt x="96" y="324"/>
                    </a:lnTo>
                    <a:lnTo>
                      <a:pt x="110" y="320"/>
                    </a:lnTo>
                    <a:lnTo>
                      <a:pt x="106" y="306"/>
                    </a:lnTo>
                    <a:lnTo>
                      <a:pt x="105" y="300"/>
                    </a:lnTo>
                    <a:lnTo>
                      <a:pt x="102" y="296"/>
                    </a:lnTo>
                    <a:lnTo>
                      <a:pt x="100" y="290"/>
                    </a:lnTo>
                    <a:lnTo>
                      <a:pt x="99" y="286"/>
                    </a:lnTo>
                    <a:lnTo>
                      <a:pt x="98" y="282"/>
                    </a:lnTo>
                    <a:lnTo>
                      <a:pt x="96" y="276"/>
                    </a:lnTo>
                    <a:lnTo>
                      <a:pt x="93" y="271"/>
                    </a:lnTo>
                    <a:lnTo>
                      <a:pt x="92" y="267"/>
                    </a:lnTo>
                    <a:lnTo>
                      <a:pt x="91" y="261"/>
                    </a:lnTo>
                    <a:lnTo>
                      <a:pt x="89" y="255"/>
                    </a:lnTo>
                    <a:lnTo>
                      <a:pt x="88" y="250"/>
                    </a:lnTo>
                    <a:lnTo>
                      <a:pt x="86" y="246"/>
                    </a:lnTo>
                    <a:lnTo>
                      <a:pt x="84" y="240"/>
                    </a:lnTo>
                    <a:lnTo>
                      <a:pt x="84" y="236"/>
                    </a:lnTo>
                    <a:lnTo>
                      <a:pt x="82" y="230"/>
                    </a:lnTo>
                    <a:lnTo>
                      <a:pt x="81" y="225"/>
                    </a:lnTo>
                    <a:lnTo>
                      <a:pt x="79" y="219"/>
                    </a:lnTo>
                    <a:lnTo>
                      <a:pt x="78" y="215"/>
                    </a:lnTo>
                    <a:lnTo>
                      <a:pt x="75" y="208"/>
                    </a:lnTo>
                    <a:lnTo>
                      <a:pt x="75" y="204"/>
                    </a:lnTo>
                    <a:lnTo>
                      <a:pt x="72" y="198"/>
                    </a:lnTo>
                    <a:lnTo>
                      <a:pt x="71" y="193"/>
                    </a:lnTo>
                    <a:lnTo>
                      <a:pt x="71" y="187"/>
                    </a:lnTo>
                    <a:lnTo>
                      <a:pt x="70" y="183"/>
                    </a:lnTo>
                    <a:lnTo>
                      <a:pt x="68" y="177"/>
                    </a:lnTo>
                    <a:lnTo>
                      <a:pt x="67" y="173"/>
                    </a:lnTo>
                    <a:lnTo>
                      <a:pt x="66" y="168"/>
                    </a:lnTo>
                    <a:lnTo>
                      <a:pt x="66" y="162"/>
                    </a:lnTo>
                    <a:lnTo>
                      <a:pt x="64" y="156"/>
                    </a:lnTo>
                    <a:lnTo>
                      <a:pt x="63" y="152"/>
                    </a:lnTo>
                    <a:lnTo>
                      <a:pt x="63" y="147"/>
                    </a:lnTo>
                    <a:lnTo>
                      <a:pt x="61" y="143"/>
                    </a:lnTo>
                    <a:lnTo>
                      <a:pt x="60" y="137"/>
                    </a:lnTo>
                    <a:lnTo>
                      <a:pt x="59" y="131"/>
                    </a:lnTo>
                    <a:lnTo>
                      <a:pt x="59" y="127"/>
                    </a:lnTo>
                    <a:lnTo>
                      <a:pt x="57" y="123"/>
                    </a:lnTo>
                    <a:lnTo>
                      <a:pt x="57" y="117"/>
                    </a:lnTo>
                    <a:lnTo>
                      <a:pt x="57" y="113"/>
                    </a:lnTo>
                    <a:lnTo>
                      <a:pt x="56" y="109"/>
                    </a:lnTo>
                    <a:lnTo>
                      <a:pt x="56" y="105"/>
                    </a:lnTo>
                    <a:lnTo>
                      <a:pt x="54" y="99"/>
                    </a:lnTo>
                    <a:lnTo>
                      <a:pt x="54" y="97"/>
                    </a:lnTo>
                    <a:lnTo>
                      <a:pt x="54" y="91"/>
                    </a:lnTo>
                    <a:lnTo>
                      <a:pt x="54" y="88"/>
                    </a:lnTo>
                    <a:lnTo>
                      <a:pt x="54" y="84"/>
                    </a:lnTo>
                    <a:lnTo>
                      <a:pt x="54" y="80"/>
                    </a:lnTo>
                    <a:lnTo>
                      <a:pt x="54" y="77"/>
                    </a:lnTo>
                    <a:lnTo>
                      <a:pt x="54" y="73"/>
                    </a:lnTo>
                    <a:lnTo>
                      <a:pt x="54" y="69"/>
                    </a:lnTo>
                    <a:lnTo>
                      <a:pt x="54" y="66"/>
                    </a:lnTo>
                    <a:lnTo>
                      <a:pt x="54" y="62"/>
                    </a:lnTo>
                    <a:lnTo>
                      <a:pt x="54" y="59"/>
                    </a:lnTo>
                    <a:lnTo>
                      <a:pt x="54" y="56"/>
                    </a:lnTo>
                    <a:lnTo>
                      <a:pt x="54" y="53"/>
                    </a:lnTo>
                    <a:lnTo>
                      <a:pt x="56" y="50"/>
                    </a:lnTo>
                    <a:lnTo>
                      <a:pt x="57" y="48"/>
                    </a:lnTo>
                    <a:lnTo>
                      <a:pt x="57" y="44"/>
                    </a:lnTo>
                    <a:lnTo>
                      <a:pt x="59" y="39"/>
                    </a:lnTo>
                    <a:lnTo>
                      <a:pt x="61" y="35"/>
                    </a:lnTo>
                    <a:lnTo>
                      <a:pt x="64" y="34"/>
                    </a:lnTo>
                    <a:lnTo>
                      <a:pt x="67" y="31"/>
                    </a:lnTo>
                    <a:lnTo>
                      <a:pt x="72" y="31"/>
                    </a:lnTo>
                    <a:lnTo>
                      <a:pt x="75" y="31"/>
                    </a:lnTo>
                    <a:lnTo>
                      <a:pt x="78" y="31"/>
                    </a:lnTo>
                    <a:lnTo>
                      <a:pt x="82" y="32"/>
                    </a:lnTo>
                    <a:lnTo>
                      <a:pt x="86" y="34"/>
                    </a:lnTo>
                    <a:lnTo>
                      <a:pt x="89" y="37"/>
                    </a:lnTo>
                    <a:lnTo>
                      <a:pt x="92" y="42"/>
                    </a:lnTo>
                    <a:lnTo>
                      <a:pt x="95" y="45"/>
                    </a:lnTo>
                    <a:lnTo>
                      <a:pt x="96" y="48"/>
                    </a:lnTo>
                    <a:lnTo>
                      <a:pt x="98" y="50"/>
                    </a:lnTo>
                    <a:lnTo>
                      <a:pt x="100" y="55"/>
                    </a:lnTo>
                    <a:lnTo>
                      <a:pt x="102" y="57"/>
                    </a:lnTo>
                    <a:lnTo>
                      <a:pt x="103" y="60"/>
                    </a:lnTo>
                    <a:lnTo>
                      <a:pt x="105" y="64"/>
                    </a:lnTo>
                    <a:lnTo>
                      <a:pt x="107" y="69"/>
                    </a:lnTo>
                    <a:lnTo>
                      <a:pt x="109" y="71"/>
                    </a:lnTo>
                    <a:lnTo>
                      <a:pt x="112" y="76"/>
                    </a:lnTo>
                    <a:lnTo>
                      <a:pt x="113" y="80"/>
                    </a:lnTo>
                    <a:lnTo>
                      <a:pt x="116" y="84"/>
                    </a:lnTo>
                    <a:lnTo>
                      <a:pt x="117" y="88"/>
                    </a:lnTo>
                    <a:lnTo>
                      <a:pt x="119" y="92"/>
                    </a:lnTo>
                    <a:lnTo>
                      <a:pt x="121" y="97"/>
                    </a:lnTo>
                    <a:lnTo>
                      <a:pt x="121" y="101"/>
                    </a:lnTo>
                    <a:lnTo>
                      <a:pt x="124" y="105"/>
                    </a:lnTo>
                    <a:lnTo>
                      <a:pt x="125" y="109"/>
                    </a:lnTo>
                    <a:lnTo>
                      <a:pt x="127" y="113"/>
                    </a:lnTo>
                    <a:lnTo>
                      <a:pt x="130" y="117"/>
                    </a:lnTo>
                    <a:lnTo>
                      <a:pt x="130" y="122"/>
                    </a:lnTo>
                    <a:lnTo>
                      <a:pt x="132" y="126"/>
                    </a:lnTo>
                    <a:lnTo>
                      <a:pt x="132" y="130"/>
                    </a:lnTo>
                    <a:lnTo>
                      <a:pt x="135" y="134"/>
                    </a:lnTo>
                    <a:lnTo>
                      <a:pt x="137" y="138"/>
                    </a:lnTo>
                    <a:lnTo>
                      <a:pt x="138" y="143"/>
                    </a:lnTo>
                    <a:lnTo>
                      <a:pt x="139" y="145"/>
                    </a:lnTo>
                    <a:lnTo>
                      <a:pt x="142" y="149"/>
                    </a:lnTo>
                    <a:lnTo>
                      <a:pt x="163" y="131"/>
                    </a:lnTo>
                    <a:lnTo>
                      <a:pt x="163"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5" name="Freeform 135"/>
              <p:cNvSpPr>
                <a:spLocks/>
              </p:cNvSpPr>
              <p:nvPr/>
            </p:nvSpPr>
            <p:spPr bwMode="auto">
              <a:xfrm>
                <a:off x="3361" y="1535"/>
                <a:ext cx="108" cy="876"/>
              </a:xfrm>
              <a:custGeom>
                <a:avLst/>
                <a:gdLst>
                  <a:gd name="T0" fmla="*/ 2 w 108"/>
                  <a:gd name="T1" fmla="*/ 11 h 876"/>
                  <a:gd name="T2" fmla="*/ 3 w 108"/>
                  <a:gd name="T3" fmla="*/ 23 h 876"/>
                  <a:gd name="T4" fmla="*/ 6 w 108"/>
                  <a:gd name="T5" fmla="*/ 39 h 876"/>
                  <a:gd name="T6" fmla="*/ 10 w 108"/>
                  <a:gd name="T7" fmla="*/ 62 h 876"/>
                  <a:gd name="T8" fmla="*/ 14 w 108"/>
                  <a:gd name="T9" fmla="*/ 89 h 876"/>
                  <a:gd name="T10" fmla="*/ 18 w 108"/>
                  <a:gd name="T11" fmla="*/ 120 h 876"/>
                  <a:gd name="T12" fmla="*/ 23 w 108"/>
                  <a:gd name="T13" fmla="*/ 155 h 876"/>
                  <a:gd name="T14" fmla="*/ 28 w 108"/>
                  <a:gd name="T15" fmla="*/ 194 h 876"/>
                  <a:gd name="T16" fmla="*/ 34 w 108"/>
                  <a:gd name="T17" fmla="*/ 237 h 876"/>
                  <a:gd name="T18" fmla="*/ 39 w 108"/>
                  <a:gd name="T19" fmla="*/ 282 h 876"/>
                  <a:gd name="T20" fmla="*/ 45 w 108"/>
                  <a:gd name="T21" fmla="*/ 331 h 876"/>
                  <a:gd name="T22" fmla="*/ 50 w 108"/>
                  <a:gd name="T23" fmla="*/ 381 h 876"/>
                  <a:gd name="T24" fmla="*/ 56 w 108"/>
                  <a:gd name="T25" fmla="*/ 432 h 876"/>
                  <a:gd name="T26" fmla="*/ 62 w 108"/>
                  <a:gd name="T27" fmla="*/ 485 h 876"/>
                  <a:gd name="T28" fmla="*/ 66 w 108"/>
                  <a:gd name="T29" fmla="*/ 541 h 876"/>
                  <a:gd name="T30" fmla="*/ 70 w 108"/>
                  <a:gd name="T31" fmla="*/ 597 h 876"/>
                  <a:gd name="T32" fmla="*/ 76 w 108"/>
                  <a:gd name="T33" fmla="*/ 653 h 876"/>
                  <a:gd name="T34" fmla="*/ 77 w 108"/>
                  <a:gd name="T35" fmla="*/ 709 h 876"/>
                  <a:gd name="T36" fmla="*/ 80 w 108"/>
                  <a:gd name="T37" fmla="*/ 766 h 876"/>
                  <a:gd name="T38" fmla="*/ 81 w 108"/>
                  <a:gd name="T39" fmla="*/ 820 h 876"/>
                  <a:gd name="T40" fmla="*/ 83 w 108"/>
                  <a:gd name="T41" fmla="*/ 876 h 876"/>
                  <a:gd name="T42" fmla="*/ 91 w 108"/>
                  <a:gd name="T43" fmla="*/ 869 h 876"/>
                  <a:gd name="T44" fmla="*/ 105 w 108"/>
                  <a:gd name="T45" fmla="*/ 855 h 876"/>
                  <a:gd name="T46" fmla="*/ 108 w 108"/>
                  <a:gd name="T47" fmla="*/ 827 h 876"/>
                  <a:gd name="T48" fmla="*/ 106 w 108"/>
                  <a:gd name="T49" fmla="*/ 773 h 876"/>
                  <a:gd name="T50" fmla="*/ 103 w 108"/>
                  <a:gd name="T51" fmla="*/ 717 h 876"/>
                  <a:gd name="T52" fmla="*/ 101 w 108"/>
                  <a:gd name="T53" fmla="*/ 663 h 876"/>
                  <a:gd name="T54" fmla="*/ 96 w 108"/>
                  <a:gd name="T55" fmla="*/ 607 h 876"/>
                  <a:gd name="T56" fmla="*/ 94 w 108"/>
                  <a:gd name="T57" fmla="*/ 552 h 876"/>
                  <a:gd name="T58" fmla="*/ 88 w 108"/>
                  <a:gd name="T59" fmla="*/ 498 h 876"/>
                  <a:gd name="T60" fmla="*/ 84 w 108"/>
                  <a:gd name="T61" fmla="*/ 445 h 876"/>
                  <a:gd name="T62" fmla="*/ 78 w 108"/>
                  <a:gd name="T63" fmla="*/ 395 h 876"/>
                  <a:gd name="T64" fmla="*/ 74 w 108"/>
                  <a:gd name="T65" fmla="*/ 345 h 876"/>
                  <a:gd name="T66" fmla="*/ 69 w 108"/>
                  <a:gd name="T67" fmla="*/ 297 h 876"/>
                  <a:gd name="T68" fmla="*/ 63 w 108"/>
                  <a:gd name="T69" fmla="*/ 251 h 876"/>
                  <a:gd name="T70" fmla="*/ 57 w 108"/>
                  <a:gd name="T71" fmla="*/ 208 h 876"/>
                  <a:gd name="T72" fmla="*/ 53 w 108"/>
                  <a:gd name="T73" fmla="*/ 169 h 876"/>
                  <a:gd name="T74" fmla="*/ 48 w 108"/>
                  <a:gd name="T75" fmla="*/ 131 h 876"/>
                  <a:gd name="T76" fmla="*/ 44 w 108"/>
                  <a:gd name="T77" fmla="*/ 99 h 876"/>
                  <a:gd name="T78" fmla="*/ 39 w 108"/>
                  <a:gd name="T79" fmla="*/ 71 h 876"/>
                  <a:gd name="T80" fmla="*/ 37 w 108"/>
                  <a:gd name="T81" fmla="*/ 46 h 876"/>
                  <a:gd name="T82" fmla="*/ 32 w 108"/>
                  <a:gd name="T83" fmla="*/ 27 h 876"/>
                  <a:gd name="T84" fmla="*/ 31 w 108"/>
                  <a:gd name="T85" fmla="*/ 13 h 876"/>
                  <a:gd name="T86" fmla="*/ 30 w 108"/>
                  <a:gd name="T87" fmla="*/ 2 h 876"/>
                  <a:gd name="T88" fmla="*/ 0 w 108"/>
                  <a:gd name="T89" fmla="*/ 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876">
                    <a:moveTo>
                      <a:pt x="0" y="6"/>
                    </a:moveTo>
                    <a:lnTo>
                      <a:pt x="0" y="7"/>
                    </a:lnTo>
                    <a:lnTo>
                      <a:pt x="2" y="11"/>
                    </a:lnTo>
                    <a:lnTo>
                      <a:pt x="2" y="14"/>
                    </a:lnTo>
                    <a:lnTo>
                      <a:pt x="3" y="18"/>
                    </a:lnTo>
                    <a:lnTo>
                      <a:pt x="3" y="23"/>
                    </a:lnTo>
                    <a:lnTo>
                      <a:pt x="4" y="28"/>
                    </a:lnTo>
                    <a:lnTo>
                      <a:pt x="4" y="34"/>
                    </a:lnTo>
                    <a:lnTo>
                      <a:pt x="6" y="39"/>
                    </a:lnTo>
                    <a:lnTo>
                      <a:pt x="7" y="46"/>
                    </a:lnTo>
                    <a:lnTo>
                      <a:pt x="9" y="55"/>
                    </a:lnTo>
                    <a:lnTo>
                      <a:pt x="10" y="62"/>
                    </a:lnTo>
                    <a:lnTo>
                      <a:pt x="11" y="71"/>
                    </a:lnTo>
                    <a:lnTo>
                      <a:pt x="11" y="80"/>
                    </a:lnTo>
                    <a:lnTo>
                      <a:pt x="14" y="89"/>
                    </a:lnTo>
                    <a:lnTo>
                      <a:pt x="16" y="99"/>
                    </a:lnTo>
                    <a:lnTo>
                      <a:pt x="17" y="109"/>
                    </a:lnTo>
                    <a:lnTo>
                      <a:pt x="18" y="120"/>
                    </a:lnTo>
                    <a:lnTo>
                      <a:pt x="20" y="131"/>
                    </a:lnTo>
                    <a:lnTo>
                      <a:pt x="21" y="142"/>
                    </a:lnTo>
                    <a:lnTo>
                      <a:pt x="23" y="155"/>
                    </a:lnTo>
                    <a:lnTo>
                      <a:pt x="24" y="168"/>
                    </a:lnTo>
                    <a:lnTo>
                      <a:pt x="27" y="181"/>
                    </a:lnTo>
                    <a:lnTo>
                      <a:pt x="28" y="194"/>
                    </a:lnTo>
                    <a:lnTo>
                      <a:pt x="30" y="208"/>
                    </a:lnTo>
                    <a:lnTo>
                      <a:pt x="32" y="222"/>
                    </a:lnTo>
                    <a:lnTo>
                      <a:pt x="34" y="237"/>
                    </a:lnTo>
                    <a:lnTo>
                      <a:pt x="35" y="251"/>
                    </a:lnTo>
                    <a:lnTo>
                      <a:pt x="38" y="267"/>
                    </a:lnTo>
                    <a:lnTo>
                      <a:pt x="39" y="282"/>
                    </a:lnTo>
                    <a:lnTo>
                      <a:pt x="42" y="299"/>
                    </a:lnTo>
                    <a:lnTo>
                      <a:pt x="44" y="314"/>
                    </a:lnTo>
                    <a:lnTo>
                      <a:pt x="45" y="331"/>
                    </a:lnTo>
                    <a:lnTo>
                      <a:pt x="46" y="347"/>
                    </a:lnTo>
                    <a:lnTo>
                      <a:pt x="49" y="364"/>
                    </a:lnTo>
                    <a:lnTo>
                      <a:pt x="50" y="381"/>
                    </a:lnTo>
                    <a:lnTo>
                      <a:pt x="53" y="398"/>
                    </a:lnTo>
                    <a:lnTo>
                      <a:pt x="55" y="414"/>
                    </a:lnTo>
                    <a:lnTo>
                      <a:pt x="56" y="432"/>
                    </a:lnTo>
                    <a:lnTo>
                      <a:pt x="57" y="451"/>
                    </a:lnTo>
                    <a:lnTo>
                      <a:pt x="59" y="469"/>
                    </a:lnTo>
                    <a:lnTo>
                      <a:pt x="62" y="485"/>
                    </a:lnTo>
                    <a:lnTo>
                      <a:pt x="63" y="505"/>
                    </a:lnTo>
                    <a:lnTo>
                      <a:pt x="64" y="523"/>
                    </a:lnTo>
                    <a:lnTo>
                      <a:pt x="66" y="541"/>
                    </a:lnTo>
                    <a:lnTo>
                      <a:pt x="67" y="561"/>
                    </a:lnTo>
                    <a:lnTo>
                      <a:pt x="70" y="579"/>
                    </a:lnTo>
                    <a:lnTo>
                      <a:pt x="70" y="597"/>
                    </a:lnTo>
                    <a:lnTo>
                      <a:pt x="71" y="615"/>
                    </a:lnTo>
                    <a:lnTo>
                      <a:pt x="73" y="635"/>
                    </a:lnTo>
                    <a:lnTo>
                      <a:pt x="76" y="653"/>
                    </a:lnTo>
                    <a:lnTo>
                      <a:pt x="76" y="672"/>
                    </a:lnTo>
                    <a:lnTo>
                      <a:pt x="76" y="690"/>
                    </a:lnTo>
                    <a:lnTo>
                      <a:pt x="77" y="709"/>
                    </a:lnTo>
                    <a:lnTo>
                      <a:pt x="78" y="728"/>
                    </a:lnTo>
                    <a:lnTo>
                      <a:pt x="78" y="746"/>
                    </a:lnTo>
                    <a:lnTo>
                      <a:pt x="80" y="766"/>
                    </a:lnTo>
                    <a:lnTo>
                      <a:pt x="80" y="784"/>
                    </a:lnTo>
                    <a:lnTo>
                      <a:pt x="81" y="802"/>
                    </a:lnTo>
                    <a:lnTo>
                      <a:pt x="81" y="820"/>
                    </a:lnTo>
                    <a:lnTo>
                      <a:pt x="83" y="838"/>
                    </a:lnTo>
                    <a:lnTo>
                      <a:pt x="83" y="856"/>
                    </a:lnTo>
                    <a:lnTo>
                      <a:pt x="83" y="876"/>
                    </a:lnTo>
                    <a:lnTo>
                      <a:pt x="83" y="875"/>
                    </a:lnTo>
                    <a:lnTo>
                      <a:pt x="87" y="873"/>
                    </a:lnTo>
                    <a:lnTo>
                      <a:pt x="91" y="869"/>
                    </a:lnTo>
                    <a:lnTo>
                      <a:pt x="95" y="866"/>
                    </a:lnTo>
                    <a:lnTo>
                      <a:pt x="99" y="861"/>
                    </a:lnTo>
                    <a:lnTo>
                      <a:pt x="105" y="855"/>
                    </a:lnTo>
                    <a:lnTo>
                      <a:pt x="108" y="849"/>
                    </a:lnTo>
                    <a:lnTo>
                      <a:pt x="108" y="845"/>
                    </a:lnTo>
                    <a:lnTo>
                      <a:pt x="108" y="827"/>
                    </a:lnTo>
                    <a:lnTo>
                      <a:pt x="108" y="809"/>
                    </a:lnTo>
                    <a:lnTo>
                      <a:pt x="106" y="791"/>
                    </a:lnTo>
                    <a:lnTo>
                      <a:pt x="106" y="773"/>
                    </a:lnTo>
                    <a:lnTo>
                      <a:pt x="105" y="753"/>
                    </a:lnTo>
                    <a:lnTo>
                      <a:pt x="105" y="736"/>
                    </a:lnTo>
                    <a:lnTo>
                      <a:pt x="103" y="717"/>
                    </a:lnTo>
                    <a:lnTo>
                      <a:pt x="103" y="699"/>
                    </a:lnTo>
                    <a:lnTo>
                      <a:pt x="102" y="681"/>
                    </a:lnTo>
                    <a:lnTo>
                      <a:pt x="101" y="663"/>
                    </a:lnTo>
                    <a:lnTo>
                      <a:pt x="99" y="643"/>
                    </a:lnTo>
                    <a:lnTo>
                      <a:pt x="98" y="625"/>
                    </a:lnTo>
                    <a:lnTo>
                      <a:pt x="96" y="607"/>
                    </a:lnTo>
                    <a:lnTo>
                      <a:pt x="96" y="589"/>
                    </a:lnTo>
                    <a:lnTo>
                      <a:pt x="95" y="571"/>
                    </a:lnTo>
                    <a:lnTo>
                      <a:pt x="94" y="552"/>
                    </a:lnTo>
                    <a:lnTo>
                      <a:pt x="92" y="534"/>
                    </a:lnTo>
                    <a:lnTo>
                      <a:pt x="91" y="516"/>
                    </a:lnTo>
                    <a:lnTo>
                      <a:pt x="88" y="498"/>
                    </a:lnTo>
                    <a:lnTo>
                      <a:pt x="87" y="480"/>
                    </a:lnTo>
                    <a:lnTo>
                      <a:pt x="85" y="463"/>
                    </a:lnTo>
                    <a:lnTo>
                      <a:pt x="84" y="445"/>
                    </a:lnTo>
                    <a:lnTo>
                      <a:pt x="83" y="428"/>
                    </a:lnTo>
                    <a:lnTo>
                      <a:pt x="81" y="412"/>
                    </a:lnTo>
                    <a:lnTo>
                      <a:pt x="78" y="395"/>
                    </a:lnTo>
                    <a:lnTo>
                      <a:pt x="77" y="377"/>
                    </a:lnTo>
                    <a:lnTo>
                      <a:pt x="76" y="360"/>
                    </a:lnTo>
                    <a:lnTo>
                      <a:pt x="74" y="345"/>
                    </a:lnTo>
                    <a:lnTo>
                      <a:pt x="73" y="328"/>
                    </a:lnTo>
                    <a:lnTo>
                      <a:pt x="70" y="313"/>
                    </a:lnTo>
                    <a:lnTo>
                      <a:pt x="69" y="297"/>
                    </a:lnTo>
                    <a:lnTo>
                      <a:pt x="67" y="282"/>
                    </a:lnTo>
                    <a:lnTo>
                      <a:pt x="64" y="267"/>
                    </a:lnTo>
                    <a:lnTo>
                      <a:pt x="63" y="251"/>
                    </a:lnTo>
                    <a:lnTo>
                      <a:pt x="62" y="236"/>
                    </a:lnTo>
                    <a:lnTo>
                      <a:pt x="60" y="223"/>
                    </a:lnTo>
                    <a:lnTo>
                      <a:pt x="57" y="208"/>
                    </a:lnTo>
                    <a:lnTo>
                      <a:pt x="56" y="195"/>
                    </a:lnTo>
                    <a:lnTo>
                      <a:pt x="55" y="181"/>
                    </a:lnTo>
                    <a:lnTo>
                      <a:pt x="53" y="169"/>
                    </a:lnTo>
                    <a:lnTo>
                      <a:pt x="52" y="156"/>
                    </a:lnTo>
                    <a:lnTo>
                      <a:pt x="50" y="144"/>
                    </a:lnTo>
                    <a:lnTo>
                      <a:pt x="48" y="131"/>
                    </a:lnTo>
                    <a:lnTo>
                      <a:pt x="46" y="122"/>
                    </a:lnTo>
                    <a:lnTo>
                      <a:pt x="45" y="109"/>
                    </a:lnTo>
                    <a:lnTo>
                      <a:pt x="44" y="99"/>
                    </a:lnTo>
                    <a:lnTo>
                      <a:pt x="42" y="89"/>
                    </a:lnTo>
                    <a:lnTo>
                      <a:pt x="42" y="81"/>
                    </a:lnTo>
                    <a:lnTo>
                      <a:pt x="39" y="71"/>
                    </a:lnTo>
                    <a:lnTo>
                      <a:pt x="38" y="63"/>
                    </a:lnTo>
                    <a:lnTo>
                      <a:pt x="37" y="55"/>
                    </a:lnTo>
                    <a:lnTo>
                      <a:pt x="37" y="46"/>
                    </a:lnTo>
                    <a:lnTo>
                      <a:pt x="35" y="39"/>
                    </a:lnTo>
                    <a:lnTo>
                      <a:pt x="34" y="34"/>
                    </a:lnTo>
                    <a:lnTo>
                      <a:pt x="32" y="27"/>
                    </a:lnTo>
                    <a:lnTo>
                      <a:pt x="32" y="21"/>
                    </a:lnTo>
                    <a:lnTo>
                      <a:pt x="32" y="17"/>
                    </a:lnTo>
                    <a:lnTo>
                      <a:pt x="31" y="13"/>
                    </a:lnTo>
                    <a:lnTo>
                      <a:pt x="31" y="9"/>
                    </a:lnTo>
                    <a:lnTo>
                      <a:pt x="31" y="6"/>
                    </a:lnTo>
                    <a:lnTo>
                      <a:pt x="30" y="2"/>
                    </a:lnTo>
                    <a:lnTo>
                      <a:pt x="30" y="0"/>
                    </a:lnTo>
                    <a:lnTo>
                      <a:pt x="0"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6" name="Freeform 136"/>
              <p:cNvSpPr>
                <a:spLocks/>
              </p:cNvSpPr>
              <p:nvPr/>
            </p:nvSpPr>
            <p:spPr bwMode="auto">
              <a:xfrm>
                <a:off x="3410" y="1590"/>
                <a:ext cx="109" cy="820"/>
              </a:xfrm>
              <a:custGeom>
                <a:avLst/>
                <a:gdLst>
                  <a:gd name="T0" fmla="*/ 17 w 109"/>
                  <a:gd name="T1" fmla="*/ 2 h 820"/>
                  <a:gd name="T2" fmla="*/ 11 w 109"/>
                  <a:gd name="T3" fmla="*/ 11 h 820"/>
                  <a:gd name="T4" fmla="*/ 6 w 109"/>
                  <a:gd name="T5" fmla="*/ 23 h 820"/>
                  <a:gd name="T6" fmla="*/ 1 w 109"/>
                  <a:gd name="T7" fmla="*/ 33 h 820"/>
                  <a:gd name="T8" fmla="*/ 0 w 109"/>
                  <a:gd name="T9" fmla="*/ 39 h 820"/>
                  <a:gd name="T10" fmla="*/ 8 w 109"/>
                  <a:gd name="T11" fmla="*/ 96 h 820"/>
                  <a:gd name="T12" fmla="*/ 18 w 109"/>
                  <a:gd name="T13" fmla="*/ 152 h 820"/>
                  <a:gd name="T14" fmla="*/ 27 w 109"/>
                  <a:gd name="T15" fmla="*/ 206 h 820"/>
                  <a:gd name="T16" fmla="*/ 35 w 109"/>
                  <a:gd name="T17" fmla="*/ 258 h 820"/>
                  <a:gd name="T18" fmla="*/ 42 w 109"/>
                  <a:gd name="T19" fmla="*/ 308 h 820"/>
                  <a:gd name="T20" fmla="*/ 47 w 109"/>
                  <a:gd name="T21" fmla="*/ 355 h 820"/>
                  <a:gd name="T22" fmla="*/ 53 w 109"/>
                  <a:gd name="T23" fmla="*/ 400 h 820"/>
                  <a:gd name="T24" fmla="*/ 59 w 109"/>
                  <a:gd name="T25" fmla="*/ 443 h 820"/>
                  <a:gd name="T26" fmla="*/ 63 w 109"/>
                  <a:gd name="T27" fmla="*/ 483 h 820"/>
                  <a:gd name="T28" fmla="*/ 67 w 109"/>
                  <a:gd name="T29" fmla="*/ 523 h 820"/>
                  <a:gd name="T30" fmla="*/ 70 w 109"/>
                  <a:gd name="T31" fmla="*/ 557 h 820"/>
                  <a:gd name="T32" fmla="*/ 73 w 109"/>
                  <a:gd name="T33" fmla="*/ 591 h 820"/>
                  <a:gd name="T34" fmla="*/ 74 w 109"/>
                  <a:gd name="T35" fmla="*/ 622 h 820"/>
                  <a:gd name="T36" fmla="*/ 75 w 109"/>
                  <a:gd name="T37" fmla="*/ 649 h 820"/>
                  <a:gd name="T38" fmla="*/ 78 w 109"/>
                  <a:gd name="T39" fmla="*/ 675 h 820"/>
                  <a:gd name="T40" fmla="*/ 80 w 109"/>
                  <a:gd name="T41" fmla="*/ 698 h 820"/>
                  <a:gd name="T42" fmla="*/ 80 w 109"/>
                  <a:gd name="T43" fmla="*/ 718 h 820"/>
                  <a:gd name="T44" fmla="*/ 80 w 109"/>
                  <a:gd name="T45" fmla="*/ 736 h 820"/>
                  <a:gd name="T46" fmla="*/ 81 w 109"/>
                  <a:gd name="T47" fmla="*/ 750 h 820"/>
                  <a:gd name="T48" fmla="*/ 81 w 109"/>
                  <a:gd name="T49" fmla="*/ 762 h 820"/>
                  <a:gd name="T50" fmla="*/ 81 w 109"/>
                  <a:gd name="T51" fmla="*/ 771 h 820"/>
                  <a:gd name="T52" fmla="*/ 34 w 109"/>
                  <a:gd name="T53" fmla="*/ 820 h 820"/>
                  <a:gd name="T54" fmla="*/ 107 w 109"/>
                  <a:gd name="T55" fmla="*/ 769 h 820"/>
                  <a:gd name="T56" fmla="*/ 105 w 109"/>
                  <a:gd name="T57" fmla="*/ 733 h 820"/>
                  <a:gd name="T58" fmla="*/ 105 w 109"/>
                  <a:gd name="T59" fmla="*/ 697 h 820"/>
                  <a:gd name="T60" fmla="*/ 102 w 109"/>
                  <a:gd name="T61" fmla="*/ 661 h 820"/>
                  <a:gd name="T62" fmla="*/ 99 w 109"/>
                  <a:gd name="T63" fmla="*/ 623 h 820"/>
                  <a:gd name="T64" fmla="*/ 96 w 109"/>
                  <a:gd name="T65" fmla="*/ 585 h 820"/>
                  <a:gd name="T66" fmla="*/ 92 w 109"/>
                  <a:gd name="T67" fmla="*/ 548 h 820"/>
                  <a:gd name="T68" fmla="*/ 89 w 109"/>
                  <a:gd name="T69" fmla="*/ 509 h 820"/>
                  <a:gd name="T70" fmla="*/ 87 w 109"/>
                  <a:gd name="T71" fmla="*/ 470 h 820"/>
                  <a:gd name="T72" fmla="*/ 82 w 109"/>
                  <a:gd name="T73" fmla="*/ 432 h 820"/>
                  <a:gd name="T74" fmla="*/ 80 w 109"/>
                  <a:gd name="T75" fmla="*/ 393 h 820"/>
                  <a:gd name="T76" fmla="*/ 74 w 109"/>
                  <a:gd name="T77" fmla="*/ 355 h 820"/>
                  <a:gd name="T78" fmla="*/ 70 w 109"/>
                  <a:gd name="T79" fmla="*/ 318 h 820"/>
                  <a:gd name="T80" fmla="*/ 66 w 109"/>
                  <a:gd name="T81" fmla="*/ 278 h 820"/>
                  <a:gd name="T82" fmla="*/ 60 w 109"/>
                  <a:gd name="T83" fmla="*/ 241 h 820"/>
                  <a:gd name="T84" fmla="*/ 54 w 109"/>
                  <a:gd name="T85" fmla="*/ 203 h 820"/>
                  <a:gd name="T86" fmla="*/ 49 w 109"/>
                  <a:gd name="T87" fmla="*/ 167 h 820"/>
                  <a:gd name="T88" fmla="*/ 43 w 109"/>
                  <a:gd name="T89" fmla="*/ 131 h 820"/>
                  <a:gd name="T90" fmla="*/ 38 w 109"/>
                  <a:gd name="T91" fmla="*/ 94 h 820"/>
                  <a:gd name="T92" fmla="*/ 32 w 109"/>
                  <a:gd name="T93" fmla="*/ 60 h 820"/>
                  <a:gd name="T94" fmla="*/ 27 w 109"/>
                  <a:gd name="T95" fmla="*/ 25 h 820"/>
                  <a:gd name="T96" fmla="*/ 22 w 109"/>
                  <a:gd name="T97" fmla="*/ 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820">
                    <a:moveTo>
                      <a:pt x="22" y="4"/>
                    </a:moveTo>
                    <a:lnTo>
                      <a:pt x="21" y="0"/>
                    </a:lnTo>
                    <a:lnTo>
                      <a:pt x="17" y="2"/>
                    </a:lnTo>
                    <a:lnTo>
                      <a:pt x="15" y="4"/>
                    </a:lnTo>
                    <a:lnTo>
                      <a:pt x="14" y="8"/>
                    </a:lnTo>
                    <a:lnTo>
                      <a:pt x="11" y="11"/>
                    </a:lnTo>
                    <a:lnTo>
                      <a:pt x="10" y="16"/>
                    </a:lnTo>
                    <a:lnTo>
                      <a:pt x="7" y="19"/>
                    </a:lnTo>
                    <a:lnTo>
                      <a:pt x="6" y="23"/>
                    </a:lnTo>
                    <a:lnTo>
                      <a:pt x="4" y="27"/>
                    </a:lnTo>
                    <a:lnTo>
                      <a:pt x="3" y="30"/>
                    </a:lnTo>
                    <a:lnTo>
                      <a:pt x="1" y="33"/>
                    </a:lnTo>
                    <a:lnTo>
                      <a:pt x="0" y="37"/>
                    </a:lnTo>
                    <a:lnTo>
                      <a:pt x="0" y="37"/>
                    </a:lnTo>
                    <a:lnTo>
                      <a:pt x="0" y="39"/>
                    </a:lnTo>
                    <a:lnTo>
                      <a:pt x="3" y="58"/>
                    </a:lnTo>
                    <a:lnTo>
                      <a:pt x="6" y="78"/>
                    </a:lnTo>
                    <a:lnTo>
                      <a:pt x="8" y="96"/>
                    </a:lnTo>
                    <a:lnTo>
                      <a:pt x="13" y="115"/>
                    </a:lnTo>
                    <a:lnTo>
                      <a:pt x="15" y="133"/>
                    </a:lnTo>
                    <a:lnTo>
                      <a:pt x="18" y="152"/>
                    </a:lnTo>
                    <a:lnTo>
                      <a:pt x="21" y="170"/>
                    </a:lnTo>
                    <a:lnTo>
                      <a:pt x="25" y="188"/>
                    </a:lnTo>
                    <a:lnTo>
                      <a:pt x="27" y="206"/>
                    </a:lnTo>
                    <a:lnTo>
                      <a:pt x="29" y="223"/>
                    </a:lnTo>
                    <a:lnTo>
                      <a:pt x="32" y="241"/>
                    </a:lnTo>
                    <a:lnTo>
                      <a:pt x="35" y="258"/>
                    </a:lnTo>
                    <a:lnTo>
                      <a:pt x="38" y="274"/>
                    </a:lnTo>
                    <a:lnTo>
                      <a:pt x="39" y="291"/>
                    </a:lnTo>
                    <a:lnTo>
                      <a:pt x="42" y="308"/>
                    </a:lnTo>
                    <a:lnTo>
                      <a:pt x="45" y="325"/>
                    </a:lnTo>
                    <a:lnTo>
                      <a:pt x="46" y="340"/>
                    </a:lnTo>
                    <a:lnTo>
                      <a:pt x="47" y="355"/>
                    </a:lnTo>
                    <a:lnTo>
                      <a:pt x="49" y="371"/>
                    </a:lnTo>
                    <a:lnTo>
                      <a:pt x="52" y="384"/>
                    </a:lnTo>
                    <a:lnTo>
                      <a:pt x="53" y="400"/>
                    </a:lnTo>
                    <a:lnTo>
                      <a:pt x="54" y="415"/>
                    </a:lnTo>
                    <a:lnTo>
                      <a:pt x="57" y="429"/>
                    </a:lnTo>
                    <a:lnTo>
                      <a:pt x="59" y="443"/>
                    </a:lnTo>
                    <a:lnTo>
                      <a:pt x="59" y="457"/>
                    </a:lnTo>
                    <a:lnTo>
                      <a:pt x="61" y="470"/>
                    </a:lnTo>
                    <a:lnTo>
                      <a:pt x="63" y="483"/>
                    </a:lnTo>
                    <a:lnTo>
                      <a:pt x="64" y="497"/>
                    </a:lnTo>
                    <a:lnTo>
                      <a:pt x="66" y="510"/>
                    </a:lnTo>
                    <a:lnTo>
                      <a:pt x="67" y="523"/>
                    </a:lnTo>
                    <a:lnTo>
                      <a:pt x="67" y="534"/>
                    </a:lnTo>
                    <a:lnTo>
                      <a:pt x="70" y="546"/>
                    </a:lnTo>
                    <a:lnTo>
                      <a:pt x="70" y="557"/>
                    </a:lnTo>
                    <a:lnTo>
                      <a:pt x="71" y="569"/>
                    </a:lnTo>
                    <a:lnTo>
                      <a:pt x="71" y="580"/>
                    </a:lnTo>
                    <a:lnTo>
                      <a:pt x="73" y="591"/>
                    </a:lnTo>
                    <a:lnTo>
                      <a:pt x="73" y="601"/>
                    </a:lnTo>
                    <a:lnTo>
                      <a:pt x="74" y="610"/>
                    </a:lnTo>
                    <a:lnTo>
                      <a:pt x="74" y="622"/>
                    </a:lnTo>
                    <a:lnTo>
                      <a:pt x="75" y="631"/>
                    </a:lnTo>
                    <a:lnTo>
                      <a:pt x="75" y="640"/>
                    </a:lnTo>
                    <a:lnTo>
                      <a:pt x="75" y="649"/>
                    </a:lnTo>
                    <a:lnTo>
                      <a:pt x="77" y="658"/>
                    </a:lnTo>
                    <a:lnTo>
                      <a:pt x="77" y="668"/>
                    </a:lnTo>
                    <a:lnTo>
                      <a:pt x="78" y="675"/>
                    </a:lnTo>
                    <a:lnTo>
                      <a:pt x="78" y="683"/>
                    </a:lnTo>
                    <a:lnTo>
                      <a:pt x="80" y="690"/>
                    </a:lnTo>
                    <a:lnTo>
                      <a:pt x="80" y="698"/>
                    </a:lnTo>
                    <a:lnTo>
                      <a:pt x="80" y="705"/>
                    </a:lnTo>
                    <a:lnTo>
                      <a:pt x="80" y="712"/>
                    </a:lnTo>
                    <a:lnTo>
                      <a:pt x="80" y="718"/>
                    </a:lnTo>
                    <a:lnTo>
                      <a:pt x="80" y="725"/>
                    </a:lnTo>
                    <a:lnTo>
                      <a:pt x="80" y="730"/>
                    </a:lnTo>
                    <a:lnTo>
                      <a:pt x="80" y="736"/>
                    </a:lnTo>
                    <a:lnTo>
                      <a:pt x="80" y="740"/>
                    </a:lnTo>
                    <a:lnTo>
                      <a:pt x="81" y="746"/>
                    </a:lnTo>
                    <a:lnTo>
                      <a:pt x="81" y="750"/>
                    </a:lnTo>
                    <a:lnTo>
                      <a:pt x="81" y="754"/>
                    </a:lnTo>
                    <a:lnTo>
                      <a:pt x="81" y="758"/>
                    </a:lnTo>
                    <a:lnTo>
                      <a:pt x="81" y="762"/>
                    </a:lnTo>
                    <a:lnTo>
                      <a:pt x="81" y="765"/>
                    </a:lnTo>
                    <a:lnTo>
                      <a:pt x="81" y="768"/>
                    </a:lnTo>
                    <a:lnTo>
                      <a:pt x="81" y="771"/>
                    </a:lnTo>
                    <a:lnTo>
                      <a:pt x="81" y="774"/>
                    </a:lnTo>
                    <a:lnTo>
                      <a:pt x="34" y="786"/>
                    </a:lnTo>
                    <a:lnTo>
                      <a:pt x="34" y="820"/>
                    </a:lnTo>
                    <a:lnTo>
                      <a:pt x="109" y="793"/>
                    </a:lnTo>
                    <a:lnTo>
                      <a:pt x="109" y="782"/>
                    </a:lnTo>
                    <a:lnTo>
                      <a:pt x="107" y="769"/>
                    </a:lnTo>
                    <a:lnTo>
                      <a:pt x="107" y="757"/>
                    </a:lnTo>
                    <a:lnTo>
                      <a:pt x="106" y="746"/>
                    </a:lnTo>
                    <a:lnTo>
                      <a:pt x="105" y="733"/>
                    </a:lnTo>
                    <a:lnTo>
                      <a:pt x="105" y="722"/>
                    </a:lnTo>
                    <a:lnTo>
                      <a:pt x="105" y="709"/>
                    </a:lnTo>
                    <a:lnTo>
                      <a:pt x="105" y="697"/>
                    </a:lnTo>
                    <a:lnTo>
                      <a:pt x="103" y="684"/>
                    </a:lnTo>
                    <a:lnTo>
                      <a:pt x="102" y="672"/>
                    </a:lnTo>
                    <a:lnTo>
                      <a:pt x="102" y="661"/>
                    </a:lnTo>
                    <a:lnTo>
                      <a:pt x="100" y="648"/>
                    </a:lnTo>
                    <a:lnTo>
                      <a:pt x="100" y="635"/>
                    </a:lnTo>
                    <a:lnTo>
                      <a:pt x="99" y="623"/>
                    </a:lnTo>
                    <a:lnTo>
                      <a:pt x="98" y="610"/>
                    </a:lnTo>
                    <a:lnTo>
                      <a:pt x="98" y="598"/>
                    </a:lnTo>
                    <a:lnTo>
                      <a:pt x="96" y="585"/>
                    </a:lnTo>
                    <a:lnTo>
                      <a:pt x="95" y="573"/>
                    </a:lnTo>
                    <a:lnTo>
                      <a:pt x="93" y="560"/>
                    </a:lnTo>
                    <a:lnTo>
                      <a:pt x="92" y="548"/>
                    </a:lnTo>
                    <a:lnTo>
                      <a:pt x="92" y="534"/>
                    </a:lnTo>
                    <a:lnTo>
                      <a:pt x="91" y="523"/>
                    </a:lnTo>
                    <a:lnTo>
                      <a:pt x="89" y="509"/>
                    </a:lnTo>
                    <a:lnTo>
                      <a:pt x="89" y="496"/>
                    </a:lnTo>
                    <a:lnTo>
                      <a:pt x="88" y="483"/>
                    </a:lnTo>
                    <a:lnTo>
                      <a:pt x="87" y="470"/>
                    </a:lnTo>
                    <a:lnTo>
                      <a:pt x="85" y="457"/>
                    </a:lnTo>
                    <a:lnTo>
                      <a:pt x="84" y="444"/>
                    </a:lnTo>
                    <a:lnTo>
                      <a:pt x="82" y="432"/>
                    </a:lnTo>
                    <a:lnTo>
                      <a:pt x="81" y="419"/>
                    </a:lnTo>
                    <a:lnTo>
                      <a:pt x="80" y="405"/>
                    </a:lnTo>
                    <a:lnTo>
                      <a:pt x="80" y="393"/>
                    </a:lnTo>
                    <a:lnTo>
                      <a:pt x="77" y="380"/>
                    </a:lnTo>
                    <a:lnTo>
                      <a:pt x="75" y="368"/>
                    </a:lnTo>
                    <a:lnTo>
                      <a:pt x="74" y="355"/>
                    </a:lnTo>
                    <a:lnTo>
                      <a:pt x="73" y="343"/>
                    </a:lnTo>
                    <a:lnTo>
                      <a:pt x="71" y="329"/>
                    </a:lnTo>
                    <a:lnTo>
                      <a:pt x="70" y="318"/>
                    </a:lnTo>
                    <a:lnTo>
                      <a:pt x="68" y="304"/>
                    </a:lnTo>
                    <a:lnTo>
                      <a:pt x="67" y="291"/>
                    </a:lnTo>
                    <a:lnTo>
                      <a:pt x="66" y="278"/>
                    </a:lnTo>
                    <a:lnTo>
                      <a:pt x="63" y="266"/>
                    </a:lnTo>
                    <a:lnTo>
                      <a:pt x="61" y="253"/>
                    </a:lnTo>
                    <a:lnTo>
                      <a:pt x="60" y="241"/>
                    </a:lnTo>
                    <a:lnTo>
                      <a:pt x="59" y="228"/>
                    </a:lnTo>
                    <a:lnTo>
                      <a:pt x="57" y="216"/>
                    </a:lnTo>
                    <a:lnTo>
                      <a:pt x="54" y="203"/>
                    </a:lnTo>
                    <a:lnTo>
                      <a:pt x="53" y="192"/>
                    </a:lnTo>
                    <a:lnTo>
                      <a:pt x="50" y="179"/>
                    </a:lnTo>
                    <a:lnTo>
                      <a:pt x="49" y="167"/>
                    </a:lnTo>
                    <a:lnTo>
                      <a:pt x="47" y="154"/>
                    </a:lnTo>
                    <a:lnTo>
                      <a:pt x="46" y="142"/>
                    </a:lnTo>
                    <a:lnTo>
                      <a:pt x="43" y="131"/>
                    </a:lnTo>
                    <a:lnTo>
                      <a:pt x="42" y="118"/>
                    </a:lnTo>
                    <a:lnTo>
                      <a:pt x="39" y="107"/>
                    </a:lnTo>
                    <a:lnTo>
                      <a:pt x="38" y="94"/>
                    </a:lnTo>
                    <a:lnTo>
                      <a:pt x="36" y="83"/>
                    </a:lnTo>
                    <a:lnTo>
                      <a:pt x="34" y="71"/>
                    </a:lnTo>
                    <a:lnTo>
                      <a:pt x="32" y="60"/>
                    </a:lnTo>
                    <a:lnTo>
                      <a:pt x="29" y="48"/>
                    </a:lnTo>
                    <a:lnTo>
                      <a:pt x="28" y="36"/>
                    </a:lnTo>
                    <a:lnTo>
                      <a:pt x="27" y="25"/>
                    </a:lnTo>
                    <a:lnTo>
                      <a:pt x="25" y="14"/>
                    </a:lnTo>
                    <a:lnTo>
                      <a:pt x="22" y="4"/>
                    </a:lnTo>
                    <a:lnTo>
                      <a:pt x="2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7" name="Freeform 137"/>
              <p:cNvSpPr>
                <a:spLocks/>
              </p:cNvSpPr>
              <p:nvPr/>
            </p:nvSpPr>
            <p:spPr bwMode="auto">
              <a:xfrm>
                <a:off x="3350" y="1993"/>
                <a:ext cx="94" cy="94"/>
              </a:xfrm>
              <a:custGeom>
                <a:avLst/>
                <a:gdLst>
                  <a:gd name="T0" fmla="*/ 94 w 94"/>
                  <a:gd name="T1" fmla="*/ 64 h 94"/>
                  <a:gd name="T2" fmla="*/ 18 w 94"/>
                  <a:gd name="T3" fmla="*/ 0 h 94"/>
                  <a:gd name="T4" fmla="*/ 0 w 94"/>
                  <a:gd name="T5" fmla="*/ 21 h 94"/>
                  <a:gd name="T6" fmla="*/ 84 w 94"/>
                  <a:gd name="T7" fmla="*/ 94 h 94"/>
                  <a:gd name="T8" fmla="*/ 94 w 94"/>
                  <a:gd name="T9" fmla="*/ 64 h 94"/>
                  <a:gd name="T10" fmla="*/ 94 w 94"/>
                  <a:gd name="T11" fmla="*/ 64 h 94"/>
                </a:gdLst>
                <a:ahLst/>
                <a:cxnLst>
                  <a:cxn ang="0">
                    <a:pos x="T0" y="T1"/>
                  </a:cxn>
                  <a:cxn ang="0">
                    <a:pos x="T2" y="T3"/>
                  </a:cxn>
                  <a:cxn ang="0">
                    <a:pos x="T4" y="T5"/>
                  </a:cxn>
                  <a:cxn ang="0">
                    <a:pos x="T6" y="T7"/>
                  </a:cxn>
                  <a:cxn ang="0">
                    <a:pos x="T8" y="T9"/>
                  </a:cxn>
                  <a:cxn ang="0">
                    <a:pos x="T10" y="T11"/>
                  </a:cxn>
                </a:cxnLst>
                <a:rect l="0" t="0" r="r" b="b"/>
                <a:pathLst>
                  <a:path w="94" h="94">
                    <a:moveTo>
                      <a:pt x="94" y="64"/>
                    </a:moveTo>
                    <a:lnTo>
                      <a:pt x="18" y="0"/>
                    </a:lnTo>
                    <a:lnTo>
                      <a:pt x="0" y="21"/>
                    </a:lnTo>
                    <a:lnTo>
                      <a:pt x="84" y="94"/>
                    </a:lnTo>
                    <a:lnTo>
                      <a:pt x="94" y="64"/>
                    </a:lnTo>
                    <a:lnTo>
                      <a:pt x="94"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8" name="Freeform 138"/>
              <p:cNvSpPr>
                <a:spLocks/>
              </p:cNvSpPr>
              <p:nvPr/>
            </p:nvSpPr>
            <p:spPr bwMode="auto">
              <a:xfrm>
                <a:off x="3474" y="1987"/>
                <a:ext cx="87" cy="96"/>
              </a:xfrm>
              <a:custGeom>
                <a:avLst/>
                <a:gdLst>
                  <a:gd name="T0" fmla="*/ 23 w 87"/>
                  <a:gd name="T1" fmla="*/ 96 h 96"/>
                  <a:gd name="T2" fmla="*/ 87 w 87"/>
                  <a:gd name="T3" fmla="*/ 18 h 96"/>
                  <a:gd name="T4" fmla="*/ 64 w 87"/>
                  <a:gd name="T5" fmla="*/ 0 h 96"/>
                  <a:gd name="T6" fmla="*/ 0 w 87"/>
                  <a:gd name="T7" fmla="*/ 78 h 96"/>
                  <a:gd name="T8" fmla="*/ 23 w 87"/>
                  <a:gd name="T9" fmla="*/ 96 h 96"/>
                  <a:gd name="T10" fmla="*/ 23 w 87"/>
                  <a:gd name="T11" fmla="*/ 96 h 96"/>
                </a:gdLst>
                <a:ahLst/>
                <a:cxnLst>
                  <a:cxn ang="0">
                    <a:pos x="T0" y="T1"/>
                  </a:cxn>
                  <a:cxn ang="0">
                    <a:pos x="T2" y="T3"/>
                  </a:cxn>
                  <a:cxn ang="0">
                    <a:pos x="T4" y="T5"/>
                  </a:cxn>
                  <a:cxn ang="0">
                    <a:pos x="T6" y="T7"/>
                  </a:cxn>
                  <a:cxn ang="0">
                    <a:pos x="T8" y="T9"/>
                  </a:cxn>
                  <a:cxn ang="0">
                    <a:pos x="T10" y="T11"/>
                  </a:cxn>
                </a:cxnLst>
                <a:rect l="0" t="0" r="r" b="b"/>
                <a:pathLst>
                  <a:path w="87" h="96">
                    <a:moveTo>
                      <a:pt x="23" y="96"/>
                    </a:moveTo>
                    <a:lnTo>
                      <a:pt x="87" y="18"/>
                    </a:lnTo>
                    <a:lnTo>
                      <a:pt x="64" y="0"/>
                    </a:lnTo>
                    <a:lnTo>
                      <a:pt x="0" y="78"/>
                    </a:lnTo>
                    <a:lnTo>
                      <a:pt x="23" y="96"/>
                    </a:lnTo>
                    <a:lnTo>
                      <a:pt x="23"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19" name="Freeform 139"/>
              <p:cNvSpPr>
                <a:spLocks/>
              </p:cNvSpPr>
              <p:nvPr/>
            </p:nvSpPr>
            <p:spPr bwMode="auto">
              <a:xfrm>
                <a:off x="3391" y="1454"/>
                <a:ext cx="99" cy="186"/>
              </a:xfrm>
              <a:custGeom>
                <a:avLst/>
                <a:gdLst>
                  <a:gd name="T0" fmla="*/ 25 w 99"/>
                  <a:gd name="T1" fmla="*/ 186 h 186"/>
                  <a:gd name="T2" fmla="*/ 99 w 99"/>
                  <a:gd name="T3" fmla="*/ 13 h 186"/>
                  <a:gd name="T4" fmla="*/ 73 w 99"/>
                  <a:gd name="T5" fmla="*/ 0 h 186"/>
                  <a:gd name="T6" fmla="*/ 0 w 99"/>
                  <a:gd name="T7" fmla="*/ 173 h 186"/>
                  <a:gd name="T8" fmla="*/ 25 w 99"/>
                  <a:gd name="T9" fmla="*/ 186 h 186"/>
                  <a:gd name="T10" fmla="*/ 25 w 99"/>
                  <a:gd name="T11" fmla="*/ 186 h 186"/>
                </a:gdLst>
                <a:ahLst/>
                <a:cxnLst>
                  <a:cxn ang="0">
                    <a:pos x="T0" y="T1"/>
                  </a:cxn>
                  <a:cxn ang="0">
                    <a:pos x="T2" y="T3"/>
                  </a:cxn>
                  <a:cxn ang="0">
                    <a:pos x="T4" y="T5"/>
                  </a:cxn>
                  <a:cxn ang="0">
                    <a:pos x="T6" y="T7"/>
                  </a:cxn>
                  <a:cxn ang="0">
                    <a:pos x="T8" y="T9"/>
                  </a:cxn>
                  <a:cxn ang="0">
                    <a:pos x="T10" y="T11"/>
                  </a:cxn>
                </a:cxnLst>
                <a:rect l="0" t="0" r="r" b="b"/>
                <a:pathLst>
                  <a:path w="99" h="186">
                    <a:moveTo>
                      <a:pt x="25" y="186"/>
                    </a:moveTo>
                    <a:lnTo>
                      <a:pt x="99" y="13"/>
                    </a:lnTo>
                    <a:lnTo>
                      <a:pt x="73" y="0"/>
                    </a:lnTo>
                    <a:lnTo>
                      <a:pt x="0" y="173"/>
                    </a:lnTo>
                    <a:lnTo>
                      <a:pt x="25" y="186"/>
                    </a:lnTo>
                    <a:lnTo>
                      <a:pt x="25"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0" name="Freeform 140"/>
              <p:cNvSpPr>
                <a:spLocks/>
              </p:cNvSpPr>
              <p:nvPr/>
            </p:nvSpPr>
            <p:spPr bwMode="auto">
              <a:xfrm>
                <a:off x="3353" y="1756"/>
                <a:ext cx="68" cy="82"/>
              </a:xfrm>
              <a:custGeom>
                <a:avLst/>
                <a:gdLst>
                  <a:gd name="T0" fmla="*/ 68 w 68"/>
                  <a:gd name="T1" fmla="*/ 51 h 82"/>
                  <a:gd name="T2" fmla="*/ 19 w 68"/>
                  <a:gd name="T3" fmla="*/ 0 h 82"/>
                  <a:gd name="T4" fmla="*/ 0 w 68"/>
                  <a:gd name="T5" fmla="*/ 19 h 82"/>
                  <a:gd name="T6" fmla="*/ 58 w 68"/>
                  <a:gd name="T7" fmla="*/ 82 h 82"/>
                  <a:gd name="T8" fmla="*/ 68 w 68"/>
                  <a:gd name="T9" fmla="*/ 51 h 82"/>
                  <a:gd name="T10" fmla="*/ 68 w 68"/>
                  <a:gd name="T11" fmla="*/ 51 h 82"/>
                </a:gdLst>
                <a:ahLst/>
                <a:cxnLst>
                  <a:cxn ang="0">
                    <a:pos x="T0" y="T1"/>
                  </a:cxn>
                  <a:cxn ang="0">
                    <a:pos x="T2" y="T3"/>
                  </a:cxn>
                  <a:cxn ang="0">
                    <a:pos x="T4" y="T5"/>
                  </a:cxn>
                  <a:cxn ang="0">
                    <a:pos x="T6" y="T7"/>
                  </a:cxn>
                  <a:cxn ang="0">
                    <a:pos x="T8" y="T9"/>
                  </a:cxn>
                  <a:cxn ang="0">
                    <a:pos x="T10" y="T11"/>
                  </a:cxn>
                </a:cxnLst>
                <a:rect l="0" t="0" r="r" b="b"/>
                <a:pathLst>
                  <a:path w="68" h="82">
                    <a:moveTo>
                      <a:pt x="68" y="51"/>
                    </a:moveTo>
                    <a:lnTo>
                      <a:pt x="19" y="0"/>
                    </a:lnTo>
                    <a:lnTo>
                      <a:pt x="0" y="19"/>
                    </a:lnTo>
                    <a:lnTo>
                      <a:pt x="58" y="82"/>
                    </a:lnTo>
                    <a:lnTo>
                      <a:pt x="68" y="51"/>
                    </a:lnTo>
                    <a:lnTo>
                      <a:pt x="68"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1" name="Freeform 141"/>
              <p:cNvSpPr>
                <a:spLocks/>
              </p:cNvSpPr>
              <p:nvPr/>
            </p:nvSpPr>
            <p:spPr bwMode="auto">
              <a:xfrm>
                <a:off x="3543" y="1484"/>
                <a:ext cx="119" cy="355"/>
              </a:xfrm>
              <a:custGeom>
                <a:avLst/>
                <a:gdLst>
                  <a:gd name="T0" fmla="*/ 96 w 119"/>
                  <a:gd name="T1" fmla="*/ 331 h 355"/>
                  <a:gd name="T2" fmla="*/ 89 w 119"/>
                  <a:gd name="T3" fmla="*/ 316 h 355"/>
                  <a:gd name="T4" fmla="*/ 83 w 119"/>
                  <a:gd name="T5" fmla="*/ 299 h 355"/>
                  <a:gd name="T6" fmla="*/ 75 w 119"/>
                  <a:gd name="T7" fmla="*/ 283 h 355"/>
                  <a:gd name="T8" fmla="*/ 69 w 119"/>
                  <a:gd name="T9" fmla="*/ 265 h 355"/>
                  <a:gd name="T10" fmla="*/ 62 w 119"/>
                  <a:gd name="T11" fmla="*/ 248 h 355"/>
                  <a:gd name="T12" fmla="*/ 57 w 119"/>
                  <a:gd name="T13" fmla="*/ 230 h 355"/>
                  <a:gd name="T14" fmla="*/ 51 w 119"/>
                  <a:gd name="T15" fmla="*/ 210 h 355"/>
                  <a:gd name="T16" fmla="*/ 46 w 119"/>
                  <a:gd name="T17" fmla="*/ 193 h 355"/>
                  <a:gd name="T18" fmla="*/ 41 w 119"/>
                  <a:gd name="T19" fmla="*/ 175 h 355"/>
                  <a:gd name="T20" fmla="*/ 37 w 119"/>
                  <a:gd name="T21" fmla="*/ 159 h 355"/>
                  <a:gd name="T22" fmla="*/ 33 w 119"/>
                  <a:gd name="T23" fmla="*/ 140 h 355"/>
                  <a:gd name="T24" fmla="*/ 30 w 119"/>
                  <a:gd name="T25" fmla="*/ 124 h 355"/>
                  <a:gd name="T26" fmla="*/ 29 w 119"/>
                  <a:gd name="T27" fmla="*/ 108 h 355"/>
                  <a:gd name="T28" fmla="*/ 27 w 119"/>
                  <a:gd name="T29" fmla="*/ 93 h 355"/>
                  <a:gd name="T30" fmla="*/ 27 w 119"/>
                  <a:gd name="T31" fmla="*/ 80 h 355"/>
                  <a:gd name="T32" fmla="*/ 27 w 119"/>
                  <a:gd name="T33" fmla="*/ 68 h 355"/>
                  <a:gd name="T34" fmla="*/ 30 w 119"/>
                  <a:gd name="T35" fmla="*/ 57 h 355"/>
                  <a:gd name="T36" fmla="*/ 33 w 119"/>
                  <a:gd name="T37" fmla="*/ 47 h 355"/>
                  <a:gd name="T38" fmla="*/ 43 w 119"/>
                  <a:gd name="T39" fmla="*/ 32 h 355"/>
                  <a:gd name="T40" fmla="*/ 57 w 119"/>
                  <a:gd name="T41" fmla="*/ 29 h 355"/>
                  <a:gd name="T42" fmla="*/ 68 w 119"/>
                  <a:gd name="T43" fmla="*/ 34 h 355"/>
                  <a:gd name="T44" fmla="*/ 78 w 119"/>
                  <a:gd name="T45" fmla="*/ 46 h 355"/>
                  <a:gd name="T46" fmla="*/ 83 w 119"/>
                  <a:gd name="T47" fmla="*/ 57 h 355"/>
                  <a:gd name="T48" fmla="*/ 89 w 119"/>
                  <a:gd name="T49" fmla="*/ 68 h 355"/>
                  <a:gd name="T50" fmla="*/ 119 w 119"/>
                  <a:gd name="T51" fmla="*/ 75 h 355"/>
                  <a:gd name="T52" fmla="*/ 117 w 119"/>
                  <a:gd name="T53" fmla="*/ 61 h 355"/>
                  <a:gd name="T54" fmla="*/ 112 w 119"/>
                  <a:gd name="T55" fmla="*/ 50 h 355"/>
                  <a:gd name="T56" fmla="*/ 108 w 119"/>
                  <a:gd name="T57" fmla="*/ 39 h 355"/>
                  <a:gd name="T58" fmla="*/ 101 w 119"/>
                  <a:gd name="T59" fmla="*/ 29 h 355"/>
                  <a:gd name="T60" fmla="*/ 93 w 119"/>
                  <a:gd name="T61" fmla="*/ 19 h 355"/>
                  <a:gd name="T62" fmla="*/ 83 w 119"/>
                  <a:gd name="T63" fmla="*/ 12 h 355"/>
                  <a:gd name="T64" fmla="*/ 73 w 119"/>
                  <a:gd name="T65" fmla="*/ 7 h 355"/>
                  <a:gd name="T66" fmla="*/ 64 w 119"/>
                  <a:gd name="T67" fmla="*/ 2 h 355"/>
                  <a:gd name="T68" fmla="*/ 51 w 119"/>
                  <a:gd name="T69" fmla="*/ 0 h 355"/>
                  <a:gd name="T70" fmla="*/ 40 w 119"/>
                  <a:gd name="T71" fmla="*/ 0 h 355"/>
                  <a:gd name="T72" fmla="*/ 29 w 119"/>
                  <a:gd name="T73" fmla="*/ 4 h 355"/>
                  <a:gd name="T74" fmla="*/ 18 w 119"/>
                  <a:gd name="T75" fmla="*/ 14 h 355"/>
                  <a:gd name="T76" fmla="*/ 9 w 119"/>
                  <a:gd name="T77" fmla="*/ 26 h 355"/>
                  <a:gd name="T78" fmla="*/ 4 w 119"/>
                  <a:gd name="T79" fmla="*/ 40 h 355"/>
                  <a:gd name="T80" fmla="*/ 1 w 119"/>
                  <a:gd name="T81" fmla="*/ 55 h 355"/>
                  <a:gd name="T82" fmla="*/ 0 w 119"/>
                  <a:gd name="T83" fmla="*/ 75 h 355"/>
                  <a:gd name="T84" fmla="*/ 0 w 119"/>
                  <a:gd name="T85" fmla="*/ 93 h 355"/>
                  <a:gd name="T86" fmla="*/ 1 w 119"/>
                  <a:gd name="T87" fmla="*/ 114 h 355"/>
                  <a:gd name="T88" fmla="*/ 4 w 119"/>
                  <a:gd name="T89" fmla="*/ 135 h 355"/>
                  <a:gd name="T90" fmla="*/ 8 w 119"/>
                  <a:gd name="T91" fmla="*/ 157 h 355"/>
                  <a:gd name="T92" fmla="*/ 12 w 119"/>
                  <a:gd name="T93" fmla="*/ 180 h 355"/>
                  <a:gd name="T94" fmla="*/ 19 w 119"/>
                  <a:gd name="T95" fmla="*/ 202 h 355"/>
                  <a:gd name="T96" fmla="*/ 25 w 119"/>
                  <a:gd name="T97" fmla="*/ 223 h 355"/>
                  <a:gd name="T98" fmla="*/ 32 w 119"/>
                  <a:gd name="T99" fmla="*/ 244 h 355"/>
                  <a:gd name="T100" fmla="*/ 37 w 119"/>
                  <a:gd name="T101" fmla="*/ 263 h 355"/>
                  <a:gd name="T102" fmla="*/ 46 w 119"/>
                  <a:gd name="T103" fmla="*/ 283 h 355"/>
                  <a:gd name="T104" fmla="*/ 53 w 119"/>
                  <a:gd name="T105" fmla="*/ 299 h 355"/>
                  <a:gd name="T106" fmla="*/ 58 w 119"/>
                  <a:gd name="T107" fmla="*/ 315 h 355"/>
                  <a:gd name="T108" fmla="*/ 64 w 119"/>
                  <a:gd name="T109" fmla="*/ 329 h 355"/>
                  <a:gd name="T110" fmla="*/ 68 w 119"/>
                  <a:gd name="T111" fmla="*/ 340 h 355"/>
                  <a:gd name="T112" fmla="*/ 73 w 119"/>
                  <a:gd name="T113" fmla="*/ 351 h 355"/>
                  <a:gd name="T114" fmla="*/ 101 w 119"/>
                  <a:gd name="T115" fmla="*/ 3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355">
                    <a:moveTo>
                      <a:pt x="101" y="343"/>
                    </a:moveTo>
                    <a:lnTo>
                      <a:pt x="99" y="337"/>
                    </a:lnTo>
                    <a:lnTo>
                      <a:pt x="96" y="331"/>
                    </a:lnTo>
                    <a:lnTo>
                      <a:pt x="94" y="327"/>
                    </a:lnTo>
                    <a:lnTo>
                      <a:pt x="92" y="322"/>
                    </a:lnTo>
                    <a:lnTo>
                      <a:pt x="89" y="316"/>
                    </a:lnTo>
                    <a:lnTo>
                      <a:pt x="87" y="311"/>
                    </a:lnTo>
                    <a:lnTo>
                      <a:pt x="85" y="305"/>
                    </a:lnTo>
                    <a:lnTo>
                      <a:pt x="83" y="299"/>
                    </a:lnTo>
                    <a:lnTo>
                      <a:pt x="79" y="294"/>
                    </a:lnTo>
                    <a:lnTo>
                      <a:pt x="78" y="288"/>
                    </a:lnTo>
                    <a:lnTo>
                      <a:pt x="75" y="283"/>
                    </a:lnTo>
                    <a:lnTo>
                      <a:pt x="73" y="277"/>
                    </a:lnTo>
                    <a:lnTo>
                      <a:pt x="71" y="270"/>
                    </a:lnTo>
                    <a:lnTo>
                      <a:pt x="69" y="265"/>
                    </a:lnTo>
                    <a:lnTo>
                      <a:pt x="66" y="259"/>
                    </a:lnTo>
                    <a:lnTo>
                      <a:pt x="65" y="253"/>
                    </a:lnTo>
                    <a:lnTo>
                      <a:pt x="62" y="248"/>
                    </a:lnTo>
                    <a:lnTo>
                      <a:pt x="61" y="241"/>
                    </a:lnTo>
                    <a:lnTo>
                      <a:pt x="58" y="235"/>
                    </a:lnTo>
                    <a:lnTo>
                      <a:pt x="57" y="230"/>
                    </a:lnTo>
                    <a:lnTo>
                      <a:pt x="54" y="223"/>
                    </a:lnTo>
                    <a:lnTo>
                      <a:pt x="53" y="217"/>
                    </a:lnTo>
                    <a:lnTo>
                      <a:pt x="51" y="210"/>
                    </a:lnTo>
                    <a:lnTo>
                      <a:pt x="50" y="206"/>
                    </a:lnTo>
                    <a:lnTo>
                      <a:pt x="47" y="199"/>
                    </a:lnTo>
                    <a:lnTo>
                      <a:pt x="46" y="193"/>
                    </a:lnTo>
                    <a:lnTo>
                      <a:pt x="44" y="188"/>
                    </a:lnTo>
                    <a:lnTo>
                      <a:pt x="43" y="181"/>
                    </a:lnTo>
                    <a:lnTo>
                      <a:pt x="41" y="175"/>
                    </a:lnTo>
                    <a:lnTo>
                      <a:pt x="40" y="170"/>
                    </a:lnTo>
                    <a:lnTo>
                      <a:pt x="39" y="164"/>
                    </a:lnTo>
                    <a:lnTo>
                      <a:pt x="37" y="159"/>
                    </a:lnTo>
                    <a:lnTo>
                      <a:pt x="36" y="152"/>
                    </a:lnTo>
                    <a:lnTo>
                      <a:pt x="34" y="146"/>
                    </a:lnTo>
                    <a:lnTo>
                      <a:pt x="33" y="140"/>
                    </a:lnTo>
                    <a:lnTo>
                      <a:pt x="33" y="135"/>
                    </a:lnTo>
                    <a:lnTo>
                      <a:pt x="32" y="129"/>
                    </a:lnTo>
                    <a:lnTo>
                      <a:pt x="30" y="124"/>
                    </a:lnTo>
                    <a:lnTo>
                      <a:pt x="29" y="118"/>
                    </a:lnTo>
                    <a:lnTo>
                      <a:pt x="29" y="114"/>
                    </a:lnTo>
                    <a:lnTo>
                      <a:pt x="29" y="108"/>
                    </a:lnTo>
                    <a:lnTo>
                      <a:pt x="27" y="103"/>
                    </a:lnTo>
                    <a:lnTo>
                      <a:pt x="27" y="99"/>
                    </a:lnTo>
                    <a:lnTo>
                      <a:pt x="27" y="93"/>
                    </a:lnTo>
                    <a:lnTo>
                      <a:pt x="27" y="89"/>
                    </a:lnTo>
                    <a:lnTo>
                      <a:pt x="27" y="85"/>
                    </a:lnTo>
                    <a:lnTo>
                      <a:pt x="27" y="80"/>
                    </a:lnTo>
                    <a:lnTo>
                      <a:pt x="27" y="76"/>
                    </a:lnTo>
                    <a:lnTo>
                      <a:pt x="27" y="72"/>
                    </a:lnTo>
                    <a:lnTo>
                      <a:pt x="27" y="68"/>
                    </a:lnTo>
                    <a:lnTo>
                      <a:pt x="29" y="64"/>
                    </a:lnTo>
                    <a:lnTo>
                      <a:pt x="29" y="60"/>
                    </a:lnTo>
                    <a:lnTo>
                      <a:pt x="30" y="57"/>
                    </a:lnTo>
                    <a:lnTo>
                      <a:pt x="32" y="53"/>
                    </a:lnTo>
                    <a:lnTo>
                      <a:pt x="33" y="50"/>
                    </a:lnTo>
                    <a:lnTo>
                      <a:pt x="33" y="47"/>
                    </a:lnTo>
                    <a:lnTo>
                      <a:pt x="36" y="40"/>
                    </a:lnTo>
                    <a:lnTo>
                      <a:pt x="40" y="36"/>
                    </a:lnTo>
                    <a:lnTo>
                      <a:pt x="43" y="32"/>
                    </a:lnTo>
                    <a:lnTo>
                      <a:pt x="48" y="29"/>
                    </a:lnTo>
                    <a:lnTo>
                      <a:pt x="53" y="28"/>
                    </a:lnTo>
                    <a:lnTo>
                      <a:pt x="57" y="29"/>
                    </a:lnTo>
                    <a:lnTo>
                      <a:pt x="61" y="30"/>
                    </a:lnTo>
                    <a:lnTo>
                      <a:pt x="65" y="33"/>
                    </a:lnTo>
                    <a:lnTo>
                      <a:pt x="68" y="34"/>
                    </a:lnTo>
                    <a:lnTo>
                      <a:pt x="71" y="39"/>
                    </a:lnTo>
                    <a:lnTo>
                      <a:pt x="75" y="41"/>
                    </a:lnTo>
                    <a:lnTo>
                      <a:pt x="78" y="46"/>
                    </a:lnTo>
                    <a:lnTo>
                      <a:pt x="79" y="48"/>
                    </a:lnTo>
                    <a:lnTo>
                      <a:pt x="82" y="53"/>
                    </a:lnTo>
                    <a:lnTo>
                      <a:pt x="83" y="57"/>
                    </a:lnTo>
                    <a:lnTo>
                      <a:pt x="86" y="60"/>
                    </a:lnTo>
                    <a:lnTo>
                      <a:pt x="87" y="64"/>
                    </a:lnTo>
                    <a:lnTo>
                      <a:pt x="89" y="68"/>
                    </a:lnTo>
                    <a:lnTo>
                      <a:pt x="89" y="71"/>
                    </a:lnTo>
                    <a:lnTo>
                      <a:pt x="90" y="75"/>
                    </a:lnTo>
                    <a:lnTo>
                      <a:pt x="119" y="75"/>
                    </a:lnTo>
                    <a:lnTo>
                      <a:pt x="118" y="69"/>
                    </a:lnTo>
                    <a:lnTo>
                      <a:pt x="118" y="65"/>
                    </a:lnTo>
                    <a:lnTo>
                      <a:pt x="117" y="61"/>
                    </a:lnTo>
                    <a:lnTo>
                      <a:pt x="117" y="58"/>
                    </a:lnTo>
                    <a:lnTo>
                      <a:pt x="115" y="53"/>
                    </a:lnTo>
                    <a:lnTo>
                      <a:pt x="112" y="50"/>
                    </a:lnTo>
                    <a:lnTo>
                      <a:pt x="111" y="46"/>
                    </a:lnTo>
                    <a:lnTo>
                      <a:pt x="110" y="43"/>
                    </a:lnTo>
                    <a:lnTo>
                      <a:pt x="108" y="39"/>
                    </a:lnTo>
                    <a:lnTo>
                      <a:pt x="105" y="34"/>
                    </a:lnTo>
                    <a:lnTo>
                      <a:pt x="104" y="32"/>
                    </a:lnTo>
                    <a:lnTo>
                      <a:pt x="101" y="29"/>
                    </a:lnTo>
                    <a:lnTo>
                      <a:pt x="99" y="26"/>
                    </a:lnTo>
                    <a:lnTo>
                      <a:pt x="96" y="22"/>
                    </a:lnTo>
                    <a:lnTo>
                      <a:pt x="93" y="19"/>
                    </a:lnTo>
                    <a:lnTo>
                      <a:pt x="90" y="18"/>
                    </a:lnTo>
                    <a:lnTo>
                      <a:pt x="87" y="15"/>
                    </a:lnTo>
                    <a:lnTo>
                      <a:pt x="83" y="12"/>
                    </a:lnTo>
                    <a:lnTo>
                      <a:pt x="80" y="9"/>
                    </a:lnTo>
                    <a:lnTo>
                      <a:pt x="78" y="8"/>
                    </a:lnTo>
                    <a:lnTo>
                      <a:pt x="73" y="7"/>
                    </a:lnTo>
                    <a:lnTo>
                      <a:pt x="71" y="5"/>
                    </a:lnTo>
                    <a:lnTo>
                      <a:pt x="66" y="4"/>
                    </a:lnTo>
                    <a:lnTo>
                      <a:pt x="64" y="2"/>
                    </a:lnTo>
                    <a:lnTo>
                      <a:pt x="59" y="1"/>
                    </a:lnTo>
                    <a:lnTo>
                      <a:pt x="55" y="0"/>
                    </a:lnTo>
                    <a:lnTo>
                      <a:pt x="51" y="0"/>
                    </a:lnTo>
                    <a:lnTo>
                      <a:pt x="48" y="0"/>
                    </a:lnTo>
                    <a:lnTo>
                      <a:pt x="44" y="0"/>
                    </a:lnTo>
                    <a:lnTo>
                      <a:pt x="40" y="0"/>
                    </a:lnTo>
                    <a:lnTo>
                      <a:pt x="36" y="0"/>
                    </a:lnTo>
                    <a:lnTo>
                      <a:pt x="33" y="1"/>
                    </a:lnTo>
                    <a:lnTo>
                      <a:pt x="29" y="4"/>
                    </a:lnTo>
                    <a:lnTo>
                      <a:pt x="25" y="7"/>
                    </a:lnTo>
                    <a:lnTo>
                      <a:pt x="22" y="9"/>
                    </a:lnTo>
                    <a:lnTo>
                      <a:pt x="18" y="14"/>
                    </a:lnTo>
                    <a:lnTo>
                      <a:pt x="15" y="18"/>
                    </a:lnTo>
                    <a:lnTo>
                      <a:pt x="12" y="22"/>
                    </a:lnTo>
                    <a:lnTo>
                      <a:pt x="9" y="26"/>
                    </a:lnTo>
                    <a:lnTo>
                      <a:pt x="8" y="30"/>
                    </a:lnTo>
                    <a:lnTo>
                      <a:pt x="5" y="34"/>
                    </a:lnTo>
                    <a:lnTo>
                      <a:pt x="4" y="40"/>
                    </a:lnTo>
                    <a:lnTo>
                      <a:pt x="2" y="46"/>
                    </a:lnTo>
                    <a:lnTo>
                      <a:pt x="1" y="51"/>
                    </a:lnTo>
                    <a:lnTo>
                      <a:pt x="1" y="55"/>
                    </a:lnTo>
                    <a:lnTo>
                      <a:pt x="1" y="62"/>
                    </a:lnTo>
                    <a:lnTo>
                      <a:pt x="0" y="68"/>
                    </a:lnTo>
                    <a:lnTo>
                      <a:pt x="0" y="75"/>
                    </a:lnTo>
                    <a:lnTo>
                      <a:pt x="0" y="80"/>
                    </a:lnTo>
                    <a:lnTo>
                      <a:pt x="0" y="87"/>
                    </a:lnTo>
                    <a:lnTo>
                      <a:pt x="0" y="93"/>
                    </a:lnTo>
                    <a:lnTo>
                      <a:pt x="0" y="101"/>
                    </a:lnTo>
                    <a:lnTo>
                      <a:pt x="0" y="107"/>
                    </a:lnTo>
                    <a:lnTo>
                      <a:pt x="1" y="114"/>
                    </a:lnTo>
                    <a:lnTo>
                      <a:pt x="1" y="122"/>
                    </a:lnTo>
                    <a:lnTo>
                      <a:pt x="2" y="129"/>
                    </a:lnTo>
                    <a:lnTo>
                      <a:pt x="4" y="135"/>
                    </a:lnTo>
                    <a:lnTo>
                      <a:pt x="4" y="143"/>
                    </a:lnTo>
                    <a:lnTo>
                      <a:pt x="7" y="150"/>
                    </a:lnTo>
                    <a:lnTo>
                      <a:pt x="8" y="157"/>
                    </a:lnTo>
                    <a:lnTo>
                      <a:pt x="9" y="164"/>
                    </a:lnTo>
                    <a:lnTo>
                      <a:pt x="11" y="173"/>
                    </a:lnTo>
                    <a:lnTo>
                      <a:pt x="12" y="180"/>
                    </a:lnTo>
                    <a:lnTo>
                      <a:pt x="15" y="188"/>
                    </a:lnTo>
                    <a:lnTo>
                      <a:pt x="16" y="193"/>
                    </a:lnTo>
                    <a:lnTo>
                      <a:pt x="19" y="202"/>
                    </a:lnTo>
                    <a:lnTo>
                      <a:pt x="22" y="209"/>
                    </a:lnTo>
                    <a:lnTo>
                      <a:pt x="23" y="216"/>
                    </a:lnTo>
                    <a:lnTo>
                      <a:pt x="25" y="223"/>
                    </a:lnTo>
                    <a:lnTo>
                      <a:pt x="27" y="230"/>
                    </a:lnTo>
                    <a:lnTo>
                      <a:pt x="29" y="237"/>
                    </a:lnTo>
                    <a:lnTo>
                      <a:pt x="32" y="244"/>
                    </a:lnTo>
                    <a:lnTo>
                      <a:pt x="33" y="251"/>
                    </a:lnTo>
                    <a:lnTo>
                      <a:pt x="36" y="256"/>
                    </a:lnTo>
                    <a:lnTo>
                      <a:pt x="37" y="263"/>
                    </a:lnTo>
                    <a:lnTo>
                      <a:pt x="41" y="270"/>
                    </a:lnTo>
                    <a:lnTo>
                      <a:pt x="43" y="276"/>
                    </a:lnTo>
                    <a:lnTo>
                      <a:pt x="46" y="283"/>
                    </a:lnTo>
                    <a:lnTo>
                      <a:pt x="47" y="288"/>
                    </a:lnTo>
                    <a:lnTo>
                      <a:pt x="50" y="295"/>
                    </a:lnTo>
                    <a:lnTo>
                      <a:pt x="53" y="299"/>
                    </a:lnTo>
                    <a:lnTo>
                      <a:pt x="54" y="305"/>
                    </a:lnTo>
                    <a:lnTo>
                      <a:pt x="55" y="311"/>
                    </a:lnTo>
                    <a:lnTo>
                      <a:pt x="58" y="315"/>
                    </a:lnTo>
                    <a:lnTo>
                      <a:pt x="59" y="319"/>
                    </a:lnTo>
                    <a:lnTo>
                      <a:pt x="62" y="325"/>
                    </a:lnTo>
                    <a:lnTo>
                      <a:pt x="64" y="329"/>
                    </a:lnTo>
                    <a:lnTo>
                      <a:pt x="65" y="333"/>
                    </a:lnTo>
                    <a:lnTo>
                      <a:pt x="66" y="337"/>
                    </a:lnTo>
                    <a:lnTo>
                      <a:pt x="68" y="340"/>
                    </a:lnTo>
                    <a:lnTo>
                      <a:pt x="69" y="343"/>
                    </a:lnTo>
                    <a:lnTo>
                      <a:pt x="71" y="347"/>
                    </a:lnTo>
                    <a:lnTo>
                      <a:pt x="73" y="351"/>
                    </a:lnTo>
                    <a:lnTo>
                      <a:pt x="75" y="355"/>
                    </a:lnTo>
                    <a:lnTo>
                      <a:pt x="101" y="343"/>
                    </a:lnTo>
                    <a:lnTo>
                      <a:pt x="101" y="3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2" name="Freeform 142"/>
              <p:cNvSpPr>
                <a:spLocks/>
              </p:cNvSpPr>
              <p:nvPr/>
            </p:nvSpPr>
            <p:spPr bwMode="auto">
              <a:xfrm>
                <a:off x="3616" y="1305"/>
                <a:ext cx="281" cy="257"/>
              </a:xfrm>
              <a:custGeom>
                <a:avLst/>
                <a:gdLst>
                  <a:gd name="T0" fmla="*/ 242 w 281"/>
                  <a:gd name="T1" fmla="*/ 144 h 257"/>
                  <a:gd name="T2" fmla="*/ 226 w 281"/>
                  <a:gd name="T3" fmla="*/ 155 h 257"/>
                  <a:gd name="T4" fmla="*/ 215 w 281"/>
                  <a:gd name="T5" fmla="*/ 128 h 257"/>
                  <a:gd name="T6" fmla="*/ 214 w 281"/>
                  <a:gd name="T7" fmla="*/ 105 h 257"/>
                  <a:gd name="T8" fmla="*/ 211 w 281"/>
                  <a:gd name="T9" fmla="*/ 85 h 257"/>
                  <a:gd name="T10" fmla="*/ 208 w 281"/>
                  <a:gd name="T11" fmla="*/ 70 h 257"/>
                  <a:gd name="T12" fmla="*/ 194 w 281"/>
                  <a:gd name="T13" fmla="*/ 49 h 257"/>
                  <a:gd name="T14" fmla="*/ 176 w 281"/>
                  <a:gd name="T15" fmla="*/ 43 h 257"/>
                  <a:gd name="T16" fmla="*/ 157 w 281"/>
                  <a:gd name="T17" fmla="*/ 49 h 257"/>
                  <a:gd name="T18" fmla="*/ 138 w 281"/>
                  <a:gd name="T19" fmla="*/ 66 h 257"/>
                  <a:gd name="T20" fmla="*/ 126 w 281"/>
                  <a:gd name="T21" fmla="*/ 77 h 257"/>
                  <a:gd name="T22" fmla="*/ 125 w 281"/>
                  <a:gd name="T23" fmla="*/ 56 h 257"/>
                  <a:gd name="T24" fmla="*/ 123 w 281"/>
                  <a:gd name="T25" fmla="*/ 35 h 257"/>
                  <a:gd name="T26" fmla="*/ 118 w 281"/>
                  <a:gd name="T27" fmla="*/ 14 h 257"/>
                  <a:gd name="T28" fmla="*/ 95 w 281"/>
                  <a:gd name="T29" fmla="*/ 0 h 257"/>
                  <a:gd name="T30" fmla="*/ 77 w 281"/>
                  <a:gd name="T31" fmla="*/ 4 h 257"/>
                  <a:gd name="T32" fmla="*/ 59 w 281"/>
                  <a:gd name="T33" fmla="*/ 24 h 257"/>
                  <a:gd name="T34" fmla="*/ 48 w 281"/>
                  <a:gd name="T35" fmla="*/ 41 h 257"/>
                  <a:gd name="T36" fmla="*/ 41 w 281"/>
                  <a:gd name="T37" fmla="*/ 57 h 257"/>
                  <a:gd name="T38" fmla="*/ 34 w 281"/>
                  <a:gd name="T39" fmla="*/ 77 h 257"/>
                  <a:gd name="T40" fmla="*/ 27 w 281"/>
                  <a:gd name="T41" fmla="*/ 96 h 257"/>
                  <a:gd name="T42" fmla="*/ 21 w 281"/>
                  <a:gd name="T43" fmla="*/ 117 h 257"/>
                  <a:gd name="T44" fmla="*/ 14 w 281"/>
                  <a:gd name="T45" fmla="*/ 138 h 257"/>
                  <a:gd name="T46" fmla="*/ 10 w 281"/>
                  <a:gd name="T47" fmla="*/ 158 h 257"/>
                  <a:gd name="T48" fmla="*/ 6 w 281"/>
                  <a:gd name="T49" fmla="*/ 176 h 257"/>
                  <a:gd name="T50" fmla="*/ 2 w 281"/>
                  <a:gd name="T51" fmla="*/ 194 h 257"/>
                  <a:gd name="T52" fmla="*/ 28 w 281"/>
                  <a:gd name="T53" fmla="*/ 212 h 257"/>
                  <a:gd name="T54" fmla="*/ 32 w 281"/>
                  <a:gd name="T55" fmla="*/ 190 h 257"/>
                  <a:gd name="T56" fmla="*/ 37 w 281"/>
                  <a:gd name="T57" fmla="*/ 169 h 257"/>
                  <a:gd name="T58" fmla="*/ 42 w 281"/>
                  <a:gd name="T59" fmla="*/ 148 h 257"/>
                  <a:gd name="T60" fmla="*/ 48 w 281"/>
                  <a:gd name="T61" fmla="*/ 130 h 257"/>
                  <a:gd name="T62" fmla="*/ 52 w 281"/>
                  <a:gd name="T63" fmla="*/ 110 h 257"/>
                  <a:gd name="T64" fmla="*/ 58 w 281"/>
                  <a:gd name="T65" fmla="*/ 94 h 257"/>
                  <a:gd name="T66" fmla="*/ 65 w 281"/>
                  <a:gd name="T67" fmla="*/ 78 h 257"/>
                  <a:gd name="T68" fmla="*/ 73 w 281"/>
                  <a:gd name="T69" fmla="*/ 56 h 257"/>
                  <a:gd name="T70" fmla="*/ 83 w 281"/>
                  <a:gd name="T71" fmla="*/ 36 h 257"/>
                  <a:gd name="T72" fmla="*/ 106 w 281"/>
                  <a:gd name="T73" fmla="*/ 172 h 257"/>
                  <a:gd name="T74" fmla="*/ 141 w 281"/>
                  <a:gd name="T75" fmla="*/ 109 h 257"/>
                  <a:gd name="T76" fmla="*/ 158 w 281"/>
                  <a:gd name="T77" fmla="*/ 87 h 257"/>
                  <a:gd name="T78" fmla="*/ 176 w 281"/>
                  <a:gd name="T79" fmla="*/ 73 h 257"/>
                  <a:gd name="T80" fmla="*/ 180 w 281"/>
                  <a:gd name="T81" fmla="*/ 82 h 257"/>
                  <a:gd name="T82" fmla="*/ 184 w 281"/>
                  <a:gd name="T83" fmla="*/ 103 h 257"/>
                  <a:gd name="T84" fmla="*/ 186 w 281"/>
                  <a:gd name="T85" fmla="*/ 121 h 257"/>
                  <a:gd name="T86" fmla="*/ 186 w 281"/>
                  <a:gd name="T87" fmla="*/ 257 h 257"/>
                  <a:gd name="T88" fmla="*/ 222 w 281"/>
                  <a:gd name="T89" fmla="*/ 202 h 257"/>
                  <a:gd name="T90" fmla="*/ 237 w 281"/>
                  <a:gd name="T91" fmla="*/ 184 h 257"/>
                  <a:gd name="T92" fmla="*/ 251 w 281"/>
                  <a:gd name="T93" fmla="*/ 180 h 257"/>
                  <a:gd name="T94" fmla="*/ 250 w 281"/>
                  <a:gd name="T95" fmla="*/ 201 h 257"/>
                  <a:gd name="T96" fmla="*/ 247 w 281"/>
                  <a:gd name="T97" fmla="*/ 218 h 257"/>
                  <a:gd name="T98" fmla="*/ 243 w 281"/>
                  <a:gd name="T99" fmla="*/ 237 h 257"/>
                  <a:gd name="T100" fmla="*/ 269 w 281"/>
                  <a:gd name="T101" fmla="*/ 253 h 257"/>
                  <a:gd name="T102" fmla="*/ 275 w 281"/>
                  <a:gd name="T103" fmla="*/ 230 h 257"/>
                  <a:gd name="T104" fmla="*/ 279 w 281"/>
                  <a:gd name="T105" fmla="*/ 205 h 257"/>
                  <a:gd name="T106" fmla="*/ 281 w 281"/>
                  <a:gd name="T107" fmla="*/ 183 h 257"/>
                  <a:gd name="T108" fmla="*/ 279 w 281"/>
                  <a:gd name="T109" fmla="*/ 166 h 257"/>
                  <a:gd name="T110" fmla="*/ 271 w 281"/>
                  <a:gd name="T111" fmla="*/ 14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1" h="257">
                    <a:moveTo>
                      <a:pt x="265" y="142"/>
                    </a:moveTo>
                    <a:lnTo>
                      <a:pt x="260" y="141"/>
                    </a:lnTo>
                    <a:lnTo>
                      <a:pt x="254" y="141"/>
                    </a:lnTo>
                    <a:lnTo>
                      <a:pt x="249" y="142"/>
                    </a:lnTo>
                    <a:lnTo>
                      <a:pt x="242" y="144"/>
                    </a:lnTo>
                    <a:lnTo>
                      <a:pt x="239" y="145"/>
                    </a:lnTo>
                    <a:lnTo>
                      <a:pt x="236" y="148"/>
                    </a:lnTo>
                    <a:lnTo>
                      <a:pt x="232" y="149"/>
                    </a:lnTo>
                    <a:lnTo>
                      <a:pt x="229" y="154"/>
                    </a:lnTo>
                    <a:lnTo>
                      <a:pt x="226" y="155"/>
                    </a:lnTo>
                    <a:lnTo>
                      <a:pt x="222" y="159"/>
                    </a:lnTo>
                    <a:lnTo>
                      <a:pt x="218" y="163"/>
                    </a:lnTo>
                    <a:lnTo>
                      <a:pt x="215" y="167"/>
                    </a:lnTo>
                    <a:lnTo>
                      <a:pt x="215" y="134"/>
                    </a:lnTo>
                    <a:lnTo>
                      <a:pt x="215" y="128"/>
                    </a:lnTo>
                    <a:lnTo>
                      <a:pt x="215" y="123"/>
                    </a:lnTo>
                    <a:lnTo>
                      <a:pt x="215" y="119"/>
                    </a:lnTo>
                    <a:lnTo>
                      <a:pt x="215" y="113"/>
                    </a:lnTo>
                    <a:lnTo>
                      <a:pt x="214" y="109"/>
                    </a:lnTo>
                    <a:lnTo>
                      <a:pt x="214" y="105"/>
                    </a:lnTo>
                    <a:lnTo>
                      <a:pt x="214" y="101"/>
                    </a:lnTo>
                    <a:lnTo>
                      <a:pt x="214" y="96"/>
                    </a:lnTo>
                    <a:lnTo>
                      <a:pt x="212" y="92"/>
                    </a:lnTo>
                    <a:lnTo>
                      <a:pt x="212" y="88"/>
                    </a:lnTo>
                    <a:lnTo>
                      <a:pt x="211" y="85"/>
                    </a:lnTo>
                    <a:lnTo>
                      <a:pt x="211" y="81"/>
                    </a:lnTo>
                    <a:lnTo>
                      <a:pt x="210" y="78"/>
                    </a:lnTo>
                    <a:lnTo>
                      <a:pt x="210" y="75"/>
                    </a:lnTo>
                    <a:lnTo>
                      <a:pt x="208" y="71"/>
                    </a:lnTo>
                    <a:lnTo>
                      <a:pt x="208" y="70"/>
                    </a:lnTo>
                    <a:lnTo>
                      <a:pt x="205" y="64"/>
                    </a:lnTo>
                    <a:lnTo>
                      <a:pt x="203" y="59"/>
                    </a:lnTo>
                    <a:lnTo>
                      <a:pt x="200" y="56"/>
                    </a:lnTo>
                    <a:lnTo>
                      <a:pt x="197" y="53"/>
                    </a:lnTo>
                    <a:lnTo>
                      <a:pt x="194" y="49"/>
                    </a:lnTo>
                    <a:lnTo>
                      <a:pt x="191" y="46"/>
                    </a:lnTo>
                    <a:lnTo>
                      <a:pt x="187" y="46"/>
                    </a:lnTo>
                    <a:lnTo>
                      <a:pt x="184" y="45"/>
                    </a:lnTo>
                    <a:lnTo>
                      <a:pt x="180" y="43"/>
                    </a:lnTo>
                    <a:lnTo>
                      <a:pt x="176" y="43"/>
                    </a:lnTo>
                    <a:lnTo>
                      <a:pt x="172" y="43"/>
                    </a:lnTo>
                    <a:lnTo>
                      <a:pt x="168" y="45"/>
                    </a:lnTo>
                    <a:lnTo>
                      <a:pt x="164" y="46"/>
                    </a:lnTo>
                    <a:lnTo>
                      <a:pt x="161" y="48"/>
                    </a:lnTo>
                    <a:lnTo>
                      <a:pt x="157" y="49"/>
                    </a:lnTo>
                    <a:lnTo>
                      <a:pt x="152" y="53"/>
                    </a:lnTo>
                    <a:lnTo>
                      <a:pt x="150" y="55"/>
                    </a:lnTo>
                    <a:lnTo>
                      <a:pt x="145" y="57"/>
                    </a:lnTo>
                    <a:lnTo>
                      <a:pt x="141" y="61"/>
                    </a:lnTo>
                    <a:lnTo>
                      <a:pt x="138" y="66"/>
                    </a:lnTo>
                    <a:lnTo>
                      <a:pt x="134" y="68"/>
                    </a:lnTo>
                    <a:lnTo>
                      <a:pt x="131" y="73"/>
                    </a:lnTo>
                    <a:lnTo>
                      <a:pt x="129" y="77"/>
                    </a:lnTo>
                    <a:lnTo>
                      <a:pt x="126" y="81"/>
                    </a:lnTo>
                    <a:lnTo>
                      <a:pt x="126" y="77"/>
                    </a:lnTo>
                    <a:lnTo>
                      <a:pt x="125" y="73"/>
                    </a:lnTo>
                    <a:lnTo>
                      <a:pt x="125" y="68"/>
                    </a:lnTo>
                    <a:lnTo>
                      <a:pt x="125" y="64"/>
                    </a:lnTo>
                    <a:lnTo>
                      <a:pt x="125" y="59"/>
                    </a:lnTo>
                    <a:lnTo>
                      <a:pt x="125" y="56"/>
                    </a:lnTo>
                    <a:lnTo>
                      <a:pt x="125" y="52"/>
                    </a:lnTo>
                    <a:lnTo>
                      <a:pt x="125" y="48"/>
                    </a:lnTo>
                    <a:lnTo>
                      <a:pt x="125" y="43"/>
                    </a:lnTo>
                    <a:lnTo>
                      <a:pt x="123" y="39"/>
                    </a:lnTo>
                    <a:lnTo>
                      <a:pt x="123" y="35"/>
                    </a:lnTo>
                    <a:lnTo>
                      <a:pt x="122" y="31"/>
                    </a:lnTo>
                    <a:lnTo>
                      <a:pt x="122" y="25"/>
                    </a:lnTo>
                    <a:lnTo>
                      <a:pt x="120" y="22"/>
                    </a:lnTo>
                    <a:lnTo>
                      <a:pt x="119" y="17"/>
                    </a:lnTo>
                    <a:lnTo>
                      <a:pt x="118" y="14"/>
                    </a:lnTo>
                    <a:lnTo>
                      <a:pt x="112" y="8"/>
                    </a:lnTo>
                    <a:lnTo>
                      <a:pt x="108" y="4"/>
                    </a:lnTo>
                    <a:lnTo>
                      <a:pt x="104" y="2"/>
                    </a:lnTo>
                    <a:lnTo>
                      <a:pt x="99" y="0"/>
                    </a:lnTo>
                    <a:lnTo>
                      <a:pt x="95" y="0"/>
                    </a:lnTo>
                    <a:lnTo>
                      <a:pt x="91" y="0"/>
                    </a:lnTo>
                    <a:lnTo>
                      <a:pt x="88" y="0"/>
                    </a:lnTo>
                    <a:lnTo>
                      <a:pt x="87" y="2"/>
                    </a:lnTo>
                    <a:lnTo>
                      <a:pt x="81" y="2"/>
                    </a:lnTo>
                    <a:lnTo>
                      <a:pt x="77" y="4"/>
                    </a:lnTo>
                    <a:lnTo>
                      <a:pt x="73" y="6"/>
                    </a:lnTo>
                    <a:lnTo>
                      <a:pt x="70" y="10"/>
                    </a:lnTo>
                    <a:lnTo>
                      <a:pt x="66" y="14"/>
                    </a:lnTo>
                    <a:lnTo>
                      <a:pt x="63" y="18"/>
                    </a:lnTo>
                    <a:lnTo>
                      <a:pt x="59" y="24"/>
                    </a:lnTo>
                    <a:lnTo>
                      <a:pt x="56" y="29"/>
                    </a:lnTo>
                    <a:lnTo>
                      <a:pt x="53" y="31"/>
                    </a:lnTo>
                    <a:lnTo>
                      <a:pt x="52" y="34"/>
                    </a:lnTo>
                    <a:lnTo>
                      <a:pt x="51" y="38"/>
                    </a:lnTo>
                    <a:lnTo>
                      <a:pt x="48" y="41"/>
                    </a:lnTo>
                    <a:lnTo>
                      <a:pt x="46" y="45"/>
                    </a:lnTo>
                    <a:lnTo>
                      <a:pt x="45" y="48"/>
                    </a:lnTo>
                    <a:lnTo>
                      <a:pt x="44" y="50"/>
                    </a:lnTo>
                    <a:lnTo>
                      <a:pt x="42" y="55"/>
                    </a:lnTo>
                    <a:lnTo>
                      <a:pt x="41" y="57"/>
                    </a:lnTo>
                    <a:lnTo>
                      <a:pt x="39" y="61"/>
                    </a:lnTo>
                    <a:lnTo>
                      <a:pt x="37" y="66"/>
                    </a:lnTo>
                    <a:lnTo>
                      <a:pt x="35" y="68"/>
                    </a:lnTo>
                    <a:lnTo>
                      <a:pt x="35" y="73"/>
                    </a:lnTo>
                    <a:lnTo>
                      <a:pt x="34" y="77"/>
                    </a:lnTo>
                    <a:lnTo>
                      <a:pt x="32" y="81"/>
                    </a:lnTo>
                    <a:lnTo>
                      <a:pt x="31" y="85"/>
                    </a:lnTo>
                    <a:lnTo>
                      <a:pt x="30" y="89"/>
                    </a:lnTo>
                    <a:lnTo>
                      <a:pt x="27" y="92"/>
                    </a:lnTo>
                    <a:lnTo>
                      <a:pt x="27" y="96"/>
                    </a:lnTo>
                    <a:lnTo>
                      <a:pt x="26" y="101"/>
                    </a:lnTo>
                    <a:lnTo>
                      <a:pt x="24" y="105"/>
                    </a:lnTo>
                    <a:lnTo>
                      <a:pt x="23" y="109"/>
                    </a:lnTo>
                    <a:lnTo>
                      <a:pt x="21" y="113"/>
                    </a:lnTo>
                    <a:lnTo>
                      <a:pt x="21" y="117"/>
                    </a:lnTo>
                    <a:lnTo>
                      <a:pt x="19" y="121"/>
                    </a:lnTo>
                    <a:lnTo>
                      <a:pt x="19" y="126"/>
                    </a:lnTo>
                    <a:lnTo>
                      <a:pt x="17" y="130"/>
                    </a:lnTo>
                    <a:lnTo>
                      <a:pt x="16" y="134"/>
                    </a:lnTo>
                    <a:lnTo>
                      <a:pt x="14" y="138"/>
                    </a:lnTo>
                    <a:lnTo>
                      <a:pt x="14" y="142"/>
                    </a:lnTo>
                    <a:lnTo>
                      <a:pt x="13" y="147"/>
                    </a:lnTo>
                    <a:lnTo>
                      <a:pt x="13" y="151"/>
                    </a:lnTo>
                    <a:lnTo>
                      <a:pt x="10" y="154"/>
                    </a:lnTo>
                    <a:lnTo>
                      <a:pt x="10" y="158"/>
                    </a:lnTo>
                    <a:lnTo>
                      <a:pt x="9" y="162"/>
                    </a:lnTo>
                    <a:lnTo>
                      <a:pt x="9" y="165"/>
                    </a:lnTo>
                    <a:lnTo>
                      <a:pt x="7" y="169"/>
                    </a:lnTo>
                    <a:lnTo>
                      <a:pt x="6" y="173"/>
                    </a:lnTo>
                    <a:lnTo>
                      <a:pt x="6" y="176"/>
                    </a:lnTo>
                    <a:lnTo>
                      <a:pt x="6" y="180"/>
                    </a:lnTo>
                    <a:lnTo>
                      <a:pt x="5" y="184"/>
                    </a:lnTo>
                    <a:lnTo>
                      <a:pt x="3" y="187"/>
                    </a:lnTo>
                    <a:lnTo>
                      <a:pt x="2" y="190"/>
                    </a:lnTo>
                    <a:lnTo>
                      <a:pt x="2" y="194"/>
                    </a:lnTo>
                    <a:lnTo>
                      <a:pt x="2" y="197"/>
                    </a:lnTo>
                    <a:lnTo>
                      <a:pt x="2" y="200"/>
                    </a:lnTo>
                    <a:lnTo>
                      <a:pt x="0" y="202"/>
                    </a:lnTo>
                    <a:lnTo>
                      <a:pt x="0" y="207"/>
                    </a:lnTo>
                    <a:lnTo>
                      <a:pt x="28" y="212"/>
                    </a:lnTo>
                    <a:lnTo>
                      <a:pt x="28" y="207"/>
                    </a:lnTo>
                    <a:lnTo>
                      <a:pt x="30" y="204"/>
                    </a:lnTo>
                    <a:lnTo>
                      <a:pt x="31" y="198"/>
                    </a:lnTo>
                    <a:lnTo>
                      <a:pt x="31" y="195"/>
                    </a:lnTo>
                    <a:lnTo>
                      <a:pt x="32" y="190"/>
                    </a:lnTo>
                    <a:lnTo>
                      <a:pt x="34" y="186"/>
                    </a:lnTo>
                    <a:lnTo>
                      <a:pt x="34" y="181"/>
                    </a:lnTo>
                    <a:lnTo>
                      <a:pt x="35" y="177"/>
                    </a:lnTo>
                    <a:lnTo>
                      <a:pt x="35" y="173"/>
                    </a:lnTo>
                    <a:lnTo>
                      <a:pt x="37" y="169"/>
                    </a:lnTo>
                    <a:lnTo>
                      <a:pt x="38" y="165"/>
                    </a:lnTo>
                    <a:lnTo>
                      <a:pt x="39" y="160"/>
                    </a:lnTo>
                    <a:lnTo>
                      <a:pt x="39" y="156"/>
                    </a:lnTo>
                    <a:lnTo>
                      <a:pt x="41" y="154"/>
                    </a:lnTo>
                    <a:lnTo>
                      <a:pt x="42" y="148"/>
                    </a:lnTo>
                    <a:lnTo>
                      <a:pt x="44" y="145"/>
                    </a:lnTo>
                    <a:lnTo>
                      <a:pt x="44" y="141"/>
                    </a:lnTo>
                    <a:lnTo>
                      <a:pt x="45" y="137"/>
                    </a:lnTo>
                    <a:lnTo>
                      <a:pt x="46" y="133"/>
                    </a:lnTo>
                    <a:lnTo>
                      <a:pt x="48" y="130"/>
                    </a:lnTo>
                    <a:lnTo>
                      <a:pt x="48" y="126"/>
                    </a:lnTo>
                    <a:lnTo>
                      <a:pt x="49" y="121"/>
                    </a:lnTo>
                    <a:lnTo>
                      <a:pt x="51" y="119"/>
                    </a:lnTo>
                    <a:lnTo>
                      <a:pt x="52" y="114"/>
                    </a:lnTo>
                    <a:lnTo>
                      <a:pt x="52" y="110"/>
                    </a:lnTo>
                    <a:lnTo>
                      <a:pt x="53" y="108"/>
                    </a:lnTo>
                    <a:lnTo>
                      <a:pt x="55" y="105"/>
                    </a:lnTo>
                    <a:lnTo>
                      <a:pt x="56" y="101"/>
                    </a:lnTo>
                    <a:lnTo>
                      <a:pt x="56" y="98"/>
                    </a:lnTo>
                    <a:lnTo>
                      <a:pt x="58" y="94"/>
                    </a:lnTo>
                    <a:lnTo>
                      <a:pt x="59" y="91"/>
                    </a:lnTo>
                    <a:lnTo>
                      <a:pt x="60" y="88"/>
                    </a:lnTo>
                    <a:lnTo>
                      <a:pt x="62" y="85"/>
                    </a:lnTo>
                    <a:lnTo>
                      <a:pt x="63" y="81"/>
                    </a:lnTo>
                    <a:lnTo>
                      <a:pt x="65" y="78"/>
                    </a:lnTo>
                    <a:lnTo>
                      <a:pt x="65" y="75"/>
                    </a:lnTo>
                    <a:lnTo>
                      <a:pt x="67" y="70"/>
                    </a:lnTo>
                    <a:lnTo>
                      <a:pt x="69" y="66"/>
                    </a:lnTo>
                    <a:lnTo>
                      <a:pt x="72" y="60"/>
                    </a:lnTo>
                    <a:lnTo>
                      <a:pt x="73" y="56"/>
                    </a:lnTo>
                    <a:lnTo>
                      <a:pt x="76" y="50"/>
                    </a:lnTo>
                    <a:lnTo>
                      <a:pt x="77" y="48"/>
                    </a:lnTo>
                    <a:lnTo>
                      <a:pt x="80" y="43"/>
                    </a:lnTo>
                    <a:lnTo>
                      <a:pt x="81" y="41"/>
                    </a:lnTo>
                    <a:lnTo>
                      <a:pt x="83" y="36"/>
                    </a:lnTo>
                    <a:lnTo>
                      <a:pt x="85" y="35"/>
                    </a:lnTo>
                    <a:lnTo>
                      <a:pt x="88" y="31"/>
                    </a:lnTo>
                    <a:lnTo>
                      <a:pt x="92" y="29"/>
                    </a:lnTo>
                    <a:lnTo>
                      <a:pt x="101" y="126"/>
                    </a:lnTo>
                    <a:lnTo>
                      <a:pt x="106" y="172"/>
                    </a:lnTo>
                    <a:lnTo>
                      <a:pt x="129" y="131"/>
                    </a:lnTo>
                    <a:lnTo>
                      <a:pt x="131" y="126"/>
                    </a:lnTo>
                    <a:lnTo>
                      <a:pt x="134" y="120"/>
                    </a:lnTo>
                    <a:lnTo>
                      <a:pt x="138" y="114"/>
                    </a:lnTo>
                    <a:lnTo>
                      <a:pt x="141" y="109"/>
                    </a:lnTo>
                    <a:lnTo>
                      <a:pt x="145" y="105"/>
                    </a:lnTo>
                    <a:lnTo>
                      <a:pt x="148" y="99"/>
                    </a:lnTo>
                    <a:lnTo>
                      <a:pt x="152" y="95"/>
                    </a:lnTo>
                    <a:lnTo>
                      <a:pt x="155" y="91"/>
                    </a:lnTo>
                    <a:lnTo>
                      <a:pt x="158" y="87"/>
                    </a:lnTo>
                    <a:lnTo>
                      <a:pt x="162" y="84"/>
                    </a:lnTo>
                    <a:lnTo>
                      <a:pt x="164" y="80"/>
                    </a:lnTo>
                    <a:lnTo>
                      <a:pt x="168" y="78"/>
                    </a:lnTo>
                    <a:lnTo>
                      <a:pt x="172" y="74"/>
                    </a:lnTo>
                    <a:lnTo>
                      <a:pt x="176" y="73"/>
                    </a:lnTo>
                    <a:lnTo>
                      <a:pt x="176" y="73"/>
                    </a:lnTo>
                    <a:lnTo>
                      <a:pt x="179" y="75"/>
                    </a:lnTo>
                    <a:lnTo>
                      <a:pt x="179" y="77"/>
                    </a:lnTo>
                    <a:lnTo>
                      <a:pt x="180" y="80"/>
                    </a:lnTo>
                    <a:lnTo>
                      <a:pt x="180" y="82"/>
                    </a:lnTo>
                    <a:lnTo>
                      <a:pt x="182" y="85"/>
                    </a:lnTo>
                    <a:lnTo>
                      <a:pt x="183" y="89"/>
                    </a:lnTo>
                    <a:lnTo>
                      <a:pt x="183" y="92"/>
                    </a:lnTo>
                    <a:lnTo>
                      <a:pt x="184" y="98"/>
                    </a:lnTo>
                    <a:lnTo>
                      <a:pt x="184" y="103"/>
                    </a:lnTo>
                    <a:lnTo>
                      <a:pt x="184" y="106"/>
                    </a:lnTo>
                    <a:lnTo>
                      <a:pt x="184" y="110"/>
                    </a:lnTo>
                    <a:lnTo>
                      <a:pt x="184" y="113"/>
                    </a:lnTo>
                    <a:lnTo>
                      <a:pt x="186" y="117"/>
                    </a:lnTo>
                    <a:lnTo>
                      <a:pt x="186" y="121"/>
                    </a:lnTo>
                    <a:lnTo>
                      <a:pt x="186" y="126"/>
                    </a:lnTo>
                    <a:lnTo>
                      <a:pt x="186" y="130"/>
                    </a:lnTo>
                    <a:lnTo>
                      <a:pt x="186" y="134"/>
                    </a:lnTo>
                    <a:lnTo>
                      <a:pt x="186" y="209"/>
                    </a:lnTo>
                    <a:lnTo>
                      <a:pt x="186" y="257"/>
                    </a:lnTo>
                    <a:lnTo>
                      <a:pt x="212" y="218"/>
                    </a:lnTo>
                    <a:lnTo>
                      <a:pt x="215" y="213"/>
                    </a:lnTo>
                    <a:lnTo>
                      <a:pt x="217" y="209"/>
                    </a:lnTo>
                    <a:lnTo>
                      <a:pt x="219" y="207"/>
                    </a:lnTo>
                    <a:lnTo>
                      <a:pt x="222" y="202"/>
                    </a:lnTo>
                    <a:lnTo>
                      <a:pt x="225" y="200"/>
                    </a:lnTo>
                    <a:lnTo>
                      <a:pt x="228" y="197"/>
                    </a:lnTo>
                    <a:lnTo>
                      <a:pt x="230" y="193"/>
                    </a:lnTo>
                    <a:lnTo>
                      <a:pt x="233" y="190"/>
                    </a:lnTo>
                    <a:lnTo>
                      <a:pt x="237" y="184"/>
                    </a:lnTo>
                    <a:lnTo>
                      <a:pt x="243" y="179"/>
                    </a:lnTo>
                    <a:lnTo>
                      <a:pt x="247" y="174"/>
                    </a:lnTo>
                    <a:lnTo>
                      <a:pt x="251" y="172"/>
                    </a:lnTo>
                    <a:lnTo>
                      <a:pt x="251" y="176"/>
                    </a:lnTo>
                    <a:lnTo>
                      <a:pt x="251" y="180"/>
                    </a:lnTo>
                    <a:lnTo>
                      <a:pt x="250" y="184"/>
                    </a:lnTo>
                    <a:lnTo>
                      <a:pt x="250" y="187"/>
                    </a:lnTo>
                    <a:lnTo>
                      <a:pt x="250" y="191"/>
                    </a:lnTo>
                    <a:lnTo>
                      <a:pt x="250" y="197"/>
                    </a:lnTo>
                    <a:lnTo>
                      <a:pt x="250" y="201"/>
                    </a:lnTo>
                    <a:lnTo>
                      <a:pt x="249" y="207"/>
                    </a:lnTo>
                    <a:lnTo>
                      <a:pt x="249" y="208"/>
                    </a:lnTo>
                    <a:lnTo>
                      <a:pt x="249" y="212"/>
                    </a:lnTo>
                    <a:lnTo>
                      <a:pt x="247" y="215"/>
                    </a:lnTo>
                    <a:lnTo>
                      <a:pt x="247" y="218"/>
                    </a:lnTo>
                    <a:lnTo>
                      <a:pt x="247" y="222"/>
                    </a:lnTo>
                    <a:lnTo>
                      <a:pt x="246" y="226"/>
                    </a:lnTo>
                    <a:lnTo>
                      <a:pt x="246" y="229"/>
                    </a:lnTo>
                    <a:lnTo>
                      <a:pt x="244" y="233"/>
                    </a:lnTo>
                    <a:lnTo>
                      <a:pt x="243" y="237"/>
                    </a:lnTo>
                    <a:lnTo>
                      <a:pt x="243" y="241"/>
                    </a:lnTo>
                    <a:lnTo>
                      <a:pt x="242" y="246"/>
                    </a:lnTo>
                    <a:lnTo>
                      <a:pt x="242" y="250"/>
                    </a:lnTo>
                    <a:lnTo>
                      <a:pt x="269" y="257"/>
                    </a:lnTo>
                    <a:lnTo>
                      <a:pt x="269" y="253"/>
                    </a:lnTo>
                    <a:lnTo>
                      <a:pt x="271" y="250"/>
                    </a:lnTo>
                    <a:lnTo>
                      <a:pt x="271" y="247"/>
                    </a:lnTo>
                    <a:lnTo>
                      <a:pt x="271" y="243"/>
                    </a:lnTo>
                    <a:lnTo>
                      <a:pt x="272" y="237"/>
                    </a:lnTo>
                    <a:lnTo>
                      <a:pt x="275" y="230"/>
                    </a:lnTo>
                    <a:lnTo>
                      <a:pt x="275" y="225"/>
                    </a:lnTo>
                    <a:lnTo>
                      <a:pt x="276" y="219"/>
                    </a:lnTo>
                    <a:lnTo>
                      <a:pt x="278" y="213"/>
                    </a:lnTo>
                    <a:lnTo>
                      <a:pt x="279" y="209"/>
                    </a:lnTo>
                    <a:lnTo>
                      <a:pt x="279" y="205"/>
                    </a:lnTo>
                    <a:lnTo>
                      <a:pt x="279" y="200"/>
                    </a:lnTo>
                    <a:lnTo>
                      <a:pt x="281" y="195"/>
                    </a:lnTo>
                    <a:lnTo>
                      <a:pt x="281" y="191"/>
                    </a:lnTo>
                    <a:lnTo>
                      <a:pt x="281" y="186"/>
                    </a:lnTo>
                    <a:lnTo>
                      <a:pt x="281" y="183"/>
                    </a:lnTo>
                    <a:lnTo>
                      <a:pt x="281" y="180"/>
                    </a:lnTo>
                    <a:lnTo>
                      <a:pt x="281" y="176"/>
                    </a:lnTo>
                    <a:lnTo>
                      <a:pt x="281" y="173"/>
                    </a:lnTo>
                    <a:lnTo>
                      <a:pt x="281" y="169"/>
                    </a:lnTo>
                    <a:lnTo>
                      <a:pt x="279" y="166"/>
                    </a:lnTo>
                    <a:lnTo>
                      <a:pt x="279" y="163"/>
                    </a:lnTo>
                    <a:lnTo>
                      <a:pt x="278" y="159"/>
                    </a:lnTo>
                    <a:lnTo>
                      <a:pt x="276" y="155"/>
                    </a:lnTo>
                    <a:lnTo>
                      <a:pt x="274" y="151"/>
                    </a:lnTo>
                    <a:lnTo>
                      <a:pt x="271" y="147"/>
                    </a:lnTo>
                    <a:lnTo>
                      <a:pt x="268" y="145"/>
                    </a:lnTo>
                    <a:lnTo>
                      <a:pt x="265" y="142"/>
                    </a:lnTo>
                    <a:lnTo>
                      <a:pt x="265"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3" name="Freeform 143"/>
              <p:cNvSpPr>
                <a:spLocks/>
              </p:cNvSpPr>
              <p:nvPr/>
            </p:nvSpPr>
            <p:spPr bwMode="auto">
              <a:xfrm>
                <a:off x="3674" y="1552"/>
                <a:ext cx="96" cy="887"/>
              </a:xfrm>
              <a:custGeom>
                <a:avLst/>
                <a:gdLst>
                  <a:gd name="T0" fmla="*/ 67 w 96"/>
                  <a:gd name="T1" fmla="*/ 855 h 887"/>
                  <a:gd name="T2" fmla="*/ 55 w 96"/>
                  <a:gd name="T3" fmla="*/ 0 h 887"/>
                  <a:gd name="T4" fmla="*/ 26 w 96"/>
                  <a:gd name="T5" fmla="*/ 12 h 887"/>
                  <a:gd name="T6" fmla="*/ 25 w 96"/>
                  <a:gd name="T7" fmla="*/ 40 h 887"/>
                  <a:gd name="T8" fmla="*/ 25 w 96"/>
                  <a:gd name="T9" fmla="*/ 67 h 887"/>
                  <a:gd name="T10" fmla="*/ 23 w 96"/>
                  <a:gd name="T11" fmla="*/ 96 h 887"/>
                  <a:gd name="T12" fmla="*/ 23 w 96"/>
                  <a:gd name="T13" fmla="*/ 123 h 887"/>
                  <a:gd name="T14" fmla="*/ 22 w 96"/>
                  <a:gd name="T15" fmla="*/ 151 h 887"/>
                  <a:gd name="T16" fmla="*/ 20 w 96"/>
                  <a:gd name="T17" fmla="*/ 178 h 887"/>
                  <a:gd name="T18" fmla="*/ 19 w 96"/>
                  <a:gd name="T19" fmla="*/ 206 h 887"/>
                  <a:gd name="T20" fmla="*/ 19 w 96"/>
                  <a:gd name="T21" fmla="*/ 234 h 887"/>
                  <a:gd name="T22" fmla="*/ 18 w 96"/>
                  <a:gd name="T23" fmla="*/ 262 h 887"/>
                  <a:gd name="T24" fmla="*/ 18 w 96"/>
                  <a:gd name="T25" fmla="*/ 290 h 887"/>
                  <a:gd name="T26" fmla="*/ 16 w 96"/>
                  <a:gd name="T27" fmla="*/ 318 h 887"/>
                  <a:gd name="T28" fmla="*/ 15 w 96"/>
                  <a:gd name="T29" fmla="*/ 346 h 887"/>
                  <a:gd name="T30" fmla="*/ 15 w 96"/>
                  <a:gd name="T31" fmla="*/ 372 h 887"/>
                  <a:gd name="T32" fmla="*/ 14 w 96"/>
                  <a:gd name="T33" fmla="*/ 400 h 887"/>
                  <a:gd name="T34" fmla="*/ 12 w 96"/>
                  <a:gd name="T35" fmla="*/ 429 h 887"/>
                  <a:gd name="T36" fmla="*/ 12 w 96"/>
                  <a:gd name="T37" fmla="*/ 456 h 887"/>
                  <a:gd name="T38" fmla="*/ 11 w 96"/>
                  <a:gd name="T39" fmla="*/ 484 h 887"/>
                  <a:gd name="T40" fmla="*/ 11 w 96"/>
                  <a:gd name="T41" fmla="*/ 512 h 887"/>
                  <a:gd name="T42" fmla="*/ 9 w 96"/>
                  <a:gd name="T43" fmla="*/ 540 h 887"/>
                  <a:gd name="T44" fmla="*/ 9 w 96"/>
                  <a:gd name="T45" fmla="*/ 567 h 887"/>
                  <a:gd name="T46" fmla="*/ 8 w 96"/>
                  <a:gd name="T47" fmla="*/ 594 h 887"/>
                  <a:gd name="T48" fmla="*/ 7 w 96"/>
                  <a:gd name="T49" fmla="*/ 623 h 887"/>
                  <a:gd name="T50" fmla="*/ 7 w 96"/>
                  <a:gd name="T51" fmla="*/ 651 h 887"/>
                  <a:gd name="T52" fmla="*/ 5 w 96"/>
                  <a:gd name="T53" fmla="*/ 678 h 887"/>
                  <a:gd name="T54" fmla="*/ 4 w 96"/>
                  <a:gd name="T55" fmla="*/ 706 h 887"/>
                  <a:gd name="T56" fmla="*/ 4 w 96"/>
                  <a:gd name="T57" fmla="*/ 733 h 887"/>
                  <a:gd name="T58" fmla="*/ 2 w 96"/>
                  <a:gd name="T59" fmla="*/ 761 h 887"/>
                  <a:gd name="T60" fmla="*/ 2 w 96"/>
                  <a:gd name="T61" fmla="*/ 789 h 887"/>
                  <a:gd name="T62" fmla="*/ 1 w 96"/>
                  <a:gd name="T63" fmla="*/ 817 h 887"/>
                  <a:gd name="T64" fmla="*/ 0 w 96"/>
                  <a:gd name="T65" fmla="*/ 845 h 887"/>
                  <a:gd name="T66" fmla="*/ 0 w 96"/>
                  <a:gd name="T67" fmla="*/ 873 h 887"/>
                  <a:gd name="T68" fmla="*/ 5 w 96"/>
                  <a:gd name="T69" fmla="*/ 887 h 887"/>
                  <a:gd name="T70" fmla="*/ 16 w 96"/>
                  <a:gd name="T71" fmla="*/ 885 h 887"/>
                  <a:gd name="T72" fmla="*/ 27 w 96"/>
                  <a:gd name="T73" fmla="*/ 885 h 887"/>
                  <a:gd name="T74" fmla="*/ 39 w 96"/>
                  <a:gd name="T75" fmla="*/ 884 h 887"/>
                  <a:gd name="T76" fmla="*/ 50 w 96"/>
                  <a:gd name="T77" fmla="*/ 884 h 887"/>
                  <a:gd name="T78" fmla="*/ 61 w 96"/>
                  <a:gd name="T79" fmla="*/ 883 h 887"/>
                  <a:gd name="T80" fmla="*/ 73 w 96"/>
                  <a:gd name="T81" fmla="*/ 883 h 887"/>
                  <a:gd name="T82" fmla="*/ 85 w 96"/>
                  <a:gd name="T83" fmla="*/ 883 h 887"/>
                  <a:gd name="T84" fmla="*/ 92 w 96"/>
                  <a:gd name="T85" fmla="*/ 878 h 887"/>
                  <a:gd name="T86" fmla="*/ 93 w 96"/>
                  <a:gd name="T87" fmla="*/ 871 h 887"/>
                  <a:gd name="T88" fmla="*/ 93 w 96"/>
                  <a:gd name="T89" fmla="*/ 865 h 887"/>
                  <a:gd name="T90" fmla="*/ 94 w 96"/>
                  <a:gd name="T91" fmla="*/ 858 h 887"/>
                  <a:gd name="T92" fmla="*/ 68 w 96"/>
                  <a:gd name="T93" fmla="*/ 8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87">
                    <a:moveTo>
                      <a:pt x="68" y="849"/>
                    </a:moveTo>
                    <a:lnTo>
                      <a:pt x="67" y="855"/>
                    </a:lnTo>
                    <a:lnTo>
                      <a:pt x="29" y="856"/>
                    </a:lnTo>
                    <a:lnTo>
                      <a:pt x="55" y="0"/>
                    </a:lnTo>
                    <a:lnTo>
                      <a:pt x="27" y="0"/>
                    </a:lnTo>
                    <a:lnTo>
                      <a:pt x="26" y="12"/>
                    </a:lnTo>
                    <a:lnTo>
                      <a:pt x="26" y="26"/>
                    </a:lnTo>
                    <a:lnTo>
                      <a:pt x="25" y="40"/>
                    </a:lnTo>
                    <a:lnTo>
                      <a:pt x="25" y="54"/>
                    </a:lnTo>
                    <a:lnTo>
                      <a:pt x="25" y="67"/>
                    </a:lnTo>
                    <a:lnTo>
                      <a:pt x="23" y="82"/>
                    </a:lnTo>
                    <a:lnTo>
                      <a:pt x="23" y="96"/>
                    </a:lnTo>
                    <a:lnTo>
                      <a:pt x="23" y="110"/>
                    </a:lnTo>
                    <a:lnTo>
                      <a:pt x="23" y="123"/>
                    </a:lnTo>
                    <a:lnTo>
                      <a:pt x="22" y="137"/>
                    </a:lnTo>
                    <a:lnTo>
                      <a:pt x="22" y="151"/>
                    </a:lnTo>
                    <a:lnTo>
                      <a:pt x="22" y="164"/>
                    </a:lnTo>
                    <a:lnTo>
                      <a:pt x="20" y="178"/>
                    </a:lnTo>
                    <a:lnTo>
                      <a:pt x="20" y="192"/>
                    </a:lnTo>
                    <a:lnTo>
                      <a:pt x="19" y="206"/>
                    </a:lnTo>
                    <a:lnTo>
                      <a:pt x="19" y="220"/>
                    </a:lnTo>
                    <a:lnTo>
                      <a:pt x="19" y="234"/>
                    </a:lnTo>
                    <a:lnTo>
                      <a:pt x="19" y="248"/>
                    </a:lnTo>
                    <a:lnTo>
                      <a:pt x="18" y="262"/>
                    </a:lnTo>
                    <a:lnTo>
                      <a:pt x="18" y="276"/>
                    </a:lnTo>
                    <a:lnTo>
                      <a:pt x="18" y="290"/>
                    </a:lnTo>
                    <a:lnTo>
                      <a:pt x="16" y="303"/>
                    </a:lnTo>
                    <a:lnTo>
                      <a:pt x="16" y="318"/>
                    </a:lnTo>
                    <a:lnTo>
                      <a:pt x="16" y="332"/>
                    </a:lnTo>
                    <a:lnTo>
                      <a:pt x="15" y="346"/>
                    </a:lnTo>
                    <a:lnTo>
                      <a:pt x="15" y="360"/>
                    </a:lnTo>
                    <a:lnTo>
                      <a:pt x="15" y="372"/>
                    </a:lnTo>
                    <a:lnTo>
                      <a:pt x="15" y="388"/>
                    </a:lnTo>
                    <a:lnTo>
                      <a:pt x="14" y="400"/>
                    </a:lnTo>
                    <a:lnTo>
                      <a:pt x="14" y="414"/>
                    </a:lnTo>
                    <a:lnTo>
                      <a:pt x="12" y="429"/>
                    </a:lnTo>
                    <a:lnTo>
                      <a:pt x="12" y="443"/>
                    </a:lnTo>
                    <a:lnTo>
                      <a:pt x="12" y="456"/>
                    </a:lnTo>
                    <a:lnTo>
                      <a:pt x="11" y="470"/>
                    </a:lnTo>
                    <a:lnTo>
                      <a:pt x="11" y="484"/>
                    </a:lnTo>
                    <a:lnTo>
                      <a:pt x="11" y="498"/>
                    </a:lnTo>
                    <a:lnTo>
                      <a:pt x="11" y="512"/>
                    </a:lnTo>
                    <a:lnTo>
                      <a:pt x="9" y="526"/>
                    </a:lnTo>
                    <a:lnTo>
                      <a:pt x="9" y="540"/>
                    </a:lnTo>
                    <a:lnTo>
                      <a:pt x="9" y="554"/>
                    </a:lnTo>
                    <a:lnTo>
                      <a:pt x="9" y="567"/>
                    </a:lnTo>
                    <a:lnTo>
                      <a:pt x="8" y="581"/>
                    </a:lnTo>
                    <a:lnTo>
                      <a:pt x="8" y="594"/>
                    </a:lnTo>
                    <a:lnTo>
                      <a:pt x="8" y="609"/>
                    </a:lnTo>
                    <a:lnTo>
                      <a:pt x="7" y="623"/>
                    </a:lnTo>
                    <a:lnTo>
                      <a:pt x="7" y="636"/>
                    </a:lnTo>
                    <a:lnTo>
                      <a:pt x="7" y="651"/>
                    </a:lnTo>
                    <a:lnTo>
                      <a:pt x="7" y="665"/>
                    </a:lnTo>
                    <a:lnTo>
                      <a:pt x="5" y="678"/>
                    </a:lnTo>
                    <a:lnTo>
                      <a:pt x="5" y="692"/>
                    </a:lnTo>
                    <a:lnTo>
                      <a:pt x="4" y="706"/>
                    </a:lnTo>
                    <a:lnTo>
                      <a:pt x="4" y="719"/>
                    </a:lnTo>
                    <a:lnTo>
                      <a:pt x="4" y="733"/>
                    </a:lnTo>
                    <a:lnTo>
                      <a:pt x="2" y="747"/>
                    </a:lnTo>
                    <a:lnTo>
                      <a:pt x="2" y="761"/>
                    </a:lnTo>
                    <a:lnTo>
                      <a:pt x="2" y="775"/>
                    </a:lnTo>
                    <a:lnTo>
                      <a:pt x="2" y="789"/>
                    </a:lnTo>
                    <a:lnTo>
                      <a:pt x="1" y="803"/>
                    </a:lnTo>
                    <a:lnTo>
                      <a:pt x="1" y="817"/>
                    </a:lnTo>
                    <a:lnTo>
                      <a:pt x="1" y="831"/>
                    </a:lnTo>
                    <a:lnTo>
                      <a:pt x="0" y="845"/>
                    </a:lnTo>
                    <a:lnTo>
                      <a:pt x="0" y="859"/>
                    </a:lnTo>
                    <a:lnTo>
                      <a:pt x="0" y="873"/>
                    </a:lnTo>
                    <a:lnTo>
                      <a:pt x="0" y="887"/>
                    </a:lnTo>
                    <a:lnTo>
                      <a:pt x="5" y="887"/>
                    </a:lnTo>
                    <a:lnTo>
                      <a:pt x="11" y="885"/>
                    </a:lnTo>
                    <a:lnTo>
                      <a:pt x="16" y="885"/>
                    </a:lnTo>
                    <a:lnTo>
                      <a:pt x="22" y="885"/>
                    </a:lnTo>
                    <a:lnTo>
                      <a:pt x="27" y="885"/>
                    </a:lnTo>
                    <a:lnTo>
                      <a:pt x="33" y="884"/>
                    </a:lnTo>
                    <a:lnTo>
                      <a:pt x="39" y="884"/>
                    </a:lnTo>
                    <a:lnTo>
                      <a:pt x="44" y="884"/>
                    </a:lnTo>
                    <a:lnTo>
                      <a:pt x="50" y="884"/>
                    </a:lnTo>
                    <a:lnTo>
                      <a:pt x="55" y="883"/>
                    </a:lnTo>
                    <a:lnTo>
                      <a:pt x="61" y="883"/>
                    </a:lnTo>
                    <a:lnTo>
                      <a:pt x="68" y="883"/>
                    </a:lnTo>
                    <a:lnTo>
                      <a:pt x="73" y="883"/>
                    </a:lnTo>
                    <a:lnTo>
                      <a:pt x="79" y="883"/>
                    </a:lnTo>
                    <a:lnTo>
                      <a:pt x="85" y="883"/>
                    </a:lnTo>
                    <a:lnTo>
                      <a:pt x="90" y="883"/>
                    </a:lnTo>
                    <a:lnTo>
                      <a:pt x="92" y="878"/>
                    </a:lnTo>
                    <a:lnTo>
                      <a:pt x="92" y="874"/>
                    </a:lnTo>
                    <a:lnTo>
                      <a:pt x="93" y="871"/>
                    </a:lnTo>
                    <a:lnTo>
                      <a:pt x="93" y="869"/>
                    </a:lnTo>
                    <a:lnTo>
                      <a:pt x="93" y="865"/>
                    </a:lnTo>
                    <a:lnTo>
                      <a:pt x="94" y="862"/>
                    </a:lnTo>
                    <a:lnTo>
                      <a:pt x="94" y="858"/>
                    </a:lnTo>
                    <a:lnTo>
                      <a:pt x="96" y="855"/>
                    </a:lnTo>
                    <a:lnTo>
                      <a:pt x="68" y="849"/>
                    </a:lnTo>
                    <a:lnTo>
                      <a:pt x="68" y="8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4" name="Freeform 144"/>
              <p:cNvSpPr>
                <a:spLocks/>
              </p:cNvSpPr>
              <p:nvPr/>
            </p:nvSpPr>
            <p:spPr bwMode="auto">
              <a:xfrm>
                <a:off x="3580" y="2029"/>
                <a:ext cx="117" cy="110"/>
              </a:xfrm>
              <a:custGeom>
                <a:avLst/>
                <a:gdLst>
                  <a:gd name="T0" fmla="*/ 0 w 117"/>
                  <a:gd name="T1" fmla="*/ 22 h 110"/>
                  <a:gd name="T2" fmla="*/ 99 w 117"/>
                  <a:gd name="T3" fmla="*/ 110 h 110"/>
                  <a:gd name="T4" fmla="*/ 117 w 117"/>
                  <a:gd name="T5" fmla="*/ 89 h 110"/>
                  <a:gd name="T6" fmla="*/ 20 w 117"/>
                  <a:gd name="T7" fmla="*/ 0 h 110"/>
                  <a:gd name="T8" fmla="*/ 0 w 117"/>
                  <a:gd name="T9" fmla="*/ 22 h 110"/>
                  <a:gd name="T10" fmla="*/ 0 w 117"/>
                  <a:gd name="T11" fmla="*/ 22 h 110"/>
                </a:gdLst>
                <a:ahLst/>
                <a:cxnLst>
                  <a:cxn ang="0">
                    <a:pos x="T0" y="T1"/>
                  </a:cxn>
                  <a:cxn ang="0">
                    <a:pos x="T2" y="T3"/>
                  </a:cxn>
                  <a:cxn ang="0">
                    <a:pos x="T4" y="T5"/>
                  </a:cxn>
                  <a:cxn ang="0">
                    <a:pos x="T6" y="T7"/>
                  </a:cxn>
                  <a:cxn ang="0">
                    <a:pos x="T8" y="T9"/>
                  </a:cxn>
                  <a:cxn ang="0">
                    <a:pos x="T10" y="T11"/>
                  </a:cxn>
                </a:cxnLst>
                <a:rect l="0" t="0" r="r" b="b"/>
                <a:pathLst>
                  <a:path w="117" h="110">
                    <a:moveTo>
                      <a:pt x="0" y="22"/>
                    </a:moveTo>
                    <a:lnTo>
                      <a:pt x="99" y="110"/>
                    </a:lnTo>
                    <a:lnTo>
                      <a:pt x="117" y="89"/>
                    </a:lnTo>
                    <a:lnTo>
                      <a:pt x="20" y="0"/>
                    </a:lnTo>
                    <a:lnTo>
                      <a:pt x="0"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5" name="Freeform 145"/>
              <p:cNvSpPr>
                <a:spLocks/>
              </p:cNvSpPr>
              <p:nvPr/>
            </p:nvSpPr>
            <p:spPr bwMode="auto">
              <a:xfrm>
                <a:off x="3725" y="1544"/>
                <a:ext cx="428" cy="747"/>
              </a:xfrm>
              <a:custGeom>
                <a:avLst/>
                <a:gdLst>
                  <a:gd name="T0" fmla="*/ 347 w 428"/>
                  <a:gd name="T1" fmla="*/ 377 h 747"/>
                  <a:gd name="T2" fmla="*/ 375 w 428"/>
                  <a:gd name="T3" fmla="*/ 312 h 747"/>
                  <a:gd name="T4" fmla="*/ 395 w 428"/>
                  <a:gd name="T5" fmla="*/ 238 h 747"/>
                  <a:gd name="T6" fmla="*/ 365 w 428"/>
                  <a:gd name="T7" fmla="*/ 177 h 747"/>
                  <a:gd name="T8" fmla="*/ 318 w 428"/>
                  <a:gd name="T9" fmla="*/ 178 h 747"/>
                  <a:gd name="T10" fmla="*/ 324 w 428"/>
                  <a:gd name="T11" fmla="*/ 90 h 747"/>
                  <a:gd name="T12" fmla="*/ 257 w 428"/>
                  <a:gd name="T13" fmla="*/ 87 h 747"/>
                  <a:gd name="T14" fmla="*/ 207 w 428"/>
                  <a:gd name="T15" fmla="*/ 138 h 747"/>
                  <a:gd name="T16" fmla="*/ 200 w 428"/>
                  <a:gd name="T17" fmla="*/ 50 h 747"/>
                  <a:gd name="T18" fmla="*/ 154 w 428"/>
                  <a:gd name="T19" fmla="*/ 0 h 747"/>
                  <a:gd name="T20" fmla="*/ 89 w 428"/>
                  <a:gd name="T21" fmla="*/ 32 h 747"/>
                  <a:gd name="T22" fmla="*/ 73 w 428"/>
                  <a:gd name="T23" fmla="*/ 118 h 747"/>
                  <a:gd name="T24" fmla="*/ 102 w 428"/>
                  <a:gd name="T25" fmla="*/ 210 h 747"/>
                  <a:gd name="T26" fmla="*/ 35 w 428"/>
                  <a:gd name="T27" fmla="*/ 193 h 747"/>
                  <a:gd name="T28" fmla="*/ 0 w 428"/>
                  <a:gd name="T29" fmla="*/ 251 h 747"/>
                  <a:gd name="T30" fmla="*/ 20 w 428"/>
                  <a:gd name="T31" fmla="*/ 319 h 747"/>
                  <a:gd name="T32" fmla="*/ 50 w 428"/>
                  <a:gd name="T33" fmla="*/ 397 h 747"/>
                  <a:gd name="T34" fmla="*/ 80 w 428"/>
                  <a:gd name="T35" fmla="*/ 460 h 747"/>
                  <a:gd name="T36" fmla="*/ 24 w 428"/>
                  <a:gd name="T37" fmla="*/ 474 h 747"/>
                  <a:gd name="T38" fmla="*/ 55 w 428"/>
                  <a:gd name="T39" fmla="*/ 535 h 747"/>
                  <a:gd name="T40" fmla="*/ 99 w 428"/>
                  <a:gd name="T41" fmla="*/ 589 h 747"/>
                  <a:gd name="T42" fmla="*/ 152 w 428"/>
                  <a:gd name="T43" fmla="*/ 654 h 747"/>
                  <a:gd name="T44" fmla="*/ 201 w 428"/>
                  <a:gd name="T45" fmla="*/ 668 h 747"/>
                  <a:gd name="T46" fmla="*/ 140 w 428"/>
                  <a:gd name="T47" fmla="*/ 592 h 747"/>
                  <a:gd name="T48" fmla="*/ 84 w 428"/>
                  <a:gd name="T49" fmla="*/ 522 h 747"/>
                  <a:gd name="T50" fmla="*/ 85 w 428"/>
                  <a:gd name="T51" fmla="*/ 495 h 747"/>
                  <a:gd name="T52" fmla="*/ 116 w 428"/>
                  <a:gd name="T53" fmla="*/ 463 h 747"/>
                  <a:gd name="T54" fmla="*/ 74 w 428"/>
                  <a:gd name="T55" fmla="*/ 377 h 747"/>
                  <a:gd name="T56" fmla="*/ 41 w 428"/>
                  <a:gd name="T57" fmla="*/ 295 h 747"/>
                  <a:gd name="T58" fmla="*/ 29 w 428"/>
                  <a:gd name="T59" fmla="*/ 232 h 747"/>
                  <a:gd name="T60" fmla="*/ 81 w 428"/>
                  <a:gd name="T61" fmla="*/ 232 h 747"/>
                  <a:gd name="T62" fmla="*/ 130 w 428"/>
                  <a:gd name="T63" fmla="*/ 297 h 747"/>
                  <a:gd name="T64" fmla="*/ 158 w 428"/>
                  <a:gd name="T65" fmla="*/ 274 h 747"/>
                  <a:gd name="T66" fmla="*/ 128 w 428"/>
                  <a:gd name="T67" fmla="*/ 203 h 747"/>
                  <a:gd name="T68" fmla="*/ 108 w 428"/>
                  <a:gd name="T69" fmla="*/ 145 h 747"/>
                  <a:gd name="T70" fmla="*/ 101 w 428"/>
                  <a:gd name="T71" fmla="*/ 82 h 747"/>
                  <a:gd name="T72" fmla="*/ 151 w 428"/>
                  <a:gd name="T73" fmla="*/ 30 h 747"/>
                  <a:gd name="T74" fmla="*/ 176 w 428"/>
                  <a:gd name="T75" fmla="*/ 87 h 747"/>
                  <a:gd name="T76" fmla="*/ 176 w 428"/>
                  <a:gd name="T77" fmla="*/ 150 h 747"/>
                  <a:gd name="T78" fmla="*/ 223 w 428"/>
                  <a:gd name="T79" fmla="*/ 164 h 747"/>
                  <a:gd name="T80" fmla="*/ 289 w 428"/>
                  <a:gd name="T81" fmla="*/ 100 h 747"/>
                  <a:gd name="T82" fmla="*/ 292 w 428"/>
                  <a:gd name="T83" fmla="*/ 161 h 747"/>
                  <a:gd name="T84" fmla="*/ 266 w 428"/>
                  <a:gd name="T85" fmla="*/ 217 h 747"/>
                  <a:gd name="T86" fmla="*/ 268 w 428"/>
                  <a:gd name="T87" fmla="*/ 270 h 747"/>
                  <a:gd name="T88" fmla="*/ 338 w 428"/>
                  <a:gd name="T89" fmla="*/ 213 h 747"/>
                  <a:gd name="T90" fmla="*/ 365 w 428"/>
                  <a:gd name="T91" fmla="*/ 234 h 747"/>
                  <a:gd name="T92" fmla="*/ 342 w 428"/>
                  <a:gd name="T93" fmla="*/ 323 h 747"/>
                  <a:gd name="T94" fmla="*/ 303 w 428"/>
                  <a:gd name="T95" fmla="*/ 391 h 747"/>
                  <a:gd name="T96" fmla="*/ 290 w 428"/>
                  <a:gd name="T97" fmla="*/ 454 h 747"/>
                  <a:gd name="T98" fmla="*/ 363 w 428"/>
                  <a:gd name="T99" fmla="*/ 401 h 747"/>
                  <a:gd name="T100" fmla="*/ 398 w 428"/>
                  <a:gd name="T101" fmla="*/ 415 h 747"/>
                  <a:gd name="T102" fmla="*/ 345 w 428"/>
                  <a:gd name="T103" fmla="*/ 588 h 747"/>
                  <a:gd name="T104" fmla="*/ 338 w 428"/>
                  <a:gd name="T105" fmla="*/ 623 h 747"/>
                  <a:gd name="T106" fmla="*/ 278 w 428"/>
                  <a:gd name="T107" fmla="*/ 691 h 747"/>
                  <a:gd name="T108" fmla="*/ 287 w 428"/>
                  <a:gd name="T109" fmla="*/ 725 h 747"/>
                  <a:gd name="T110" fmla="*/ 346 w 428"/>
                  <a:gd name="T111" fmla="*/ 656 h 747"/>
                  <a:gd name="T112" fmla="*/ 393 w 428"/>
                  <a:gd name="T113" fmla="*/ 585 h 747"/>
                  <a:gd name="T114" fmla="*/ 347 w 428"/>
                  <a:gd name="T115" fmla="*/ 555 h 747"/>
                  <a:gd name="T116" fmla="*/ 388 w 428"/>
                  <a:gd name="T117" fmla="*/ 495 h 747"/>
                  <a:gd name="T118" fmla="*/ 424 w 428"/>
                  <a:gd name="T119" fmla="*/ 429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8" h="747">
                    <a:moveTo>
                      <a:pt x="411" y="368"/>
                    </a:moveTo>
                    <a:lnTo>
                      <a:pt x="407" y="365"/>
                    </a:lnTo>
                    <a:lnTo>
                      <a:pt x="404" y="364"/>
                    </a:lnTo>
                    <a:lnTo>
                      <a:pt x="400" y="364"/>
                    </a:lnTo>
                    <a:lnTo>
                      <a:pt x="398" y="364"/>
                    </a:lnTo>
                    <a:lnTo>
                      <a:pt x="393" y="362"/>
                    </a:lnTo>
                    <a:lnTo>
                      <a:pt x="389" y="362"/>
                    </a:lnTo>
                    <a:lnTo>
                      <a:pt x="386" y="364"/>
                    </a:lnTo>
                    <a:lnTo>
                      <a:pt x="382" y="364"/>
                    </a:lnTo>
                    <a:lnTo>
                      <a:pt x="378" y="364"/>
                    </a:lnTo>
                    <a:lnTo>
                      <a:pt x="374" y="365"/>
                    </a:lnTo>
                    <a:lnTo>
                      <a:pt x="370" y="366"/>
                    </a:lnTo>
                    <a:lnTo>
                      <a:pt x="365" y="368"/>
                    </a:lnTo>
                    <a:lnTo>
                      <a:pt x="361" y="371"/>
                    </a:lnTo>
                    <a:lnTo>
                      <a:pt x="356" y="372"/>
                    </a:lnTo>
                    <a:lnTo>
                      <a:pt x="352" y="375"/>
                    </a:lnTo>
                    <a:lnTo>
                      <a:pt x="347" y="377"/>
                    </a:lnTo>
                    <a:lnTo>
                      <a:pt x="349" y="373"/>
                    </a:lnTo>
                    <a:lnTo>
                      <a:pt x="352" y="371"/>
                    </a:lnTo>
                    <a:lnTo>
                      <a:pt x="353" y="366"/>
                    </a:lnTo>
                    <a:lnTo>
                      <a:pt x="354" y="364"/>
                    </a:lnTo>
                    <a:lnTo>
                      <a:pt x="356" y="359"/>
                    </a:lnTo>
                    <a:lnTo>
                      <a:pt x="357" y="355"/>
                    </a:lnTo>
                    <a:lnTo>
                      <a:pt x="360" y="352"/>
                    </a:lnTo>
                    <a:lnTo>
                      <a:pt x="361" y="348"/>
                    </a:lnTo>
                    <a:lnTo>
                      <a:pt x="363" y="344"/>
                    </a:lnTo>
                    <a:lnTo>
                      <a:pt x="364" y="341"/>
                    </a:lnTo>
                    <a:lnTo>
                      <a:pt x="365" y="337"/>
                    </a:lnTo>
                    <a:lnTo>
                      <a:pt x="368" y="333"/>
                    </a:lnTo>
                    <a:lnTo>
                      <a:pt x="370" y="329"/>
                    </a:lnTo>
                    <a:lnTo>
                      <a:pt x="371" y="324"/>
                    </a:lnTo>
                    <a:lnTo>
                      <a:pt x="374" y="322"/>
                    </a:lnTo>
                    <a:lnTo>
                      <a:pt x="375" y="318"/>
                    </a:lnTo>
                    <a:lnTo>
                      <a:pt x="375" y="312"/>
                    </a:lnTo>
                    <a:lnTo>
                      <a:pt x="378" y="308"/>
                    </a:lnTo>
                    <a:lnTo>
                      <a:pt x="378" y="304"/>
                    </a:lnTo>
                    <a:lnTo>
                      <a:pt x="381" y="299"/>
                    </a:lnTo>
                    <a:lnTo>
                      <a:pt x="382" y="295"/>
                    </a:lnTo>
                    <a:lnTo>
                      <a:pt x="384" y="290"/>
                    </a:lnTo>
                    <a:lnTo>
                      <a:pt x="385" y="285"/>
                    </a:lnTo>
                    <a:lnTo>
                      <a:pt x="386" y="281"/>
                    </a:lnTo>
                    <a:lnTo>
                      <a:pt x="386" y="277"/>
                    </a:lnTo>
                    <a:lnTo>
                      <a:pt x="388" y="271"/>
                    </a:lnTo>
                    <a:lnTo>
                      <a:pt x="389" y="267"/>
                    </a:lnTo>
                    <a:lnTo>
                      <a:pt x="391" y="263"/>
                    </a:lnTo>
                    <a:lnTo>
                      <a:pt x="391" y="258"/>
                    </a:lnTo>
                    <a:lnTo>
                      <a:pt x="392" y="253"/>
                    </a:lnTo>
                    <a:lnTo>
                      <a:pt x="393" y="248"/>
                    </a:lnTo>
                    <a:lnTo>
                      <a:pt x="395" y="244"/>
                    </a:lnTo>
                    <a:lnTo>
                      <a:pt x="395" y="241"/>
                    </a:lnTo>
                    <a:lnTo>
                      <a:pt x="395" y="238"/>
                    </a:lnTo>
                    <a:lnTo>
                      <a:pt x="395" y="234"/>
                    </a:lnTo>
                    <a:lnTo>
                      <a:pt x="396" y="230"/>
                    </a:lnTo>
                    <a:lnTo>
                      <a:pt x="396" y="225"/>
                    </a:lnTo>
                    <a:lnTo>
                      <a:pt x="396" y="221"/>
                    </a:lnTo>
                    <a:lnTo>
                      <a:pt x="396" y="216"/>
                    </a:lnTo>
                    <a:lnTo>
                      <a:pt x="396" y="212"/>
                    </a:lnTo>
                    <a:lnTo>
                      <a:pt x="395" y="206"/>
                    </a:lnTo>
                    <a:lnTo>
                      <a:pt x="393" y="202"/>
                    </a:lnTo>
                    <a:lnTo>
                      <a:pt x="392" y="196"/>
                    </a:lnTo>
                    <a:lnTo>
                      <a:pt x="391" y="193"/>
                    </a:lnTo>
                    <a:lnTo>
                      <a:pt x="386" y="189"/>
                    </a:lnTo>
                    <a:lnTo>
                      <a:pt x="385" y="185"/>
                    </a:lnTo>
                    <a:lnTo>
                      <a:pt x="381" y="182"/>
                    </a:lnTo>
                    <a:lnTo>
                      <a:pt x="377" y="181"/>
                    </a:lnTo>
                    <a:lnTo>
                      <a:pt x="372" y="179"/>
                    </a:lnTo>
                    <a:lnTo>
                      <a:pt x="370" y="178"/>
                    </a:lnTo>
                    <a:lnTo>
                      <a:pt x="365" y="177"/>
                    </a:lnTo>
                    <a:lnTo>
                      <a:pt x="363" y="177"/>
                    </a:lnTo>
                    <a:lnTo>
                      <a:pt x="357" y="177"/>
                    </a:lnTo>
                    <a:lnTo>
                      <a:pt x="354" y="177"/>
                    </a:lnTo>
                    <a:lnTo>
                      <a:pt x="350" y="178"/>
                    </a:lnTo>
                    <a:lnTo>
                      <a:pt x="346" y="179"/>
                    </a:lnTo>
                    <a:lnTo>
                      <a:pt x="342" y="181"/>
                    </a:lnTo>
                    <a:lnTo>
                      <a:pt x="336" y="182"/>
                    </a:lnTo>
                    <a:lnTo>
                      <a:pt x="332" y="184"/>
                    </a:lnTo>
                    <a:lnTo>
                      <a:pt x="328" y="188"/>
                    </a:lnTo>
                    <a:lnTo>
                      <a:pt x="324" y="189"/>
                    </a:lnTo>
                    <a:lnTo>
                      <a:pt x="319" y="192"/>
                    </a:lnTo>
                    <a:lnTo>
                      <a:pt x="314" y="195"/>
                    </a:lnTo>
                    <a:lnTo>
                      <a:pt x="310" y="199"/>
                    </a:lnTo>
                    <a:lnTo>
                      <a:pt x="311" y="193"/>
                    </a:lnTo>
                    <a:lnTo>
                      <a:pt x="314" y="188"/>
                    </a:lnTo>
                    <a:lnTo>
                      <a:pt x="315" y="182"/>
                    </a:lnTo>
                    <a:lnTo>
                      <a:pt x="318" y="178"/>
                    </a:lnTo>
                    <a:lnTo>
                      <a:pt x="319" y="171"/>
                    </a:lnTo>
                    <a:lnTo>
                      <a:pt x="321" y="167"/>
                    </a:lnTo>
                    <a:lnTo>
                      <a:pt x="322" y="161"/>
                    </a:lnTo>
                    <a:lnTo>
                      <a:pt x="324" y="157"/>
                    </a:lnTo>
                    <a:lnTo>
                      <a:pt x="325" y="150"/>
                    </a:lnTo>
                    <a:lnTo>
                      <a:pt x="326" y="146"/>
                    </a:lnTo>
                    <a:lnTo>
                      <a:pt x="328" y="139"/>
                    </a:lnTo>
                    <a:lnTo>
                      <a:pt x="328" y="135"/>
                    </a:lnTo>
                    <a:lnTo>
                      <a:pt x="328" y="129"/>
                    </a:lnTo>
                    <a:lnTo>
                      <a:pt x="329" y="122"/>
                    </a:lnTo>
                    <a:lnTo>
                      <a:pt x="329" y="117"/>
                    </a:lnTo>
                    <a:lnTo>
                      <a:pt x="329" y="111"/>
                    </a:lnTo>
                    <a:lnTo>
                      <a:pt x="328" y="107"/>
                    </a:lnTo>
                    <a:lnTo>
                      <a:pt x="328" y="101"/>
                    </a:lnTo>
                    <a:lnTo>
                      <a:pt x="326" y="97"/>
                    </a:lnTo>
                    <a:lnTo>
                      <a:pt x="325" y="94"/>
                    </a:lnTo>
                    <a:lnTo>
                      <a:pt x="324" y="90"/>
                    </a:lnTo>
                    <a:lnTo>
                      <a:pt x="322" y="87"/>
                    </a:lnTo>
                    <a:lnTo>
                      <a:pt x="319" y="83"/>
                    </a:lnTo>
                    <a:lnTo>
                      <a:pt x="319" y="82"/>
                    </a:lnTo>
                    <a:lnTo>
                      <a:pt x="314" y="76"/>
                    </a:lnTo>
                    <a:lnTo>
                      <a:pt x="311" y="75"/>
                    </a:lnTo>
                    <a:lnTo>
                      <a:pt x="307" y="72"/>
                    </a:lnTo>
                    <a:lnTo>
                      <a:pt x="303" y="71"/>
                    </a:lnTo>
                    <a:lnTo>
                      <a:pt x="297" y="69"/>
                    </a:lnTo>
                    <a:lnTo>
                      <a:pt x="292" y="69"/>
                    </a:lnTo>
                    <a:lnTo>
                      <a:pt x="286" y="71"/>
                    </a:lnTo>
                    <a:lnTo>
                      <a:pt x="280" y="72"/>
                    </a:lnTo>
                    <a:lnTo>
                      <a:pt x="278" y="73"/>
                    </a:lnTo>
                    <a:lnTo>
                      <a:pt x="275" y="75"/>
                    </a:lnTo>
                    <a:lnTo>
                      <a:pt x="271" y="76"/>
                    </a:lnTo>
                    <a:lnTo>
                      <a:pt x="268" y="79"/>
                    </a:lnTo>
                    <a:lnTo>
                      <a:pt x="262" y="83"/>
                    </a:lnTo>
                    <a:lnTo>
                      <a:pt x="257" y="87"/>
                    </a:lnTo>
                    <a:lnTo>
                      <a:pt x="253" y="90"/>
                    </a:lnTo>
                    <a:lnTo>
                      <a:pt x="250" y="93"/>
                    </a:lnTo>
                    <a:lnTo>
                      <a:pt x="246" y="96"/>
                    </a:lnTo>
                    <a:lnTo>
                      <a:pt x="243" y="99"/>
                    </a:lnTo>
                    <a:lnTo>
                      <a:pt x="240" y="101"/>
                    </a:lnTo>
                    <a:lnTo>
                      <a:pt x="237" y="106"/>
                    </a:lnTo>
                    <a:lnTo>
                      <a:pt x="233" y="108"/>
                    </a:lnTo>
                    <a:lnTo>
                      <a:pt x="230" y="113"/>
                    </a:lnTo>
                    <a:lnTo>
                      <a:pt x="227" y="115"/>
                    </a:lnTo>
                    <a:lnTo>
                      <a:pt x="225" y="118"/>
                    </a:lnTo>
                    <a:lnTo>
                      <a:pt x="220" y="122"/>
                    </a:lnTo>
                    <a:lnTo>
                      <a:pt x="218" y="125"/>
                    </a:lnTo>
                    <a:lnTo>
                      <a:pt x="215" y="129"/>
                    </a:lnTo>
                    <a:lnTo>
                      <a:pt x="212" y="133"/>
                    </a:lnTo>
                    <a:lnTo>
                      <a:pt x="209" y="138"/>
                    </a:lnTo>
                    <a:lnTo>
                      <a:pt x="207" y="140"/>
                    </a:lnTo>
                    <a:lnTo>
                      <a:pt x="207" y="138"/>
                    </a:lnTo>
                    <a:lnTo>
                      <a:pt x="207" y="133"/>
                    </a:lnTo>
                    <a:lnTo>
                      <a:pt x="207" y="129"/>
                    </a:lnTo>
                    <a:lnTo>
                      <a:pt x="207" y="125"/>
                    </a:lnTo>
                    <a:lnTo>
                      <a:pt x="207" y="120"/>
                    </a:lnTo>
                    <a:lnTo>
                      <a:pt x="207" y="115"/>
                    </a:lnTo>
                    <a:lnTo>
                      <a:pt x="207" y="110"/>
                    </a:lnTo>
                    <a:lnTo>
                      <a:pt x="207" y="106"/>
                    </a:lnTo>
                    <a:lnTo>
                      <a:pt x="205" y="100"/>
                    </a:lnTo>
                    <a:lnTo>
                      <a:pt x="205" y="94"/>
                    </a:lnTo>
                    <a:lnTo>
                      <a:pt x="204" y="89"/>
                    </a:lnTo>
                    <a:lnTo>
                      <a:pt x="204" y="83"/>
                    </a:lnTo>
                    <a:lnTo>
                      <a:pt x="204" y="78"/>
                    </a:lnTo>
                    <a:lnTo>
                      <a:pt x="204" y="72"/>
                    </a:lnTo>
                    <a:lnTo>
                      <a:pt x="204" y="67"/>
                    </a:lnTo>
                    <a:lnTo>
                      <a:pt x="202" y="61"/>
                    </a:lnTo>
                    <a:lnTo>
                      <a:pt x="201" y="54"/>
                    </a:lnTo>
                    <a:lnTo>
                      <a:pt x="200" y="50"/>
                    </a:lnTo>
                    <a:lnTo>
                      <a:pt x="198" y="44"/>
                    </a:lnTo>
                    <a:lnTo>
                      <a:pt x="197" y="39"/>
                    </a:lnTo>
                    <a:lnTo>
                      <a:pt x="195" y="33"/>
                    </a:lnTo>
                    <a:lnTo>
                      <a:pt x="194" y="29"/>
                    </a:lnTo>
                    <a:lnTo>
                      <a:pt x="191" y="25"/>
                    </a:lnTo>
                    <a:lnTo>
                      <a:pt x="190" y="20"/>
                    </a:lnTo>
                    <a:lnTo>
                      <a:pt x="187" y="16"/>
                    </a:lnTo>
                    <a:lnTo>
                      <a:pt x="184" y="12"/>
                    </a:lnTo>
                    <a:lnTo>
                      <a:pt x="181" y="9"/>
                    </a:lnTo>
                    <a:lnTo>
                      <a:pt x="179" y="7"/>
                    </a:lnTo>
                    <a:lnTo>
                      <a:pt x="176" y="4"/>
                    </a:lnTo>
                    <a:lnTo>
                      <a:pt x="172" y="2"/>
                    </a:lnTo>
                    <a:lnTo>
                      <a:pt x="169" y="0"/>
                    </a:lnTo>
                    <a:lnTo>
                      <a:pt x="166" y="0"/>
                    </a:lnTo>
                    <a:lnTo>
                      <a:pt x="162" y="0"/>
                    </a:lnTo>
                    <a:lnTo>
                      <a:pt x="158" y="0"/>
                    </a:lnTo>
                    <a:lnTo>
                      <a:pt x="154" y="0"/>
                    </a:lnTo>
                    <a:lnTo>
                      <a:pt x="151" y="0"/>
                    </a:lnTo>
                    <a:lnTo>
                      <a:pt x="148" y="0"/>
                    </a:lnTo>
                    <a:lnTo>
                      <a:pt x="144" y="1"/>
                    </a:lnTo>
                    <a:lnTo>
                      <a:pt x="141" y="1"/>
                    </a:lnTo>
                    <a:lnTo>
                      <a:pt x="138" y="2"/>
                    </a:lnTo>
                    <a:lnTo>
                      <a:pt x="134" y="2"/>
                    </a:lnTo>
                    <a:lnTo>
                      <a:pt x="131" y="4"/>
                    </a:lnTo>
                    <a:lnTo>
                      <a:pt x="128" y="4"/>
                    </a:lnTo>
                    <a:lnTo>
                      <a:pt x="126" y="5"/>
                    </a:lnTo>
                    <a:lnTo>
                      <a:pt x="120" y="8"/>
                    </a:lnTo>
                    <a:lnTo>
                      <a:pt x="116" y="11"/>
                    </a:lnTo>
                    <a:lnTo>
                      <a:pt x="109" y="12"/>
                    </a:lnTo>
                    <a:lnTo>
                      <a:pt x="105" y="16"/>
                    </a:lnTo>
                    <a:lnTo>
                      <a:pt x="101" y="20"/>
                    </a:lnTo>
                    <a:lnTo>
                      <a:pt x="96" y="23"/>
                    </a:lnTo>
                    <a:lnTo>
                      <a:pt x="92" y="27"/>
                    </a:lnTo>
                    <a:lnTo>
                      <a:pt x="89" y="32"/>
                    </a:lnTo>
                    <a:lnTo>
                      <a:pt x="87" y="37"/>
                    </a:lnTo>
                    <a:lnTo>
                      <a:pt x="84" y="41"/>
                    </a:lnTo>
                    <a:lnTo>
                      <a:pt x="81" y="46"/>
                    </a:lnTo>
                    <a:lnTo>
                      <a:pt x="78" y="50"/>
                    </a:lnTo>
                    <a:lnTo>
                      <a:pt x="77" y="54"/>
                    </a:lnTo>
                    <a:lnTo>
                      <a:pt x="75" y="60"/>
                    </a:lnTo>
                    <a:lnTo>
                      <a:pt x="74" y="65"/>
                    </a:lnTo>
                    <a:lnTo>
                      <a:pt x="74" y="69"/>
                    </a:lnTo>
                    <a:lnTo>
                      <a:pt x="73" y="75"/>
                    </a:lnTo>
                    <a:lnTo>
                      <a:pt x="73" y="79"/>
                    </a:lnTo>
                    <a:lnTo>
                      <a:pt x="71" y="85"/>
                    </a:lnTo>
                    <a:lnTo>
                      <a:pt x="71" y="90"/>
                    </a:lnTo>
                    <a:lnTo>
                      <a:pt x="71" y="96"/>
                    </a:lnTo>
                    <a:lnTo>
                      <a:pt x="71" y="101"/>
                    </a:lnTo>
                    <a:lnTo>
                      <a:pt x="71" y="107"/>
                    </a:lnTo>
                    <a:lnTo>
                      <a:pt x="73" y="113"/>
                    </a:lnTo>
                    <a:lnTo>
                      <a:pt x="73" y="118"/>
                    </a:lnTo>
                    <a:lnTo>
                      <a:pt x="75" y="124"/>
                    </a:lnTo>
                    <a:lnTo>
                      <a:pt x="75" y="129"/>
                    </a:lnTo>
                    <a:lnTo>
                      <a:pt x="75" y="135"/>
                    </a:lnTo>
                    <a:lnTo>
                      <a:pt x="77" y="140"/>
                    </a:lnTo>
                    <a:lnTo>
                      <a:pt x="80" y="146"/>
                    </a:lnTo>
                    <a:lnTo>
                      <a:pt x="80" y="152"/>
                    </a:lnTo>
                    <a:lnTo>
                      <a:pt x="82" y="157"/>
                    </a:lnTo>
                    <a:lnTo>
                      <a:pt x="84" y="163"/>
                    </a:lnTo>
                    <a:lnTo>
                      <a:pt x="87" y="168"/>
                    </a:lnTo>
                    <a:lnTo>
                      <a:pt x="88" y="174"/>
                    </a:lnTo>
                    <a:lnTo>
                      <a:pt x="89" y="179"/>
                    </a:lnTo>
                    <a:lnTo>
                      <a:pt x="91" y="184"/>
                    </a:lnTo>
                    <a:lnTo>
                      <a:pt x="94" y="191"/>
                    </a:lnTo>
                    <a:lnTo>
                      <a:pt x="95" y="195"/>
                    </a:lnTo>
                    <a:lnTo>
                      <a:pt x="96" y="200"/>
                    </a:lnTo>
                    <a:lnTo>
                      <a:pt x="99" y="205"/>
                    </a:lnTo>
                    <a:lnTo>
                      <a:pt x="102" y="210"/>
                    </a:lnTo>
                    <a:lnTo>
                      <a:pt x="98" y="209"/>
                    </a:lnTo>
                    <a:lnTo>
                      <a:pt x="95" y="206"/>
                    </a:lnTo>
                    <a:lnTo>
                      <a:pt x="92" y="205"/>
                    </a:lnTo>
                    <a:lnTo>
                      <a:pt x="88" y="203"/>
                    </a:lnTo>
                    <a:lnTo>
                      <a:pt x="84" y="202"/>
                    </a:lnTo>
                    <a:lnTo>
                      <a:pt x="81" y="200"/>
                    </a:lnTo>
                    <a:lnTo>
                      <a:pt x="77" y="199"/>
                    </a:lnTo>
                    <a:lnTo>
                      <a:pt x="74" y="198"/>
                    </a:lnTo>
                    <a:lnTo>
                      <a:pt x="70" y="196"/>
                    </a:lnTo>
                    <a:lnTo>
                      <a:pt x="66" y="195"/>
                    </a:lnTo>
                    <a:lnTo>
                      <a:pt x="62" y="193"/>
                    </a:lnTo>
                    <a:lnTo>
                      <a:pt x="57" y="193"/>
                    </a:lnTo>
                    <a:lnTo>
                      <a:pt x="53" y="193"/>
                    </a:lnTo>
                    <a:lnTo>
                      <a:pt x="49" y="193"/>
                    </a:lnTo>
                    <a:lnTo>
                      <a:pt x="45" y="193"/>
                    </a:lnTo>
                    <a:lnTo>
                      <a:pt x="41" y="193"/>
                    </a:lnTo>
                    <a:lnTo>
                      <a:pt x="35" y="193"/>
                    </a:lnTo>
                    <a:lnTo>
                      <a:pt x="29" y="193"/>
                    </a:lnTo>
                    <a:lnTo>
                      <a:pt x="25" y="195"/>
                    </a:lnTo>
                    <a:lnTo>
                      <a:pt x="21" y="198"/>
                    </a:lnTo>
                    <a:lnTo>
                      <a:pt x="17" y="200"/>
                    </a:lnTo>
                    <a:lnTo>
                      <a:pt x="13" y="203"/>
                    </a:lnTo>
                    <a:lnTo>
                      <a:pt x="10" y="206"/>
                    </a:lnTo>
                    <a:lnTo>
                      <a:pt x="9" y="212"/>
                    </a:lnTo>
                    <a:lnTo>
                      <a:pt x="4" y="214"/>
                    </a:lnTo>
                    <a:lnTo>
                      <a:pt x="3" y="220"/>
                    </a:lnTo>
                    <a:lnTo>
                      <a:pt x="2" y="225"/>
                    </a:lnTo>
                    <a:lnTo>
                      <a:pt x="2" y="231"/>
                    </a:lnTo>
                    <a:lnTo>
                      <a:pt x="0" y="234"/>
                    </a:lnTo>
                    <a:lnTo>
                      <a:pt x="0" y="237"/>
                    </a:lnTo>
                    <a:lnTo>
                      <a:pt x="0" y="239"/>
                    </a:lnTo>
                    <a:lnTo>
                      <a:pt x="0" y="244"/>
                    </a:lnTo>
                    <a:lnTo>
                      <a:pt x="0" y="246"/>
                    </a:lnTo>
                    <a:lnTo>
                      <a:pt x="0" y="251"/>
                    </a:lnTo>
                    <a:lnTo>
                      <a:pt x="2" y="255"/>
                    </a:lnTo>
                    <a:lnTo>
                      <a:pt x="3" y="258"/>
                    </a:lnTo>
                    <a:lnTo>
                      <a:pt x="3" y="262"/>
                    </a:lnTo>
                    <a:lnTo>
                      <a:pt x="3" y="265"/>
                    </a:lnTo>
                    <a:lnTo>
                      <a:pt x="4" y="269"/>
                    </a:lnTo>
                    <a:lnTo>
                      <a:pt x="4" y="273"/>
                    </a:lnTo>
                    <a:lnTo>
                      <a:pt x="6" y="276"/>
                    </a:lnTo>
                    <a:lnTo>
                      <a:pt x="7" y="280"/>
                    </a:lnTo>
                    <a:lnTo>
                      <a:pt x="7" y="284"/>
                    </a:lnTo>
                    <a:lnTo>
                      <a:pt x="9" y="290"/>
                    </a:lnTo>
                    <a:lnTo>
                      <a:pt x="10" y="292"/>
                    </a:lnTo>
                    <a:lnTo>
                      <a:pt x="11" y="298"/>
                    </a:lnTo>
                    <a:lnTo>
                      <a:pt x="13" y="301"/>
                    </a:lnTo>
                    <a:lnTo>
                      <a:pt x="14" y="306"/>
                    </a:lnTo>
                    <a:lnTo>
                      <a:pt x="16" y="311"/>
                    </a:lnTo>
                    <a:lnTo>
                      <a:pt x="17" y="315"/>
                    </a:lnTo>
                    <a:lnTo>
                      <a:pt x="20" y="319"/>
                    </a:lnTo>
                    <a:lnTo>
                      <a:pt x="21" y="324"/>
                    </a:lnTo>
                    <a:lnTo>
                      <a:pt x="22" y="329"/>
                    </a:lnTo>
                    <a:lnTo>
                      <a:pt x="24" y="333"/>
                    </a:lnTo>
                    <a:lnTo>
                      <a:pt x="25" y="337"/>
                    </a:lnTo>
                    <a:lnTo>
                      <a:pt x="27" y="343"/>
                    </a:lnTo>
                    <a:lnTo>
                      <a:pt x="29" y="345"/>
                    </a:lnTo>
                    <a:lnTo>
                      <a:pt x="31" y="351"/>
                    </a:lnTo>
                    <a:lnTo>
                      <a:pt x="32" y="355"/>
                    </a:lnTo>
                    <a:lnTo>
                      <a:pt x="34" y="359"/>
                    </a:lnTo>
                    <a:lnTo>
                      <a:pt x="36" y="364"/>
                    </a:lnTo>
                    <a:lnTo>
                      <a:pt x="38" y="369"/>
                    </a:lnTo>
                    <a:lnTo>
                      <a:pt x="41" y="373"/>
                    </a:lnTo>
                    <a:lnTo>
                      <a:pt x="42" y="377"/>
                    </a:lnTo>
                    <a:lnTo>
                      <a:pt x="43" y="382"/>
                    </a:lnTo>
                    <a:lnTo>
                      <a:pt x="46" y="387"/>
                    </a:lnTo>
                    <a:lnTo>
                      <a:pt x="49" y="391"/>
                    </a:lnTo>
                    <a:lnTo>
                      <a:pt x="50" y="397"/>
                    </a:lnTo>
                    <a:lnTo>
                      <a:pt x="53" y="400"/>
                    </a:lnTo>
                    <a:lnTo>
                      <a:pt x="55" y="405"/>
                    </a:lnTo>
                    <a:lnTo>
                      <a:pt x="56" y="408"/>
                    </a:lnTo>
                    <a:lnTo>
                      <a:pt x="59" y="414"/>
                    </a:lnTo>
                    <a:lnTo>
                      <a:pt x="60" y="418"/>
                    </a:lnTo>
                    <a:lnTo>
                      <a:pt x="63" y="422"/>
                    </a:lnTo>
                    <a:lnTo>
                      <a:pt x="64" y="426"/>
                    </a:lnTo>
                    <a:lnTo>
                      <a:pt x="67" y="430"/>
                    </a:lnTo>
                    <a:lnTo>
                      <a:pt x="68" y="435"/>
                    </a:lnTo>
                    <a:lnTo>
                      <a:pt x="71" y="439"/>
                    </a:lnTo>
                    <a:lnTo>
                      <a:pt x="73" y="442"/>
                    </a:lnTo>
                    <a:lnTo>
                      <a:pt x="75" y="447"/>
                    </a:lnTo>
                    <a:lnTo>
                      <a:pt x="77" y="450"/>
                    </a:lnTo>
                    <a:lnTo>
                      <a:pt x="80" y="454"/>
                    </a:lnTo>
                    <a:lnTo>
                      <a:pt x="81" y="458"/>
                    </a:lnTo>
                    <a:lnTo>
                      <a:pt x="84" y="461"/>
                    </a:lnTo>
                    <a:lnTo>
                      <a:pt x="80" y="460"/>
                    </a:lnTo>
                    <a:lnTo>
                      <a:pt x="75" y="458"/>
                    </a:lnTo>
                    <a:lnTo>
                      <a:pt x="73" y="457"/>
                    </a:lnTo>
                    <a:lnTo>
                      <a:pt x="70" y="456"/>
                    </a:lnTo>
                    <a:lnTo>
                      <a:pt x="66" y="454"/>
                    </a:lnTo>
                    <a:lnTo>
                      <a:pt x="63" y="454"/>
                    </a:lnTo>
                    <a:lnTo>
                      <a:pt x="60" y="454"/>
                    </a:lnTo>
                    <a:lnTo>
                      <a:pt x="57" y="454"/>
                    </a:lnTo>
                    <a:lnTo>
                      <a:pt x="52" y="453"/>
                    </a:lnTo>
                    <a:lnTo>
                      <a:pt x="46" y="454"/>
                    </a:lnTo>
                    <a:lnTo>
                      <a:pt x="42" y="456"/>
                    </a:lnTo>
                    <a:lnTo>
                      <a:pt x="38" y="458"/>
                    </a:lnTo>
                    <a:lnTo>
                      <a:pt x="34" y="460"/>
                    </a:lnTo>
                    <a:lnTo>
                      <a:pt x="31" y="463"/>
                    </a:lnTo>
                    <a:lnTo>
                      <a:pt x="29" y="464"/>
                    </a:lnTo>
                    <a:lnTo>
                      <a:pt x="27" y="468"/>
                    </a:lnTo>
                    <a:lnTo>
                      <a:pt x="25" y="471"/>
                    </a:lnTo>
                    <a:lnTo>
                      <a:pt x="24" y="474"/>
                    </a:lnTo>
                    <a:lnTo>
                      <a:pt x="22" y="476"/>
                    </a:lnTo>
                    <a:lnTo>
                      <a:pt x="22" y="481"/>
                    </a:lnTo>
                    <a:lnTo>
                      <a:pt x="22" y="485"/>
                    </a:lnTo>
                    <a:lnTo>
                      <a:pt x="22" y="489"/>
                    </a:lnTo>
                    <a:lnTo>
                      <a:pt x="22" y="493"/>
                    </a:lnTo>
                    <a:lnTo>
                      <a:pt x="22" y="496"/>
                    </a:lnTo>
                    <a:lnTo>
                      <a:pt x="28" y="502"/>
                    </a:lnTo>
                    <a:lnTo>
                      <a:pt x="32" y="507"/>
                    </a:lnTo>
                    <a:lnTo>
                      <a:pt x="35" y="510"/>
                    </a:lnTo>
                    <a:lnTo>
                      <a:pt x="38" y="514"/>
                    </a:lnTo>
                    <a:lnTo>
                      <a:pt x="41" y="517"/>
                    </a:lnTo>
                    <a:lnTo>
                      <a:pt x="43" y="520"/>
                    </a:lnTo>
                    <a:lnTo>
                      <a:pt x="45" y="522"/>
                    </a:lnTo>
                    <a:lnTo>
                      <a:pt x="48" y="525"/>
                    </a:lnTo>
                    <a:lnTo>
                      <a:pt x="50" y="529"/>
                    </a:lnTo>
                    <a:lnTo>
                      <a:pt x="53" y="532"/>
                    </a:lnTo>
                    <a:lnTo>
                      <a:pt x="55" y="535"/>
                    </a:lnTo>
                    <a:lnTo>
                      <a:pt x="59" y="538"/>
                    </a:lnTo>
                    <a:lnTo>
                      <a:pt x="60" y="542"/>
                    </a:lnTo>
                    <a:lnTo>
                      <a:pt x="63" y="545"/>
                    </a:lnTo>
                    <a:lnTo>
                      <a:pt x="66" y="548"/>
                    </a:lnTo>
                    <a:lnTo>
                      <a:pt x="68" y="550"/>
                    </a:lnTo>
                    <a:lnTo>
                      <a:pt x="71" y="555"/>
                    </a:lnTo>
                    <a:lnTo>
                      <a:pt x="74" y="557"/>
                    </a:lnTo>
                    <a:lnTo>
                      <a:pt x="75" y="560"/>
                    </a:lnTo>
                    <a:lnTo>
                      <a:pt x="78" y="563"/>
                    </a:lnTo>
                    <a:lnTo>
                      <a:pt x="81" y="567"/>
                    </a:lnTo>
                    <a:lnTo>
                      <a:pt x="84" y="570"/>
                    </a:lnTo>
                    <a:lnTo>
                      <a:pt x="87" y="573"/>
                    </a:lnTo>
                    <a:lnTo>
                      <a:pt x="88" y="577"/>
                    </a:lnTo>
                    <a:lnTo>
                      <a:pt x="91" y="578"/>
                    </a:lnTo>
                    <a:lnTo>
                      <a:pt x="94" y="582"/>
                    </a:lnTo>
                    <a:lnTo>
                      <a:pt x="96" y="585"/>
                    </a:lnTo>
                    <a:lnTo>
                      <a:pt x="99" y="589"/>
                    </a:lnTo>
                    <a:lnTo>
                      <a:pt x="101" y="592"/>
                    </a:lnTo>
                    <a:lnTo>
                      <a:pt x="105" y="595"/>
                    </a:lnTo>
                    <a:lnTo>
                      <a:pt x="109" y="601"/>
                    </a:lnTo>
                    <a:lnTo>
                      <a:pt x="114" y="608"/>
                    </a:lnTo>
                    <a:lnTo>
                      <a:pt x="117" y="610"/>
                    </a:lnTo>
                    <a:lnTo>
                      <a:pt x="119" y="613"/>
                    </a:lnTo>
                    <a:lnTo>
                      <a:pt x="121" y="617"/>
                    </a:lnTo>
                    <a:lnTo>
                      <a:pt x="124" y="620"/>
                    </a:lnTo>
                    <a:lnTo>
                      <a:pt x="128" y="626"/>
                    </a:lnTo>
                    <a:lnTo>
                      <a:pt x="134" y="633"/>
                    </a:lnTo>
                    <a:lnTo>
                      <a:pt x="137" y="635"/>
                    </a:lnTo>
                    <a:lnTo>
                      <a:pt x="140" y="638"/>
                    </a:lnTo>
                    <a:lnTo>
                      <a:pt x="141" y="642"/>
                    </a:lnTo>
                    <a:lnTo>
                      <a:pt x="145" y="645"/>
                    </a:lnTo>
                    <a:lnTo>
                      <a:pt x="147" y="648"/>
                    </a:lnTo>
                    <a:lnTo>
                      <a:pt x="151" y="652"/>
                    </a:lnTo>
                    <a:lnTo>
                      <a:pt x="152" y="654"/>
                    </a:lnTo>
                    <a:lnTo>
                      <a:pt x="155" y="658"/>
                    </a:lnTo>
                    <a:lnTo>
                      <a:pt x="158" y="661"/>
                    </a:lnTo>
                    <a:lnTo>
                      <a:pt x="160" y="665"/>
                    </a:lnTo>
                    <a:lnTo>
                      <a:pt x="162" y="668"/>
                    </a:lnTo>
                    <a:lnTo>
                      <a:pt x="165" y="670"/>
                    </a:lnTo>
                    <a:lnTo>
                      <a:pt x="167" y="673"/>
                    </a:lnTo>
                    <a:lnTo>
                      <a:pt x="170" y="677"/>
                    </a:lnTo>
                    <a:lnTo>
                      <a:pt x="172" y="680"/>
                    </a:lnTo>
                    <a:lnTo>
                      <a:pt x="174" y="683"/>
                    </a:lnTo>
                    <a:lnTo>
                      <a:pt x="177" y="686"/>
                    </a:lnTo>
                    <a:lnTo>
                      <a:pt x="180" y="690"/>
                    </a:lnTo>
                    <a:lnTo>
                      <a:pt x="183" y="693"/>
                    </a:lnTo>
                    <a:lnTo>
                      <a:pt x="186" y="697"/>
                    </a:lnTo>
                    <a:lnTo>
                      <a:pt x="208" y="677"/>
                    </a:lnTo>
                    <a:lnTo>
                      <a:pt x="205" y="673"/>
                    </a:lnTo>
                    <a:lnTo>
                      <a:pt x="204" y="670"/>
                    </a:lnTo>
                    <a:lnTo>
                      <a:pt x="201" y="668"/>
                    </a:lnTo>
                    <a:lnTo>
                      <a:pt x="198" y="665"/>
                    </a:lnTo>
                    <a:lnTo>
                      <a:pt x="194" y="658"/>
                    </a:lnTo>
                    <a:lnTo>
                      <a:pt x="188" y="652"/>
                    </a:lnTo>
                    <a:lnTo>
                      <a:pt x="186" y="649"/>
                    </a:lnTo>
                    <a:lnTo>
                      <a:pt x="183" y="645"/>
                    </a:lnTo>
                    <a:lnTo>
                      <a:pt x="181" y="642"/>
                    </a:lnTo>
                    <a:lnTo>
                      <a:pt x="179" y="640"/>
                    </a:lnTo>
                    <a:lnTo>
                      <a:pt x="174" y="634"/>
                    </a:lnTo>
                    <a:lnTo>
                      <a:pt x="170" y="628"/>
                    </a:lnTo>
                    <a:lnTo>
                      <a:pt x="167" y="624"/>
                    </a:lnTo>
                    <a:lnTo>
                      <a:pt x="165" y="622"/>
                    </a:lnTo>
                    <a:lnTo>
                      <a:pt x="162" y="619"/>
                    </a:lnTo>
                    <a:lnTo>
                      <a:pt x="159" y="616"/>
                    </a:lnTo>
                    <a:lnTo>
                      <a:pt x="154" y="610"/>
                    </a:lnTo>
                    <a:lnTo>
                      <a:pt x="151" y="603"/>
                    </a:lnTo>
                    <a:lnTo>
                      <a:pt x="145" y="598"/>
                    </a:lnTo>
                    <a:lnTo>
                      <a:pt x="140" y="592"/>
                    </a:lnTo>
                    <a:lnTo>
                      <a:pt x="135" y="585"/>
                    </a:lnTo>
                    <a:lnTo>
                      <a:pt x="130" y="580"/>
                    </a:lnTo>
                    <a:lnTo>
                      <a:pt x="128" y="577"/>
                    </a:lnTo>
                    <a:lnTo>
                      <a:pt x="126" y="573"/>
                    </a:lnTo>
                    <a:lnTo>
                      <a:pt x="123" y="570"/>
                    </a:lnTo>
                    <a:lnTo>
                      <a:pt x="120" y="569"/>
                    </a:lnTo>
                    <a:lnTo>
                      <a:pt x="116" y="562"/>
                    </a:lnTo>
                    <a:lnTo>
                      <a:pt x="110" y="556"/>
                    </a:lnTo>
                    <a:lnTo>
                      <a:pt x="108" y="552"/>
                    </a:lnTo>
                    <a:lnTo>
                      <a:pt x="106" y="549"/>
                    </a:lnTo>
                    <a:lnTo>
                      <a:pt x="103" y="546"/>
                    </a:lnTo>
                    <a:lnTo>
                      <a:pt x="101" y="543"/>
                    </a:lnTo>
                    <a:lnTo>
                      <a:pt x="96" y="536"/>
                    </a:lnTo>
                    <a:lnTo>
                      <a:pt x="92" y="531"/>
                    </a:lnTo>
                    <a:lnTo>
                      <a:pt x="88" y="528"/>
                    </a:lnTo>
                    <a:lnTo>
                      <a:pt x="87" y="525"/>
                    </a:lnTo>
                    <a:lnTo>
                      <a:pt x="84" y="522"/>
                    </a:lnTo>
                    <a:lnTo>
                      <a:pt x="81" y="518"/>
                    </a:lnTo>
                    <a:lnTo>
                      <a:pt x="75" y="513"/>
                    </a:lnTo>
                    <a:lnTo>
                      <a:pt x="71" y="507"/>
                    </a:lnTo>
                    <a:lnTo>
                      <a:pt x="67" y="502"/>
                    </a:lnTo>
                    <a:lnTo>
                      <a:pt x="63" y="495"/>
                    </a:lnTo>
                    <a:lnTo>
                      <a:pt x="57" y="489"/>
                    </a:lnTo>
                    <a:lnTo>
                      <a:pt x="53" y="483"/>
                    </a:lnTo>
                    <a:lnTo>
                      <a:pt x="55" y="482"/>
                    </a:lnTo>
                    <a:lnTo>
                      <a:pt x="56" y="482"/>
                    </a:lnTo>
                    <a:lnTo>
                      <a:pt x="57" y="482"/>
                    </a:lnTo>
                    <a:lnTo>
                      <a:pt x="60" y="483"/>
                    </a:lnTo>
                    <a:lnTo>
                      <a:pt x="63" y="483"/>
                    </a:lnTo>
                    <a:lnTo>
                      <a:pt x="67" y="485"/>
                    </a:lnTo>
                    <a:lnTo>
                      <a:pt x="70" y="486"/>
                    </a:lnTo>
                    <a:lnTo>
                      <a:pt x="74" y="489"/>
                    </a:lnTo>
                    <a:lnTo>
                      <a:pt x="80" y="492"/>
                    </a:lnTo>
                    <a:lnTo>
                      <a:pt x="85" y="495"/>
                    </a:lnTo>
                    <a:lnTo>
                      <a:pt x="88" y="496"/>
                    </a:lnTo>
                    <a:lnTo>
                      <a:pt x="91" y="497"/>
                    </a:lnTo>
                    <a:lnTo>
                      <a:pt x="94" y="500"/>
                    </a:lnTo>
                    <a:lnTo>
                      <a:pt x="98" y="503"/>
                    </a:lnTo>
                    <a:lnTo>
                      <a:pt x="101" y="506"/>
                    </a:lnTo>
                    <a:lnTo>
                      <a:pt x="105" y="509"/>
                    </a:lnTo>
                    <a:lnTo>
                      <a:pt x="109" y="511"/>
                    </a:lnTo>
                    <a:lnTo>
                      <a:pt x="113" y="514"/>
                    </a:lnTo>
                    <a:lnTo>
                      <a:pt x="170" y="556"/>
                    </a:lnTo>
                    <a:lnTo>
                      <a:pt x="134" y="496"/>
                    </a:lnTo>
                    <a:lnTo>
                      <a:pt x="131" y="492"/>
                    </a:lnTo>
                    <a:lnTo>
                      <a:pt x="128" y="486"/>
                    </a:lnTo>
                    <a:lnTo>
                      <a:pt x="126" y="482"/>
                    </a:lnTo>
                    <a:lnTo>
                      <a:pt x="124" y="478"/>
                    </a:lnTo>
                    <a:lnTo>
                      <a:pt x="120" y="472"/>
                    </a:lnTo>
                    <a:lnTo>
                      <a:pt x="119" y="468"/>
                    </a:lnTo>
                    <a:lnTo>
                      <a:pt x="116" y="463"/>
                    </a:lnTo>
                    <a:lnTo>
                      <a:pt x="113" y="458"/>
                    </a:lnTo>
                    <a:lnTo>
                      <a:pt x="110" y="453"/>
                    </a:lnTo>
                    <a:lnTo>
                      <a:pt x="108" y="449"/>
                    </a:lnTo>
                    <a:lnTo>
                      <a:pt x="106" y="443"/>
                    </a:lnTo>
                    <a:lnTo>
                      <a:pt x="103" y="439"/>
                    </a:lnTo>
                    <a:lnTo>
                      <a:pt x="101" y="433"/>
                    </a:lnTo>
                    <a:lnTo>
                      <a:pt x="98" y="429"/>
                    </a:lnTo>
                    <a:lnTo>
                      <a:pt x="96" y="423"/>
                    </a:lnTo>
                    <a:lnTo>
                      <a:pt x="94" y="418"/>
                    </a:lnTo>
                    <a:lnTo>
                      <a:pt x="91" y="414"/>
                    </a:lnTo>
                    <a:lnTo>
                      <a:pt x="88" y="408"/>
                    </a:lnTo>
                    <a:lnTo>
                      <a:pt x="85" y="403"/>
                    </a:lnTo>
                    <a:lnTo>
                      <a:pt x="84" y="397"/>
                    </a:lnTo>
                    <a:lnTo>
                      <a:pt x="80" y="393"/>
                    </a:lnTo>
                    <a:lnTo>
                      <a:pt x="78" y="387"/>
                    </a:lnTo>
                    <a:lnTo>
                      <a:pt x="75" y="383"/>
                    </a:lnTo>
                    <a:lnTo>
                      <a:pt x="74" y="377"/>
                    </a:lnTo>
                    <a:lnTo>
                      <a:pt x="71" y="372"/>
                    </a:lnTo>
                    <a:lnTo>
                      <a:pt x="68" y="368"/>
                    </a:lnTo>
                    <a:lnTo>
                      <a:pt x="66" y="362"/>
                    </a:lnTo>
                    <a:lnTo>
                      <a:pt x="64" y="357"/>
                    </a:lnTo>
                    <a:lnTo>
                      <a:pt x="63" y="352"/>
                    </a:lnTo>
                    <a:lnTo>
                      <a:pt x="60" y="347"/>
                    </a:lnTo>
                    <a:lnTo>
                      <a:pt x="59" y="343"/>
                    </a:lnTo>
                    <a:lnTo>
                      <a:pt x="56" y="338"/>
                    </a:lnTo>
                    <a:lnTo>
                      <a:pt x="55" y="333"/>
                    </a:lnTo>
                    <a:lnTo>
                      <a:pt x="52" y="327"/>
                    </a:lnTo>
                    <a:lnTo>
                      <a:pt x="50" y="322"/>
                    </a:lnTo>
                    <a:lnTo>
                      <a:pt x="49" y="318"/>
                    </a:lnTo>
                    <a:lnTo>
                      <a:pt x="46" y="313"/>
                    </a:lnTo>
                    <a:lnTo>
                      <a:pt x="45" y="309"/>
                    </a:lnTo>
                    <a:lnTo>
                      <a:pt x="43" y="305"/>
                    </a:lnTo>
                    <a:lnTo>
                      <a:pt x="42" y="301"/>
                    </a:lnTo>
                    <a:lnTo>
                      <a:pt x="41" y="295"/>
                    </a:lnTo>
                    <a:lnTo>
                      <a:pt x="39" y="291"/>
                    </a:lnTo>
                    <a:lnTo>
                      <a:pt x="38" y="287"/>
                    </a:lnTo>
                    <a:lnTo>
                      <a:pt x="36" y="284"/>
                    </a:lnTo>
                    <a:lnTo>
                      <a:pt x="35" y="278"/>
                    </a:lnTo>
                    <a:lnTo>
                      <a:pt x="35" y="276"/>
                    </a:lnTo>
                    <a:lnTo>
                      <a:pt x="34" y="271"/>
                    </a:lnTo>
                    <a:lnTo>
                      <a:pt x="34" y="267"/>
                    </a:lnTo>
                    <a:lnTo>
                      <a:pt x="32" y="265"/>
                    </a:lnTo>
                    <a:lnTo>
                      <a:pt x="32" y="260"/>
                    </a:lnTo>
                    <a:lnTo>
                      <a:pt x="31" y="258"/>
                    </a:lnTo>
                    <a:lnTo>
                      <a:pt x="31" y="255"/>
                    </a:lnTo>
                    <a:lnTo>
                      <a:pt x="29" y="251"/>
                    </a:lnTo>
                    <a:lnTo>
                      <a:pt x="29" y="246"/>
                    </a:lnTo>
                    <a:lnTo>
                      <a:pt x="29" y="245"/>
                    </a:lnTo>
                    <a:lnTo>
                      <a:pt x="29" y="242"/>
                    </a:lnTo>
                    <a:lnTo>
                      <a:pt x="29" y="237"/>
                    </a:lnTo>
                    <a:lnTo>
                      <a:pt x="29" y="232"/>
                    </a:lnTo>
                    <a:lnTo>
                      <a:pt x="31" y="228"/>
                    </a:lnTo>
                    <a:lnTo>
                      <a:pt x="32" y="225"/>
                    </a:lnTo>
                    <a:lnTo>
                      <a:pt x="32" y="224"/>
                    </a:lnTo>
                    <a:lnTo>
                      <a:pt x="34" y="223"/>
                    </a:lnTo>
                    <a:lnTo>
                      <a:pt x="36" y="223"/>
                    </a:lnTo>
                    <a:lnTo>
                      <a:pt x="41" y="223"/>
                    </a:lnTo>
                    <a:lnTo>
                      <a:pt x="43" y="223"/>
                    </a:lnTo>
                    <a:lnTo>
                      <a:pt x="46" y="223"/>
                    </a:lnTo>
                    <a:lnTo>
                      <a:pt x="50" y="223"/>
                    </a:lnTo>
                    <a:lnTo>
                      <a:pt x="55" y="223"/>
                    </a:lnTo>
                    <a:lnTo>
                      <a:pt x="56" y="223"/>
                    </a:lnTo>
                    <a:lnTo>
                      <a:pt x="60" y="224"/>
                    </a:lnTo>
                    <a:lnTo>
                      <a:pt x="63" y="225"/>
                    </a:lnTo>
                    <a:lnTo>
                      <a:pt x="66" y="225"/>
                    </a:lnTo>
                    <a:lnTo>
                      <a:pt x="71" y="227"/>
                    </a:lnTo>
                    <a:lnTo>
                      <a:pt x="75" y="230"/>
                    </a:lnTo>
                    <a:lnTo>
                      <a:pt x="81" y="232"/>
                    </a:lnTo>
                    <a:lnTo>
                      <a:pt x="87" y="235"/>
                    </a:lnTo>
                    <a:lnTo>
                      <a:pt x="91" y="238"/>
                    </a:lnTo>
                    <a:lnTo>
                      <a:pt x="95" y="242"/>
                    </a:lnTo>
                    <a:lnTo>
                      <a:pt x="99" y="246"/>
                    </a:lnTo>
                    <a:lnTo>
                      <a:pt x="103" y="249"/>
                    </a:lnTo>
                    <a:lnTo>
                      <a:pt x="106" y="253"/>
                    </a:lnTo>
                    <a:lnTo>
                      <a:pt x="109" y="258"/>
                    </a:lnTo>
                    <a:lnTo>
                      <a:pt x="113" y="262"/>
                    </a:lnTo>
                    <a:lnTo>
                      <a:pt x="116" y="266"/>
                    </a:lnTo>
                    <a:lnTo>
                      <a:pt x="119" y="269"/>
                    </a:lnTo>
                    <a:lnTo>
                      <a:pt x="120" y="274"/>
                    </a:lnTo>
                    <a:lnTo>
                      <a:pt x="121" y="277"/>
                    </a:lnTo>
                    <a:lnTo>
                      <a:pt x="124" y="281"/>
                    </a:lnTo>
                    <a:lnTo>
                      <a:pt x="126" y="285"/>
                    </a:lnTo>
                    <a:lnTo>
                      <a:pt x="128" y="290"/>
                    </a:lnTo>
                    <a:lnTo>
                      <a:pt x="128" y="292"/>
                    </a:lnTo>
                    <a:lnTo>
                      <a:pt x="130" y="297"/>
                    </a:lnTo>
                    <a:lnTo>
                      <a:pt x="131" y="299"/>
                    </a:lnTo>
                    <a:lnTo>
                      <a:pt x="133" y="302"/>
                    </a:lnTo>
                    <a:lnTo>
                      <a:pt x="133" y="305"/>
                    </a:lnTo>
                    <a:lnTo>
                      <a:pt x="134" y="308"/>
                    </a:lnTo>
                    <a:lnTo>
                      <a:pt x="134" y="311"/>
                    </a:lnTo>
                    <a:lnTo>
                      <a:pt x="135" y="313"/>
                    </a:lnTo>
                    <a:lnTo>
                      <a:pt x="163" y="308"/>
                    </a:lnTo>
                    <a:lnTo>
                      <a:pt x="162" y="304"/>
                    </a:lnTo>
                    <a:lnTo>
                      <a:pt x="162" y="301"/>
                    </a:lnTo>
                    <a:lnTo>
                      <a:pt x="162" y="297"/>
                    </a:lnTo>
                    <a:lnTo>
                      <a:pt x="162" y="294"/>
                    </a:lnTo>
                    <a:lnTo>
                      <a:pt x="160" y="290"/>
                    </a:lnTo>
                    <a:lnTo>
                      <a:pt x="160" y="287"/>
                    </a:lnTo>
                    <a:lnTo>
                      <a:pt x="159" y="284"/>
                    </a:lnTo>
                    <a:lnTo>
                      <a:pt x="159" y="280"/>
                    </a:lnTo>
                    <a:lnTo>
                      <a:pt x="159" y="277"/>
                    </a:lnTo>
                    <a:lnTo>
                      <a:pt x="158" y="274"/>
                    </a:lnTo>
                    <a:lnTo>
                      <a:pt x="158" y="270"/>
                    </a:lnTo>
                    <a:lnTo>
                      <a:pt x="156" y="267"/>
                    </a:lnTo>
                    <a:lnTo>
                      <a:pt x="156" y="265"/>
                    </a:lnTo>
                    <a:lnTo>
                      <a:pt x="155" y="260"/>
                    </a:lnTo>
                    <a:lnTo>
                      <a:pt x="155" y="258"/>
                    </a:lnTo>
                    <a:lnTo>
                      <a:pt x="155" y="255"/>
                    </a:lnTo>
                    <a:lnTo>
                      <a:pt x="152" y="251"/>
                    </a:lnTo>
                    <a:lnTo>
                      <a:pt x="151" y="246"/>
                    </a:lnTo>
                    <a:lnTo>
                      <a:pt x="147" y="241"/>
                    </a:lnTo>
                    <a:lnTo>
                      <a:pt x="145" y="237"/>
                    </a:lnTo>
                    <a:lnTo>
                      <a:pt x="141" y="231"/>
                    </a:lnTo>
                    <a:lnTo>
                      <a:pt x="140" y="225"/>
                    </a:lnTo>
                    <a:lnTo>
                      <a:pt x="137" y="220"/>
                    </a:lnTo>
                    <a:lnTo>
                      <a:pt x="134" y="214"/>
                    </a:lnTo>
                    <a:lnTo>
                      <a:pt x="133" y="210"/>
                    </a:lnTo>
                    <a:lnTo>
                      <a:pt x="130" y="207"/>
                    </a:lnTo>
                    <a:lnTo>
                      <a:pt x="128" y="203"/>
                    </a:lnTo>
                    <a:lnTo>
                      <a:pt x="128" y="200"/>
                    </a:lnTo>
                    <a:lnTo>
                      <a:pt x="126" y="196"/>
                    </a:lnTo>
                    <a:lnTo>
                      <a:pt x="126" y="193"/>
                    </a:lnTo>
                    <a:lnTo>
                      <a:pt x="124" y="191"/>
                    </a:lnTo>
                    <a:lnTo>
                      <a:pt x="123" y="188"/>
                    </a:lnTo>
                    <a:lnTo>
                      <a:pt x="120" y="184"/>
                    </a:lnTo>
                    <a:lnTo>
                      <a:pt x="120" y="179"/>
                    </a:lnTo>
                    <a:lnTo>
                      <a:pt x="119" y="177"/>
                    </a:lnTo>
                    <a:lnTo>
                      <a:pt x="117" y="172"/>
                    </a:lnTo>
                    <a:lnTo>
                      <a:pt x="116" y="170"/>
                    </a:lnTo>
                    <a:lnTo>
                      <a:pt x="114" y="166"/>
                    </a:lnTo>
                    <a:lnTo>
                      <a:pt x="113" y="163"/>
                    </a:lnTo>
                    <a:lnTo>
                      <a:pt x="113" y="159"/>
                    </a:lnTo>
                    <a:lnTo>
                      <a:pt x="112" y="154"/>
                    </a:lnTo>
                    <a:lnTo>
                      <a:pt x="110" y="150"/>
                    </a:lnTo>
                    <a:lnTo>
                      <a:pt x="109" y="147"/>
                    </a:lnTo>
                    <a:lnTo>
                      <a:pt x="108" y="145"/>
                    </a:lnTo>
                    <a:lnTo>
                      <a:pt x="108" y="140"/>
                    </a:lnTo>
                    <a:lnTo>
                      <a:pt x="106" y="136"/>
                    </a:lnTo>
                    <a:lnTo>
                      <a:pt x="105" y="133"/>
                    </a:lnTo>
                    <a:lnTo>
                      <a:pt x="105" y="129"/>
                    </a:lnTo>
                    <a:lnTo>
                      <a:pt x="103" y="125"/>
                    </a:lnTo>
                    <a:lnTo>
                      <a:pt x="103" y="122"/>
                    </a:lnTo>
                    <a:lnTo>
                      <a:pt x="102" y="118"/>
                    </a:lnTo>
                    <a:lnTo>
                      <a:pt x="102" y="115"/>
                    </a:lnTo>
                    <a:lnTo>
                      <a:pt x="101" y="113"/>
                    </a:lnTo>
                    <a:lnTo>
                      <a:pt x="101" y="108"/>
                    </a:lnTo>
                    <a:lnTo>
                      <a:pt x="101" y="106"/>
                    </a:lnTo>
                    <a:lnTo>
                      <a:pt x="101" y="101"/>
                    </a:lnTo>
                    <a:lnTo>
                      <a:pt x="101" y="99"/>
                    </a:lnTo>
                    <a:lnTo>
                      <a:pt x="101" y="96"/>
                    </a:lnTo>
                    <a:lnTo>
                      <a:pt x="101" y="92"/>
                    </a:lnTo>
                    <a:lnTo>
                      <a:pt x="101" y="87"/>
                    </a:lnTo>
                    <a:lnTo>
                      <a:pt x="101" y="82"/>
                    </a:lnTo>
                    <a:lnTo>
                      <a:pt x="101" y="76"/>
                    </a:lnTo>
                    <a:lnTo>
                      <a:pt x="102" y="71"/>
                    </a:lnTo>
                    <a:lnTo>
                      <a:pt x="103" y="65"/>
                    </a:lnTo>
                    <a:lnTo>
                      <a:pt x="105" y="60"/>
                    </a:lnTo>
                    <a:lnTo>
                      <a:pt x="108" y="55"/>
                    </a:lnTo>
                    <a:lnTo>
                      <a:pt x="112" y="50"/>
                    </a:lnTo>
                    <a:lnTo>
                      <a:pt x="116" y="44"/>
                    </a:lnTo>
                    <a:lnTo>
                      <a:pt x="119" y="41"/>
                    </a:lnTo>
                    <a:lnTo>
                      <a:pt x="120" y="40"/>
                    </a:lnTo>
                    <a:lnTo>
                      <a:pt x="124" y="39"/>
                    </a:lnTo>
                    <a:lnTo>
                      <a:pt x="128" y="37"/>
                    </a:lnTo>
                    <a:lnTo>
                      <a:pt x="130" y="34"/>
                    </a:lnTo>
                    <a:lnTo>
                      <a:pt x="134" y="33"/>
                    </a:lnTo>
                    <a:lnTo>
                      <a:pt x="138" y="33"/>
                    </a:lnTo>
                    <a:lnTo>
                      <a:pt x="141" y="32"/>
                    </a:lnTo>
                    <a:lnTo>
                      <a:pt x="147" y="30"/>
                    </a:lnTo>
                    <a:lnTo>
                      <a:pt x="151" y="30"/>
                    </a:lnTo>
                    <a:lnTo>
                      <a:pt x="155" y="29"/>
                    </a:lnTo>
                    <a:lnTo>
                      <a:pt x="160" y="29"/>
                    </a:lnTo>
                    <a:lnTo>
                      <a:pt x="162" y="32"/>
                    </a:lnTo>
                    <a:lnTo>
                      <a:pt x="163" y="34"/>
                    </a:lnTo>
                    <a:lnTo>
                      <a:pt x="165" y="37"/>
                    </a:lnTo>
                    <a:lnTo>
                      <a:pt x="167" y="43"/>
                    </a:lnTo>
                    <a:lnTo>
                      <a:pt x="167" y="46"/>
                    </a:lnTo>
                    <a:lnTo>
                      <a:pt x="169" y="48"/>
                    </a:lnTo>
                    <a:lnTo>
                      <a:pt x="170" y="53"/>
                    </a:lnTo>
                    <a:lnTo>
                      <a:pt x="172" y="55"/>
                    </a:lnTo>
                    <a:lnTo>
                      <a:pt x="172" y="58"/>
                    </a:lnTo>
                    <a:lnTo>
                      <a:pt x="172" y="64"/>
                    </a:lnTo>
                    <a:lnTo>
                      <a:pt x="173" y="67"/>
                    </a:lnTo>
                    <a:lnTo>
                      <a:pt x="174" y="72"/>
                    </a:lnTo>
                    <a:lnTo>
                      <a:pt x="174" y="76"/>
                    </a:lnTo>
                    <a:lnTo>
                      <a:pt x="174" y="82"/>
                    </a:lnTo>
                    <a:lnTo>
                      <a:pt x="176" y="87"/>
                    </a:lnTo>
                    <a:lnTo>
                      <a:pt x="176" y="93"/>
                    </a:lnTo>
                    <a:lnTo>
                      <a:pt x="176" y="96"/>
                    </a:lnTo>
                    <a:lnTo>
                      <a:pt x="176" y="99"/>
                    </a:lnTo>
                    <a:lnTo>
                      <a:pt x="176" y="101"/>
                    </a:lnTo>
                    <a:lnTo>
                      <a:pt x="177" y="106"/>
                    </a:lnTo>
                    <a:lnTo>
                      <a:pt x="177" y="108"/>
                    </a:lnTo>
                    <a:lnTo>
                      <a:pt x="177" y="113"/>
                    </a:lnTo>
                    <a:lnTo>
                      <a:pt x="177" y="115"/>
                    </a:lnTo>
                    <a:lnTo>
                      <a:pt x="177" y="120"/>
                    </a:lnTo>
                    <a:lnTo>
                      <a:pt x="177" y="122"/>
                    </a:lnTo>
                    <a:lnTo>
                      <a:pt x="177" y="126"/>
                    </a:lnTo>
                    <a:lnTo>
                      <a:pt x="177" y="129"/>
                    </a:lnTo>
                    <a:lnTo>
                      <a:pt x="177" y="133"/>
                    </a:lnTo>
                    <a:lnTo>
                      <a:pt x="176" y="138"/>
                    </a:lnTo>
                    <a:lnTo>
                      <a:pt x="176" y="142"/>
                    </a:lnTo>
                    <a:lnTo>
                      <a:pt x="176" y="146"/>
                    </a:lnTo>
                    <a:lnTo>
                      <a:pt x="176" y="150"/>
                    </a:lnTo>
                    <a:lnTo>
                      <a:pt x="174" y="154"/>
                    </a:lnTo>
                    <a:lnTo>
                      <a:pt x="174" y="160"/>
                    </a:lnTo>
                    <a:lnTo>
                      <a:pt x="174" y="164"/>
                    </a:lnTo>
                    <a:lnTo>
                      <a:pt x="174" y="170"/>
                    </a:lnTo>
                    <a:lnTo>
                      <a:pt x="173" y="174"/>
                    </a:lnTo>
                    <a:lnTo>
                      <a:pt x="173" y="179"/>
                    </a:lnTo>
                    <a:lnTo>
                      <a:pt x="172" y="184"/>
                    </a:lnTo>
                    <a:lnTo>
                      <a:pt x="172" y="189"/>
                    </a:lnTo>
                    <a:lnTo>
                      <a:pt x="165" y="248"/>
                    </a:lnTo>
                    <a:lnTo>
                      <a:pt x="200" y="199"/>
                    </a:lnTo>
                    <a:lnTo>
                      <a:pt x="202" y="193"/>
                    </a:lnTo>
                    <a:lnTo>
                      <a:pt x="205" y="189"/>
                    </a:lnTo>
                    <a:lnTo>
                      <a:pt x="209" y="184"/>
                    </a:lnTo>
                    <a:lnTo>
                      <a:pt x="212" y="179"/>
                    </a:lnTo>
                    <a:lnTo>
                      <a:pt x="216" y="174"/>
                    </a:lnTo>
                    <a:lnTo>
                      <a:pt x="220" y="170"/>
                    </a:lnTo>
                    <a:lnTo>
                      <a:pt x="223" y="164"/>
                    </a:lnTo>
                    <a:lnTo>
                      <a:pt x="227" y="161"/>
                    </a:lnTo>
                    <a:lnTo>
                      <a:pt x="230" y="156"/>
                    </a:lnTo>
                    <a:lnTo>
                      <a:pt x="234" y="152"/>
                    </a:lnTo>
                    <a:lnTo>
                      <a:pt x="237" y="147"/>
                    </a:lnTo>
                    <a:lnTo>
                      <a:pt x="241" y="143"/>
                    </a:lnTo>
                    <a:lnTo>
                      <a:pt x="246" y="139"/>
                    </a:lnTo>
                    <a:lnTo>
                      <a:pt x="248" y="135"/>
                    </a:lnTo>
                    <a:lnTo>
                      <a:pt x="251" y="132"/>
                    </a:lnTo>
                    <a:lnTo>
                      <a:pt x="255" y="129"/>
                    </a:lnTo>
                    <a:lnTo>
                      <a:pt x="258" y="125"/>
                    </a:lnTo>
                    <a:lnTo>
                      <a:pt x="262" y="121"/>
                    </a:lnTo>
                    <a:lnTo>
                      <a:pt x="265" y="118"/>
                    </a:lnTo>
                    <a:lnTo>
                      <a:pt x="268" y="115"/>
                    </a:lnTo>
                    <a:lnTo>
                      <a:pt x="273" y="110"/>
                    </a:lnTo>
                    <a:lnTo>
                      <a:pt x="279" y="107"/>
                    </a:lnTo>
                    <a:lnTo>
                      <a:pt x="283" y="103"/>
                    </a:lnTo>
                    <a:lnTo>
                      <a:pt x="289" y="100"/>
                    </a:lnTo>
                    <a:lnTo>
                      <a:pt x="292" y="99"/>
                    </a:lnTo>
                    <a:lnTo>
                      <a:pt x="294" y="99"/>
                    </a:lnTo>
                    <a:lnTo>
                      <a:pt x="297" y="100"/>
                    </a:lnTo>
                    <a:lnTo>
                      <a:pt x="300" y="103"/>
                    </a:lnTo>
                    <a:lnTo>
                      <a:pt x="300" y="106"/>
                    </a:lnTo>
                    <a:lnTo>
                      <a:pt x="301" y="110"/>
                    </a:lnTo>
                    <a:lnTo>
                      <a:pt x="301" y="114"/>
                    </a:lnTo>
                    <a:lnTo>
                      <a:pt x="301" y="118"/>
                    </a:lnTo>
                    <a:lnTo>
                      <a:pt x="301" y="124"/>
                    </a:lnTo>
                    <a:lnTo>
                      <a:pt x="301" y="129"/>
                    </a:lnTo>
                    <a:lnTo>
                      <a:pt x="300" y="133"/>
                    </a:lnTo>
                    <a:lnTo>
                      <a:pt x="300" y="139"/>
                    </a:lnTo>
                    <a:lnTo>
                      <a:pt x="297" y="146"/>
                    </a:lnTo>
                    <a:lnTo>
                      <a:pt x="296" y="152"/>
                    </a:lnTo>
                    <a:lnTo>
                      <a:pt x="294" y="154"/>
                    </a:lnTo>
                    <a:lnTo>
                      <a:pt x="293" y="159"/>
                    </a:lnTo>
                    <a:lnTo>
                      <a:pt x="292" y="161"/>
                    </a:lnTo>
                    <a:lnTo>
                      <a:pt x="290" y="164"/>
                    </a:lnTo>
                    <a:lnTo>
                      <a:pt x="290" y="168"/>
                    </a:lnTo>
                    <a:lnTo>
                      <a:pt x="289" y="171"/>
                    </a:lnTo>
                    <a:lnTo>
                      <a:pt x="287" y="175"/>
                    </a:lnTo>
                    <a:lnTo>
                      <a:pt x="287" y="178"/>
                    </a:lnTo>
                    <a:lnTo>
                      <a:pt x="285" y="181"/>
                    </a:lnTo>
                    <a:lnTo>
                      <a:pt x="283" y="184"/>
                    </a:lnTo>
                    <a:lnTo>
                      <a:pt x="282" y="188"/>
                    </a:lnTo>
                    <a:lnTo>
                      <a:pt x="280" y="192"/>
                    </a:lnTo>
                    <a:lnTo>
                      <a:pt x="279" y="193"/>
                    </a:lnTo>
                    <a:lnTo>
                      <a:pt x="278" y="198"/>
                    </a:lnTo>
                    <a:lnTo>
                      <a:pt x="275" y="200"/>
                    </a:lnTo>
                    <a:lnTo>
                      <a:pt x="273" y="205"/>
                    </a:lnTo>
                    <a:lnTo>
                      <a:pt x="271" y="207"/>
                    </a:lnTo>
                    <a:lnTo>
                      <a:pt x="269" y="210"/>
                    </a:lnTo>
                    <a:lnTo>
                      <a:pt x="268" y="214"/>
                    </a:lnTo>
                    <a:lnTo>
                      <a:pt x="266" y="217"/>
                    </a:lnTo>
                    <a:lnTo>
                      <a:pt x="265" y="220"/>
                    </a:lnTo>
                    <a:lnTo>
                      <a:pt x="262" y="224"/>
                    </a:lnTo>
                    <a:lnTo>
                      <a:pt x="261" y="227"/>
                    </a:lnTo>
                    <a:lnTo>
                      <a:pt x="259" y="230"/>
                    </a:lnTo>
                    <a:lnTo>
                      <a:pt x="255" y="235"/>
                    </a:lnTo>
                    <a:lnTo>
                      <a:pt x="251" y="242"/>
                    </a:lnTo>
                    <a:lnTo>
                      <a:pt x="248" y="246"/>
                    </a:lnTo>
                    <a:lnTo>
                      <a:pt x="246" y="252"/>
                    </a:lnTo>
                    <a:lnTo>
                      <a:pt x="241" y="256"/>
                    </a:lnTo>
                    <a:lnTo>
                      <a:pt x="237" y="260"/>
                    </a:lnTo>
                    <a:lnTo>
                      <a:pt x="234" y="265"/>
                    </a:lnTo>
                    <a:lnTo>
                      <a:pt x="230" y="269"/>
                    </a:lnTo>
                    <a:lnTo>
                      <a:pt x="251" y="290"/>
                    </a:lnTo>
                    <a:lnTo>
                      <a:pt x="255" y="284"/>
                    </a:lnTo>
                    <a:lnTo>
                      <a:pt x="259" y="280"/>
                    </a:lnTo>
                    <a:lnTo>
                      <a:pt x="264" y="276"/>
                    </a:lnTo>
                    <a:lnTo>
                      <a:pt x="268" y="270"/>
                    </a:lnTo>
                    <a:lnTo>
                      <a:pt x="272" y="266"/>
                    </a:lnTo>
                    <a:lnTo>
                      <a:pt x="278" y="262"/>
                    </a:lnTo>
                    <a:lnTo>
                      <a:pt x="282" y="258"/>
                    </a:lnTo>
                    <a:lnTo>
                      <a:pt x="287" y="255"/>
                    </a:lnTo>
                    <a:lnTo>
                      <a:pt x="290" y="249"/>
                    </a:lnTo>
                    <a:lnTo>
                      <a:pt x="294" y="246"/>
                    </a:lnTo>
                    <a:lnTo>
                      <a:pt x="300" y="242"/>
                    </a:lnTo>
                    <a:lnTo>
                      <a:pt x="303" y="238"/>
                    </a:lnTo>
                    <a:lnTo>
                      <a:pt x="307" y="235"/>
                    </a:lnTo>
                    <a:lnTo>
                      <a:pt x="311" y="232"/>
                    </a:lnTo>
                    <a:lnTo>
                      <a:pt x="315" y="230"/>
                    </a:lnTo>
                    <a:lnTo>
                      <a:pt x="321" y="225"/>
                    </a:lnTo>
                    <a:lnTo>
                      <a:pt x="324" y="223"/>
                    </a:lnTo>
                    <a:lnTo>
                      <a:pt x="328" y="221"/>
                    </a:lnTo>
                    <a:lnTo>
                      <a:pt x="331" y="217"/>
                    </a:lnTo>
                    <a:lnTo>
                      <a:pt x="335" y="216"/>
                    </a:lnTo>
                    <a:lnTo>
                      <a:pt x="338" y="213"/>
                    </a:lnTo>
                    <a:lnTo>
                      <a:pt x="342" y="212"/>
                    </a:lnTo>
                    <a:lnTo>
                      <a:pt x="345" y="210"/>
                    </a:lnTo>
                    <a:lnTo>
                      <a:pt x="347" y="209"/>
                    </a:lnTo>
                    <a:lnTo>
                      <a:pt x="353" y="206"/>
                    </a:lnTo>
                    <a:lnTo>
                      <a:pt x="357" y="205"/>
                    </a:lnTo>
                    <a:lnTo>
                      <a:pt x="361" y="205"/>
                    </a:lnTo>
                    <a:lnTo>
                      <a:pt x="364" y="206"/>
                    </a:lnTo>
                    <a:lnTo>
                      <a:pt x="365" y="207"/>
                    </a:lnTo>
                    <a:lnTo>
                      <a:pt x="365" y="209"/>
                    </a:lnTo>
                    <a:lnTo>
                      <a:pt x="365" y="212"/>
                    </a:lnTo>
                    <a:lnTo>
                      <a:pt x="365" y="213"/>
                    </a:lnTo>
                    <a:lnTo>
                      <a:pt x="365" y="216"/>
                    </a:lnTo>
                    <a:lnTo>
                      <a:pt x="365" y="219"/>
                    </a:lnTo>
                    <a:lnTo>
                      <a:pt x="367" y="221"/>
                    </a:lnTo>
                    <a:lnTo>
                      <a:pt x="365" y="225"/>
                    </a:lnTo>
                    <a:lnTo>
                      <a:pt x="365" y="230"/>
                    </a:lnTo>
                    <a:lnTo>
                      <a:pt x="365" y="234"/>
                    </a:lnTo>
                    <a:lnTo>
                      <a:pt x="365" y="239"/>
                    </a:lnTo>
                    <a:lnTo>
                      <a:pt x="364" y="245"/>
                    </a:lnTo>
                    <a:lnTo>
                      <a:pt x="363" y="251"/>
                    </a:lnTo>
                    <a:lnTo>
                      <a:pt x="361" y="256"/>
                    </a:lnTo>
                    <a:lnTo>
                      <a:pt x="361" y="262"/>
                    </a:lnTo>
                    <a:lnTo>
                      <a:pt x="358" y="267"/>
                    </a:lnTo>
                    <a:lnTo>
                      <a:pt x="357" y="273"/>
                    </a:lnTo>
                    <a:lnTo>
                      <a:pt x="357" y="278"/>
                    </a:lnTo>
                    <a:lnTo>
                      <a:pt x="356" y="284"/>
                    </a:lnTo>
                    <a:lnTo>
                      <a:pt x="354" y="288"/>
                    </a:lnTo>
                    <a:lnTo>
                      <a:pt x="353" y="292"/>
                    </a:lnTo>
                    <a:lnTo>
                      <a:pt x="350" y="298"/>
                    </a:lnTo>
                    <a:lnTo>
                      <a:pt x="349" y="304"/>
                    </a:lnTo>
                    <a:lnTo>
                      <a:pt x="347" y="308"/>
                    </a:lnTo>
                    <a:lnTo>
                      <a:pt x="345" y="313"/>
                    </a:lnTo>
                    <a:lnTo>
                      <a:pt x="343" y="318"/>
                    </a:lnTo>
                    <a:lnTo>
                      <a:pt x="342" y="323"/>
                    </a:lnTo>
                    <a:lnTo>
                      <a:pt x="340" y="327"/>
                    </a:lnTo>
                    <a:lnTo>
                      <a:pt x="338" y="331"/>
                    </a:lnTo>
                    <a:lnTo>
                      <a:pt x="335" y="336"/>
                    </a:lnTo>
                    <a:lnTo>
                      <a:pt x="333" y="340"/>
                    </a:lnTo>
                    <a:lnTo>
                      <a:pt x="332" y="344"/>
                    </a:lnTo>
                    <a:lnTo>
                      <a:pt x="329" y="348"/>
                    </a:lnTo>
                    <a:lnTo>
                      <a:pt x="326" y="352"/>
                    </a:lnTo>
                    <a:lnTo>
                      <a:pt x="325" y="357"/>
                    </a:lnTo>
                    <a:lnTo>
                      <a:pt x="322" y="361"/>
                    </a:lnTo>
                    <a:lnTo>
                      <a:pt x="321" y="365"/>
                    </a:lnTo>
                    <a:lnTo>
                      <a:pt x="318" y="368"/>
                    </a:lnTo>
                    <a:lnTo>
                      <a:pt x="317" y="372"/>
                    </a:lnTo>
                    <a:lnTo>
                      <a:pt x="314" y="375"/>
                    </a:lnTo>
                    <a:lnTo>
                      <a:pt x="311" y="379"/>
                    </a:lnTo>
                    <a:lnTo>
                      <a:pt x="310" y="382"/>
                    </a:lnTo>
                    <a:lnTo>
                      <a:pt x="308" y="386"/>
                    </a:lnTo>
                    <a:lnTo>
                      <a:pt x="303" y="391"/>
                    </a:lnTo>
                    <a:lnTo>
                      <a:pt x="300" y="397"/>
                    </a:lnTo>
                    <a:lnTo>
                      <a:pt x="294" y="403"/>
                    </a:lnTo>
                    <a:lnTo>
                      <a:pt x="290" y="408"/>
                    </a:lnTo>
                    <a:lnTo>
                      <a:pt x="287" y="414"/>
                    </a:lnTo>
                    <a:lnTo>
                      <a:pt x="283" y="418"/>
                    </a:lnTo>
                    <a:lnTo>
                      <a:pt x="279" y="422"/>
                    </a:lnTo>
                    <a:lnTo>
                      <a:pt x="276" y="426"/>
                    </a:lnTo>
                    <a:lnTo>
                      <a:pt x="273" y="429"/>
                    </a:lnTo>
                    <a:lnTo>
                      <a:pt x="271" y="432"/>
                    </a:lnTo>
                    <a:lnTo>
                      <a:pt x="268" y="435"/>
                    </a:lnTo>
                    <a:lnTo>
                      <a:pt x="266" y="436"/>
                    </a:lnTo>
                    <a:lnTo>
                      <a:pt x="264" y="439"/>
                    </a:lnTo>
                    <a:lnTo>
                      <a:pt x="262" y="442"/>
                    </a:lnTo>
                    <a:lnTo>
                      <a:pt x="262" y="442"/>
                    </a:lnTo>
                    <a:lnTo>
                      <a:pt x="282" y="463"/>
                    </a:lnTo>
                    <a:lnTo>
                      <a:pt x="286" y="458"/>
                    </a:lnTo>
                    <a:lnTo>
                      <a:pt x="290" y="454"/>
                    </a:lnTo>
                    <a:lnTo>
                      <a:pt x="294" y="450"/>
                    </a:lnTo>
                    <a:lnTo>
                      <a:pt x="300" y="447"/>
                    </a:lnTo>
                    <a:lnTo>
                      <a:pt x="303" y="442"/>
                    </a:lnTo>
                    <a:lnTo>
                      <a:pt x="308" y="439"/>
                    </a:lnTo>
                    <a:lnTo>
                      <a:pt x="312" y="435"/>
                    </a:lnTo>
                    <a:lnTo>
                      <a:pt x="318" y="432"/>
                    </a:lnTo>
                    <a:lnTo>
                      <a:pt x="322" y="428"/>
                    </a:lnTo>
                    <a:lnTo>
                      <a:pt x="326" y="425"/>
                    </a:lnTo>
                    <a:lnTo>
                      <a:pt x="331" y="421"/>
                    </a:lnTo>
                    <a:lnTo>
                      <a:pt x="335" y="418"/>
                    </a:lnTo>
                    <a:lnTo>
                      <a:pt x="339" y="415"/>
                    </a:lnTo>
                    <a:lnTo>
                      <a:pt x="343" y="412"/>
                    </a:lnTo>
                    <a:lnTo>
                      <a:pt x="347" y="410"/>
                    </a:lnTo>
                    <a:lnTo>
                      <a:pt x="353" y="408"/>
                    </a:lnTo>
                    <a:lnTo>
                      <a:pt x="356" y="405"/>
                    </a:lnTo>
                    <a:lnTo>
                      <a:pt x="360" y="403"/>
                    </a:lnTo>
                    <a:lnTo>
                      <a:pt x="363" y="401"/>
                    </a:lnTo>
                    <a:lnTo>
                      <a:pt x="367" y="398"/>
                    </a:lnTo>
                    <a:lnTo>
                      <a:pt x="370" y="397"/>
                    </a:lnTo>
                    <a:lnTo>
                      <a:pt x="374" y="396"/>
                    </a:lnTo>
                    <a:lnTo>
                      <a:pt x="377" y="394"/>
                    </a:lnTo>
                    <a:lnTo>
                      <a:pt x="379" y="393"/>
                    </a:lnTo>
                    <a:lnTo>
                      <a:pt x="385" y="391"/>
                    </a:lnTo>
                    <a:lnTo>
                      <a:pt x="389" y="390"/>
                    </a:lnTo>
                    <a:lnTo>
                      <a:pt x="393" y="390"/>
                    </a:lnTo>
                    <a:lnTo>
                      <a:pt x="396" y="393"/>
                    </a:lnTo>
                    <a:lnTo>
                      <a:pt x="396" y="393"/>
                    </a:lnTo>
                    <a:lnTo>
                      <a:pt x="398" y="394"/>
                    </a:lnTo>
                    <a:lnTo>
                      <a:pt x="398" y="397"/>
                    </a:lnTo>
                    <a:lnTo>
                      <a:pt x="399" y="403"/>
                    </a:lnTo>
                    <a:lnTo>
                      <a:pt x="398" y="405"/>
                    </a:lnTo>
                    <a:lnTo>
                      <a:pt x="398" y="408"/>
                    </a:lnTo>
                    <a:lnTo>
                      <a:pt x="398" y="411"/>
                    </a:lnTo>
                    <a:lnTo>
                      <a:pt x="398" y="415"/>
                    </a:lnTo>
                    <a:lnTo>
                      <a:pt x="396" y="419"/>
                    </a:lnTo>
                    <a:lnTo>
                      <a:pt x="395" y="425"/>
                    </a:lnTo>
                    <a:lnTo>
                      <a:pt x="395" y="426"/>
                    </a:lnTo>
                    <a:lnTo>
                      <a:pt x="395" y="429"/>
                    </a:lnTo>
                    <a:lnTo>
                      <a:pt x="393" y="433"/>
                    </a:lnTo>
                    <a:lnTo>
                      <a:pt x="393" y="436"/>
                    </a:lnTo>
                    <a:lnTo>
                      <a:pt x="300" y="573"/>
                    </a:lnTo>
                    <a:lnTo>
                      <a:pt x="276" y="609"/>
                    </a:lnTo>
                    <a:lnTo>
                      <a:pt x="317" y="595"/>
                    </a:lnTo>
                    <a:lnTo>
                      <a:pt x="321" y="594"/>
                    </a:lnTo>
                    <a:lnTo>
                      <a:pt x="324" y="592"/>
                    </a:lnTo>
                    <a:lnTo>
                      <a:pt x="328" y="591"/>
                    </a:lnTo>
                    <a:lnTo>
                      <a:pt x="331" y="589"/>
                    </a:lnTo>
                    <a:lnTo>
                      <a:pt x="333" y="589"/>
                    </a:lnTo>
                    <a:lnTo>
                      <a:pt x="338" y="588"/>
                    </a:lnTo>
                    <a:lnTo>
                      <a:pt x="340" y="588"/>
                    </a:lnTo>
                    <a:lnTo>
                      <a:pt x="345" y="588"/>
                    </a:lnTo>
                    <a:lnTo>
                      <a:pt x="347" y="587"/>
                    </a:lnTo>
                    <a:lnTo>
                      <a:pt x="350" y="585"/>
                    </a:lnTo>
                    <a:lnTo>
                      <a:pt x="354" y="585"/>
                    </a:lnTo>
                    <a:lnTo>
                      <a:pt x="356" y="585"/>
                    </a:lnTo>
                    <a:lnTo>
                      <a:pt x="361" y="585"/>
                    </a:lnTo>
                    <a:lnTo>
                      <a:pt x="364" y="587"/>
                    </a:lnTo>
                    <a:lnTo>
                      <a:pt x="364" y="588"/>
                    </a:lnTo>
                    <a:lnTo>
                      <a:pt x="363" y="589"/>
                    </a:lnTo>
                    <a:lnTo>
                      <a:pt x="361" y="592"/>
                    </a:lnTo>
                    <a:lnTo>
                      <a:pt x="358" y="596"/>
                    </a:lnTo>
                    <a:lnTo>
                      <a:pt x="356" y="601"/>
                    </a:lnTo>
                    <a:lnTo>
                      <a:pt x="353" y="606"/>
                    </a:lnTo>
                    <a:lnTo>
                      <a:pt x="349" y="609"/>
                    </a:lnTo>
                    <a:lnTo>
                      <a:pt x="347" y="612"/>
                    </a:lnTo>
                    <a:lnTo>
                      <a:pt x="345" y="615"/>
                    </a:lnTo>
                    <a:lnTo>
                      <a:pt x="342" y="619"/>
                    </a:lnTo>
                    <a:lnTo>
                      <a:pt x="338" y="623"/>
                    </a:lnTo>
                    <a:lnTo>
                      <a:pt x="335" y="627"/>
                    </a:lnTo>
                    <a:lnTo>
                      <a:pt x="332" y="631"/>
                    </a:lnTo>
                    <a:lnTo>
                      <a:pt x="328" y="634"/>
                    </a:lnTo>
                    <a:lnTo>
                      <a:pt x="324" y="638"/>
                    </a:lnTo>
                    <a:lnTo>
                      <a:pt x="321" y="641"/>
                    </a:lnTo>
                    <a:lnTo>
                      <a:pt x="318" y="644"/>
                    </a:lnTo>
                    <a:lnTo>
                      <a:pt x="315" y="648"/>
                    </a:lnTo>
                    <a:lnTo>
                      <a:pt x="311" y="651"/>
                    </a:lnTo>
                    <a:lnTo>
                      <a:pt x="310" y="654"/>
                    </a:lnTo>
                    <a:lnTo>
                      <a:pt x="307" y="656"/>
                    </a:lnTo>
                    <a:lnTo>
                      <a:pt x="304" y="661"/>
                    </a:lnTo>
                    <a:lnTo>
                      <a:pt x="300" y="666"/>
                    </a:lnTo>
                    <a:lnTo>
                      <a:pt x="294" y="673"/>
                    </a:lnTo>
                    <a:lnTo>
                      <a:pt x="290" y="677"/>
                    </a:lnTo>
                    <a:lnTo>
                      <a:pt x="286" y="683"/>
                    </a:lnTo>
                    <a:lnTo>
                      <a:pt x="280" y="687"/>
                    </a:lnTo>
                    <a:lnTo>
                      <a:pt x="278" y="691"/>
                    </a:lnTo>
                    <a:lnTo>
                      <a:pt x="275" y="695"/>
                    </a:lnTo>
                    <a:lnTo>
                      <a:pt x="271" y="698"/>
                    </a:lnTo>
                    <a:lnTo>
                      <a:pt x="268" y="702"/>
                    </a:lnTo>
                    <a:lnTo>
                      <a:pt x="266" y="707"/>
                    </a:lnTo>
                    <a:lnTo>
                      <a:pt x="259" y="711"/>
                    </a:lnTo>
                    <a:lnTo>
                      <a:pt x="257" y="716"/>
                    </a:lnTo>
                    <a:lnTo>
                      <a:pt x="253" y="719"/>
                    </a:lnTo>
                    <a:lnTo>
                      <a:pt x="251" y="723"/>
                    </a:lnTo>
                    <a:lnTo>
                      <a:pt x="247" y="726"/>
                    </a:lnTo>
                    <a:lnTo>
                      <a:pt x="247" y="729"/>
                    </a:lnTo>
                    <a:lnTo>
                      <a:pt x="269" y="747"/>
                    </a:lnTo>
                    <a:lnTo>
                      <a:pt x="269" y="744"/>
                    </a:lnTo>
                    <a:lnTo>
                      <a:pt x="272" y="741"/>
                    </a:lnTo>
                    <a:lnTo>
                      <a:pt x="275" y="739"/>
                    </a:lnTo>
                    <a:lnTo>
                      <a:pt x="279" y="734"/>
                    </a:lnTo>
                    <a:lnTo>
                      <a:pt x="282" y="729"/>
                    </a:lnTo>
                    <a:lnTo>
                      <a:pt x="287" y="725"/>
                    </a:lnTo>
                    <a:lnTo>
                      <a:pt x="290" y="721"/>
                    </a:lnTo>
                    <a:lnTo>
                      <a:pt x="292" y="718"/>
                    </a:lnTo>
                    <a:lnTo>
                      <a:pt x="296" y="714"/>
                    </a:lnTo>
                    <a:lnTo>
                      <a:pt x="300" y="711"/>
                    </a:lnTo>
                    <a:lnTo>
                      <a:pt x="303" y="707"/>
                    </a:lnTo>
                    <a:lnTo>
                      <a:pt x="307" y="701"/>
                    </a:lnTo>
                    <a:lnTo>
                      <a:pt x="311" y="697"/>
                    </a:lnTo>
                    <a:lnTo>
                      <a:pt x="315" y="691"/>
                    </a:lnTo>
                    <a:lnTo>
                      <a:pt x="321" y="686"/>
                    </a:lnTo>
                    <a:lnTo>
                      <a:pt x="325" y="680"/>
                    </a:lnTo>
                    <a:lnTo>
                      <a:pt x="328" y="676"/>
                    </a:lnTo>
                    <a:lnTo>
                      <a:pt x="331" y="673"/>
                    </a:lnTo>
                    <a:lnTo>
                      <a:pt x="333" y="670"/>
                    </a:lnTo>
                    <a:lnTo>
                      <a:pt x="336" y="668"/>
                    </a:lnTo>
                    <a:lnTo>
                      <a:pt x="340" y="665"/>
                    </a:lnTo>
                    <a:lnTo>
                      <a:pt x="343" y="661"/>
                    </a:lnTo>
                    <a:lnTo>
                      <a:pt x="346" y="656"/>
                    </a:lnTo>
                    <a:lnTo>
                      <a:pt x="349" y="654"/>
                    </a:lnTo>
                    <a:lnTo>
                      <a:pt x="353" y="649"/>
                    </a:lnTo>
                    <a:lnTo>
                      <a:pt x="356" y="645"/>
                    </a:lnTo>
                    <a:lnTo>
                      <a:pt x="360" y="642"/>
                    </a:lnTo>
                    <a:lnTo>
                      <a:pt x="364" y="638"/>
                    </a:lnTo>
                    <a:lnTo>
                      <a:pt x="367" y="634"/>
                    </a:lnTo>
                    <a:lnTo>
                      <a:pt x="370" y="630"/>
                    </a:lnTo>
                    <a:lnTo>
                      <a:pt x="374" y="624"/>
                    </a:lnTo>
                    <a:lnTo>
                      <a:pt x="377" y="622"/>
                    </a:lnTo>
                    <a:lnTo>
                      <a:pt x="379" y="616"/>
                    </a:lnTo>
                    <a:lnTo>
                      <a:pt x="384" y="612"/>
                    </a:lnTo>
                    <a:lnTo>
                      <a:pt x="386" y="608"/>
                    </a:lnTo>
                    <a:lnTo>
                      <a:pt x="388" y="603"/>
                    </a:lnTo>
                    <a:lnTo>
                      <a:pt x="391" y="598"/>
                    </a:lnTo>
                    <a:lnTo>
                      <a:pt x="392" y="594"/>
                    </a:lnTo>
                    <a:lnTo>
                      <a:pt x="393" y="589"/>
                    </a:lnTo>
                    <a:lnTo>
                      <a:pt x="393" y="585"/>
                    </a:lnTo>
                    <a:lnTo>
                      <a:pt x="393" y="581"/>
                    </a:lnTo>
                    <a:lnTo>
                      <a:pt x="393" y="577"/>
                    </a:lnTo>
                    <a:lnTo>
                      <a:pt x="391" y="573"/>
                    </a:lnTo>
                    <a:lnTo>
                      <a:pt x="389" y="570"/>
                    </a:lnTo>
                    <a:lnTo>
                      <a:pt x="386" y="566"/>
                    </a:lnTo>
                    <a:lnTo>
                      <a:pt x="382" y="563"/>
                    </a:lnTo>
                    <a:lnTo>
                      <a:pt x="377" y="560"/>
                    </a:lnTo>
                    <a:lnTo>
                      <a:pt x="371" y="559"/>
                    </a:lnTo>
                    <a:lnTo>
                      <a:pt x="368" y="557"/>
                    </a:lnTo>
                    <a:lnTo>
                      <a:pt x="364" y="557"/>
                    </a:lnTo>
                    <a:lnTo>
                      <a:pt x="361" y="557"/>
                    </a:lnTo>
                    <a:lnTo>
                      <a:pt x="358" y="557"/>
                    </a:lnTo>
                    <a:lnTo>
                      <a:pt x="354" y="557"/>
                    </a:lnTo>
                    <a:lnTo>
                      <a:pt x="352" y="557"/>
                    </a:lnTo>
                    <a:lnTo>
                      <a:pt x="349" y="557"/>
                    </a:lnTo>
                    <a:lnTo>
                      <a:pt x="345" y="559"/>
                    </a:lnTo>
                    <a:lnTo>
                      <a:pt x="347" y="555"/>
                    </a:lnTo>
                    <a:lnTo>
                      <a:pt x="350" y="552"/>
                    </a:lnTo>
                    <a:lnTo>
                      <a:pt x="352" y="548"/>
                    </a:lnTo>
                    <a:lnTo>
                      <a:pt x="354" y="543"/>
                    </a:lnTo>
                    <a:lnTo>
                      <a:pt x="357" y="541"/>
                    </a:lnTo>
                    <a:lnTo>
                      <a:pt x="358" y="536"/>
                    </a:lnTo>
                    <a:lnTo>
                      <a:pt x="361" y="534"/>
                    </a:lnTo>
                    <a:lnTo>
                      <a:pt x="364" y="531"/>
                    </a:lnTo>
                    <a:lnTo>
                      <a:pt x="365" y="527"/>
                    </a:lnTo>
                    <a:lnTo>
                      <a:pt x="368" y="522"/>
                    </a:lnTo>
                    <a:lnTo>
                      <a:pt x="370" y="518"/>
                    </a:lnTo>
                    <a:lnTo>
                      <a:pt x="374" y="516"/>
                    </a:lnTo>
                    <a:lnTo>
                      <a:pt x="375" y="513"/>
                    </a:lnTo>
                    <a:lnTo>
                      <a:pt x="378" y="509"/>
                    </a:lnTo>
                    <a:lnTo>
                      <a:pt x="381" y="506"/>
                    </a:lnTo>
                    <a:lnTo>
                      <a:pt x="384" y="502"/>
                    </a:lnTo>
                    <a:lnTo>
                      <a:pt x="385" y="497"/>
                    </a:lnTo>
                    <a:lnTo>
                      <a:pt x="388" y="495"/>
                    </a:lnTo>
                    <a:lnTo>
                      <a:pt x="389" y="490"/>
                    </a:lnTo>
                    <a:lnTo>
                      <a:pt x="392" y="488"/>
                    </a:lnTo>
                    <a:lnTo>
                      <a:pt x="395" y="483"/>
                    </a:lnTo>
                    <a:lnTo>
                      <a:pt x="396" y="481"/>
                    </a:lnTo>
                    <a:lnTo>
                      <a:pt x="399" y="476"/>
                    </a:lnTo>
                    <a:lnTo>
                      <a:pt x="402" y="472"/>
                    </a:lnTo>
                    <a:lnTo>
                      <a:pt x="403" y="470"/>
                    </a:lnTo>
                    <a:lnTo>
                      <a:pt x="407" y="465"/>
                    </a:lnTo>
                    <a:lnTo>
                      <a:pt x="407" y="463"/>
                    </a:lnTo>
                    <a:lnTo>
                      <a:pt x="411" y="460"/>
                    </a:lnTo>
                    <a:lnTo>
                      <a:pt x="413" y="456"/>
                    </a:lnTo>
                    <a:lnTo>
                      <a:pt x="416" y="451"/>
                    </a:lnTo>
                    <a:lnTo>
                      <a:pt x="418" y="449"/>
                    </a:lnTo>
                    <a:lnTo>
                      <a:pt x="421" y="446"/>
                    </a:lnTo>
                    <a:lnTo>
                      <a:pt x="423" y="439"/>
                    </a:lnTo>
                    <a:lnTo>
                      <a:pt x="424" y="435"/>
                    </a:lnTo>
                    <a:lnTo>
                      <a:pt x="424" y="429"/>
                    </a:lnTo>
                    <a:lnTo>
                      <a:pt x="425" y="423"/>
                    </a:lnTo>
                    <a:lnTo>
                      <a:pt x="427" y="418"/>
                    </a:lnTo>
                    <a:lnTo>
                      <a:pt x="427" y="412"/>
                    </a:lnTo>
                    <a:lnTo>
                      <a:pt x="427" y="407"/>
                    </a:lnTo>
                    <a:lnTo>
                      <a:pt x="428" y="401"/>
                    </a:lnTo>
                    <a:lnTo>
                      <a:pt x="427" y="397"/>
                    </a:lnTo>
                    <a:lnTo>
                      <a:pt x="425" y="390"/>
                    </a:lnTo>
                    <a:lnTo>
                      <a:pt x="424" y="386"/>
                    </a:lnTo>
                    <a:lnTo>
                      <a:pt x="424" y="382"/>
                    </a:lnTo>
                    <a:lnTo>
                      <a:pt x="420" y="376"/>
                    </a:lnTo>
                    <a:lnTo>
                      <a:pt x="418" y="373"/>
                    </a:lnTo>
                    <a:lnTo>
                      <a:pt x="414" y="369"/>
                    </a:lnTo>
                    <a:lnTo>
                      <a:pt x="411" y="368"/>
                    </a:lnTo>
                    <a:lnTo>
                      <a:pt x="411" y="3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6" name="Freeform 146"/>
              <p:cNvSpPr>
                <a:spLocks/>
              </p:cNvSpPr>
              <p:nvPr/>
            </p:nvSpPr>
            <p:spPr bwMode="auto">
              <a:xfrm>
                <a:off x="3911" y="1836"/>
                <a:ext cx="29" cy="693"/>
              </a:xfrm>
              <a:custGeom>
                <a:avLst/>
                <a:gdLst>
                  <a:gd name="T0" fmla="*/ 0 w 29"/>
                  <a:gd name="T1" fmla="*/ 0 h 693"/>
                  <a:gd name="T2" fmla="*/ 0 w 29"/>
                  <a:gd name="T3" fmla="*/ 693 h 693"/>
                  <a:gd name="T4" fmla="*/ 29 w 29"/>
                  <a:gd name="T5" fmla="*/ 693 h 693"/>
                  <a:gd name="T6" fmla="*/ 29 w 29"/>
                  <a:gd name="T7" fmla="*/ 0 h 693"/>
                  <a:gd name="T8" fmla="*/ 0 w 29"/>
                  <a:gd name="T9" fmla="*/ 0 h 693"/>
                  <a:gd name="T10" fmla="*/ 0 w 29"/>
                  <a:gd name="T11" fmla="*/ 0 h 693"/>
                </a:gdLst>
                <a:ahLst/>
                <a:cxnLst>
                  <a:cxn ang="0">
                    <a:pos x="T0" y="T1"/>
                  </a:cxn>
                  <a:cxn ang="0">
                    <a:pos x="T2" y="T3"/>
                  </a:cxn>
                  <a:cxn ang="0">
                    <a:pos x="T4" y="T5"/>
                  </a:cxn>
                  <a:cxn ang="0">
                    <a:pos x="T6" y="T7"/>
                  </a:cxn>
                  <a:cxn ang="0">
                    <a:pos x="T8" y="T9"/>
                  </a:cxn>
                  <a:cxn ang="0">
                    <a:pos x="T10" y="T11"/>
                  </a:cxn>
                </a:cxnLst>
                <a:rect l="0" t="0" r="r" b="b"/>
                <a:pathLst>
                  <a:path w="29" h="693">
                    <a:moveTo>
                      <a:pt x="0" y="0"/>
                    </a:moveTo>
                    <a:lnTo>
                      <a:pt x="0" y="693"/>
                    </a:lnTo>
                    <a:lnTo>
                      <a:pt x="29" y="693"/>
                    </a:lnTo>
                    <a:lnTo>
                      <a:pt x="29"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7" name="Freeform 147"/>
              <p:cNvSpPr>
                <a:spLocks/>
              </p:cNvSpPr>
              <p:nvPr/>
            </p:nvSpPr>
            <p:spPr bwMode="auto">
              <a:xfrm>
                <a:off x="3911" y="1924"/>
                <a:ext cx="104" cy="618"/>
              </a:xfrm>
              <a:custGeom>
                <a:avLst/>
                <a:gdLst>
                  <a:gd name="T0" fmla="*/ 62 w 104"/>
                  <a:gd name="T1" fmla="*/ 0 h 618"/>
                  <a:gd name="T2" fmla="*/ 34 w 104"/>
                  <a:gd name="T3" fmla="*/ 2 h 618"/>
                  <a:gd name="T4" fmla="*/ 73 w 104"/>
                  <a:gd name="T5" fmla="*/ 587 h 618"/>
                  <a:gd name="T6" fmla="*/ 0 w 104"/>
                  <a:gd name="T7" fmla="*/ 592 h 618"/>
                  <a:gd name="T8" fmla="*/ 0 w 104"/>
                  <a:gd name="T9" fmla="*/ 618 h 618"/>
                  <a:gd name="T10" fmla="*/ 104 w 104"/>
                  <a:gd name="T11" fmla="*/ 615 h 618"/>
                  <a:gd name="T12" fmla="*/ 62 w 104"/>
                  <a:gd name="T13" fmla="*/ 0 h 618"/>
                  <a:gd name="T14" fmla="*/ 62 w 104"/>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618">
                    <a:moveTo>
                      <a:pt x="62" y="0"/>
                    </a:moveTo>
                    <a:lnTo>
                      <a:pt x="34" y="2"/>
                    </a:lnTo>
                    <a:lnTo>
                      <a:pt x="73" y="587"/>
                    </a:lnTo>
                    <a:lnTo>
                      <a:pt x="0" y="592"/>
                    </a:lnTo>
                    <a:lnTo>
                      <a:pt x="0" y="618"/>
                    </a:lnTo>
                    <a:lnTo>
                      <a:pt x="104" y="615"/>
                    </a:lnTo>
                    <a:lnTo>
                      <a:pt x="62" y="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8" name="Freeform 148"/>
              <p:cNvSpPr>
                <a:spLocks/>
              </p:cNvSpPr>
              <p:nvPr/>
            </p:nvSpPr>
            <p:spPr bwMode="auto">
              <a:xfrm>
                <a:off x="3812" y="1874"/>
                <a:ext cx="115" cy="145"/>
              </a:xfrm>
              <a:custGeom>
                <a:avLst/>
                <a:gdLst>
                  <a:gd name="T0" fmla="*/ 0 w 115"/>
                  <a:gd name="T1" fmla="*/ 27 h 145"/>
                  <a:gd name="T2" fmla="*/ 5 w 115"/>
                  <a:gd name="T3" fmla="*/ 31 h 145"/>
                  <a:gd name="T4" fmla="*/ 14 w 115"/>
                  <a:gd name="T5" fmla="*/ 41 h 145"/>
                  <a:gd name="T6" fmla="*/ 19 w 115"/>
                  <a:gd name="T7" fmla="*/ 46 h 145"/>
                  <a:gd name="T8" fmla="*/ 26 w 115"/>
                  <a:gd name="T9" fmla="*/ 53 h 145"/>
                  <a:gd name="T10" fmla="*/ 33 w 115"/>
                  <a:gd name="T11" fmla="*/ 60 h 145"/>
                  <a:gd name="T12" fmla="*/ 41 w 115"/>
                  <a:gd name="T13" fmla="*/ 68 h 145"/>
                  <a:gd name="T14" fmla="*/ 47 w 115"/>
                  <a:gd name="T15" fmla="*/ 77 h 145"/>
                  <a:gd name="T16" fmla="*/ 55 w 115"/>
                  <a:gd name="T17" fmla="*/ 87 h 145"/>
                  <a:gd name="T18" fmla="*/ 64 w 115"/>
                  <a:gd name="T19" fmla="*/ 96 h 145"/>
                  <a:gd name="T20" fmla="*/ 72 w 115"/>
                  <a:gd name="T21" fmla="*/ 106 h 145"/>
                  <a:gd name="T22" fmla="*/ 79 w 115"/>
                  <a:gd name="T23" fmla="*/ 116 h 145"/>
                  <a:gd name="T24" fmla="*/ 86 w 115"/>
                  <a:gd name="T25" fmla="*/ 126 h 145"/>
                  <a:gd name="T26" fmla="*/ 94 w 115"/>
                  <a:gd name="T27" fmla="*/ 134 h 145"/>
                  <a:gd name="T28" fmla="*/ 101 w 115"/>
                  <a:gd name="T29" fmla="*/ 144 h 145"/>
                  <a:gd name="T30" fmla="*/ 107 w 115"/>
                  <a:gd name="T31" fmla="*/ 144 h 145"/>
                  <a:gd name="T32" fmla="*/ 108 w 115"/>
                  <a:gd name="T33" fmla="*/ 140 h 145"/>
                  <a:gd name="T34" fmla="*/ 111 w 115"/>
                  <a:gd name="T35" fmla="*/ 134 h 145"/>
                  <a:gd name="T36" fmla="*/ 113 w 115"/>
                  <a:gd name="T37" fmla="*/ 126 h 145"/>
                  <a:gd name="T38" fmla="*/ 114 w 115"/>
                  <a:gd name="T39" fmla="*/ 120 h 145"/>
                  <a:gd name="T40" fmla="*/ 115 w 115"/>
                  <a:gd name="T41" fmla="*/ 113 h 145"/>
                  <a:gd name="T42" fmla="*/ 107 w 115"/>
                  <a:gd name="T43" fmla="*/ 103 h 145"/>
                  <a:gd name="T44" fmla="*/ 99 w 115"/>
                  <a:gd name="T45" fmla="*/ 93 h 145"/>
                  <a:gd name="T46" fmla="*/ 92 w 115"/>
                  <a:gd name="T47" fmla="*/ 85 h 145"/>
                  <a:gd name="T48" fmla="*/ 85 w 115"/>
                  <a:gd name="T49" fmla="*/ 77 h 145"/>
                  <a:gd name="T50" fmla="*/ 78 w 115"/>
                  <a:gd name="T51" fmla="*/ 68 h 145"/>
                  <a:gd name="T52" fmla="*/ 72 w 115"/>
                  <a:gd name="T53" fmla="*/ 61 h 145"/>
                  <a:gd name="T54" fmla="*/ 67 w 115"/>
                  <a:gd name="T55" fmla="*/ 54 h 145"/>
                  <a:gd name="T56" fmla="*/ 61 w 115"/>
                  <a:gd name="T57" fmla="*/ 49 h 145"/>
                  <a:gd name="T58" fmla="*/ 51 w 115"/>
                  <a:gd name="T59" fmla="*/ 38 h 145"/>
                  <a:gd name="T60" fmla="*/ 43 w 115"/>
                  <a:gd name="T61" fmla="*/ 29 h 145"/>
                  <a:gd name="T62" fmla="*/ 36 w 115"/>
                  <a:gd name="T63" fmla="*/ 21 h 145"/>
                  <a:gd name="T64" fmla="*/ 30 w 115"/>
                  <a:gd name="T65" fmla="*/ 15 h 145"/>
                  <a:gd name="T66" fmla="*/ 21 w 115"/>
                  <a:gd name="T67" fmla="*/ 7 h 145"/>
                  <a:gd name="T68" fmla="*/ 14 w 115"/>
                  <a:gd name="T69" fmla="*/ 3 h 145"/>
                  <a:gd name="T70" fmla="*/ 9 w 115"/>
                  <a:gd name="T71" fmla="*/ 0 h 145"/>
                  <a:gd name="T72" fmla="*/ 1 w 115"/>
                  <a:gd name="T73" fmla="*/ 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45">
                    <a:moveTo>
                      <a:pt x="1" y="28"/>
                    </a:moveTo>
                    <a:lnTo>
                      <a:pt x="0" y="27"/>
                    </a:lnTo>
                    <a:lnTo>
                      <a:pt x="1" y="28"/>
                    </a:lnTo>
                    <a:lnTo>
                      <a:pt x="5" y="31"/>
                    </a:lnTo>
                    <a:lnTo>
                      <a:pt x="9" y="35"/>
                    </a:lnTo>
                    <a:lnTo>
                      <a:pt x="14" y="41"/>
                    </a:lnTo>
                    <a:lnTo>
                      <a:pt x="16" y="43"/>
                    </a:lnTo>
                    <a:lnTo>
                      <a:pt x="19" y="46"/>
                    </a:lnTo>
                    <a:lnTo>
                      <a:pt x="22" y="49"/>
                    </a:lnTo>
                    <a:lnTo>
                      <a:pt x="26" y="53"/>
                    </a:lnTo>
                    <a:lnTo>
                      <a:pt x="30" y="56"/>
                    </a:lnTo>
                    <a:lnTo>
                      <a:pt x="33" y="60"/>
                    </a:lnTo>
                    <a:lnTo>
                      <a:pt x="37" y="64"/>
                    </a:lnTo>
                    <a:lnTo>
                      <a:pt x="41" y="68"/>
                    </a:lnTo>
                    <a:lnTo>
                      <a:pt x="44" y="73"/>
                    </a:lnTo>
                    <a:lnTo>
                      <a:pt x="47" y="77"/>
                    </a:lnTo>
                    <a:lnTo>
                      <a:pt x="51" y="81"/>
                    </a:lnTo>
                    <a:lnTo>
                      <a:pt x="55" y="87"/>
                    </a:lnTo>
                    <a:lnTo>
                      <a:pt x="60" y="91"/>
                    </a:lnTo>
                    <a:lnTo>
                      <a:pt x="64" y="96"/>
                    </a:lnTo>
                    <a:lnTo>
                      <a:pt x="67" y="100"/>
                    </a:lnTo>
                    <a:lnTo>
                      <a:pt x="72" y="106"/>
                    </a:lnTo>
                    <a:lnTo>
                      <a:pt x="75" y="110"/>
                    </a:lnTo>
                    <a:lnTo>
                      <a:pt x="79" y="116"/>
                    </a:lnTo>
                    <a:lnTo>
                      <a:pt x="83" y="120"/>
                    </a:lnTo>
                    <a:lnTo>
                      <a:pt x="86" y="126"/>
                    </a:lnTo>
                    <a:lnTo>
                      <a:pt x="90" y="130"/>
                    </a:lnTo>
                    <a:lnTo>
                      <a:pt x="94" y="134"/>
                    </a:lnTo>
                    <a:lnTo>
                      <a:pt x="97" y="138"/>
                    </a:lnTo>
                    <a:lnTo>
                      <a:pt x="101" y="144"/>
                    </a:lnTo>
                    <a:lnTo>
                      <a:pt x="104" y="145"/>
                    </a:lnTo>
                    <a:lnTo>
                      <a:pt x="107" y="144"/>
                    </a:lnTo>
                    <a:lnTo>
                      <a:pt x="107" y="142"/>
                    </a:lnTo>
                    <a:lnTo>
                      <a:pt x="108" y="140"/>
                    </a:lnTo>
                    <a:lnTo>
                      <a:pt x="110" y="137"/>
                    </a:lnTo>
                    <a:lnTo>
                      <a:pt x="111" y="134"/>
                    </a:lnTo>
                    <a:lnTo>
                      <a:pt x="111" y="130"/>
                    </a:lnTo>
                    <a:lnTo>
                      <a:pt x="113" y="126"/>
                    </a:lnTo>
                    <a:lnTo>
                      <a:pt x="113" y="123"/>
                    </a:lnTo>
                    <a:lnTo>
                      <a:pt x="114" y="120"/>
                    </a:lnTo>
                    <a:lnTo>
                      <a:pt x="114" y="114"/>
                    </a:lnTo>
                    <a:lnTo>
                      <a:pt x="115" y="113"/>
                    </a:lnTo>
                    <a:lnTo>
                      <a:pt x="110" y="109"/>
                    </a:lnTo>
                    <a:lnTo>
                      <a:pt x="107" y="103"/>
                    </a:lnTo>
                    <a:lnTo>
                      <a:pt x="103" y="99"/>
                    </a:lnTo>
                    <a:lnTo>
                      <a:pt x="99" y="93"/>
                    </a:lnTo>
                    <a:lnTo>
                      <a:pt x="96" y="88"/>
                    </a:lnTo>
                    <a:lnTo>
                      <a:pt x="92" y="85"/>
                    </a:lnTo>
                    <a:lnTo>
                      <a:pt x="87" y="80"/>
                    </a:lnTo>
                    <a:lnTo>
                      <a:pt x="85" y="77"/>
                    </a:lnTo>
                    <a:lnTo>
                      <a:pt x="82" y="73"/>
                    </a:lnTo>
                    <a:lnTo>
                      <a:pt x="78" y="68"/>
                    </a:lnTo>
                    <a:lnTo>
                      <a:pt x="75" y="66"/>
                    </a:lnTo>
                    <a:lnTo>
                      <a:pt x="72" y="61"/>
                    </a:lnTo>
                    <a:lnTo>
                      <a:pt x="68" y="59"/>
                    </a:lnTo>
                    <a:lnTo>
                      <a:pt x="67" y="54"/>
                    </a:lnTo>
                    <a:lnTo>
                      <a:pt x="64" y="52"/>
                    </a:lnTo>
                    <a:lnTo>
                      <a:pt x="61" y="49"/>
                    </a:lnTo>
                    <a:lnTo>
                      <a:pt x="55" y="43"/>
                    </a:lnTo>
                    <a:lnTo>
                      <a:pt x="51" y="38"/>
                    </a:lnTo>
                    <a:lnTo>
                      <a:pt x="46" y="34"/>
                    </a:lnTo>
                    <a:lnTo>
                      <a:pt x="43" y="29"/>
                    </a:lnTo>
                    <a:lnTo>
                      <a:pt x="39" y="25"/>
                    </a:lnTo>
                    <a:lnTo>
                      <a:pt x="36" y="21"/>
                    </a:lnTo>
                    <a:lnTo>
                      <a:pt x="32" y="18"/>
                    </a:lnTo>
                    <a:lnTo>
                      <a:pt x="30" y="15"/>
                    </a:lnTo>
                    <a:lnTo>
                      <a:pt x="25" y="10"/>
                    </a:lnTo>
                    <a:lnTo>
                      <a:pt x="21" y="7"/>
                    </a:lnTo>
                    <a:lnTo>
                      <a:pt x="16" y="4"/>
                    </a:lnTo>
                    <a:lnTo>
                      <a:pt x="14" y="3"/>
                    </a:lnTo>
                    <a:lnTo>
                      <a:pt x="9" y="0"/>
                    </a:lnTo>
                    <a:lnTo>
                      <a:pt x="9" y="0"/>
                    </a:lnTo>
                    <a:lnTo>
                      <a:pt x="1" y="28"/>
                    </a:lnTo>
                    <a:lnTo>
                      <a:pt x="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29" name="Freeform 149"/>
              <p:cNvSpPr>
                <a:spLocks/>
              </p:cNvSpPr>
              <p:nvPr/>
            </p:nvSpPr>
            <p:spPr bwMode="auto">
              <a:xfrm>
                <a:off x="3944" y="1829"/>
                <a:ext cx="82" cy="119"/>
              </a:xfrm>
              <a:custGeom>
                <a:avLst/>
                <a:gdLst>
                  <a:gd name="T0" fmla="*/ 21 w 82"/>
                  <a:gd name="T1" fmla="*/ 119 h 119"/>
                  <a:gd name="T2" fmla="*/ 82 w 82"/>
                  <a:gd name="T3" fmla="*/ 14 h 119"/>
                  <a:gd name="T4" fmla="*/ 57 w 82"/>
                  <a:gd name="T5" fmla="*/ 0 h 119"/>
                  <a:gd name="T6" fmla="*/ 0 w 82"/>
                  <a:gd name="T7" fmla="*/ 99 h 119"/>
                  <a:gd name="T8" fmla="*/ 21 w 82"/>
                  <a:gd name="T9" fmla="*/ 119 h 119"/>
                  <a:gd name="T10" fmla="*/ 21 w 82"/>
                  <a:gd name="T11" fmla="*/ 119 h 119"/>
                </a:gdLst>
                <a:ahLst/>
                <a:cxnLst>
                  <a:cxn ang="0">
                    <a:pos x="T0" y="T1"/>
                  </a:cxn>
                  <a:cxn ang="0">
                    <a:pos x="T2" y="T3"/>
                  </a:cxn>
                  <a:cxn ang="0">
                    <a:pos x="T4" y="T5"/>
                  </a:cxn>
                  <a:cxn ang="0">
                    <a:pos x="T6" y="T7"/>
                  </a:cxn>
                  <a:cxn ang="0">
                    <a:pos x="T8" y="T9"/>
                  </a:cxn>
                  <a:cxn ang="0">
                    <a:pos x="T10" y="T11"/>
                  </a:cxn>
                </a:cxnLst>
                <a:rect l="0" t="0" r="r" b="b"/>
                <a:pathLst>
                  <a:path w="82" h="119">
                    <a:moveTo>
                      <a:pt x="21" y="119"/>
                    </a:moveTo>
                    <a:lnTo>
                      <a:pt x="82" y="14"/>
                    </a:lnTo>
                    <a:lnTo>
                      <a:pt x="57" y="0"/>
                    </a:lnTo>
                    <a:lnTo>
                      <a:pt x="0" y="99"/>
                    </a:lnTo>
                    <a:lnTo>
                      <a:pt x="21" y="119"/>
                    </a:lnTo>
                    <a:lnTo>
                      <a:pt x="21"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0" name="Freeform 150"/>
              <p:cNvSpPr>
                <a:spLocks/>
              </p:cNvSpPr>
              <p:nvPr/>
            </p:nvSpPr>
            <p:spPr bwMode="auto">
              <a:xfrm>
                <a:off x="3968" y="2016"/>
                <a:ext cx="89" cy="117"/>
              </a:xfrm>
              <a:custGeom>
                <a:avLst/>
                <a:gdLst>
                  <a:gd name="T0" fmla="*/ 23 w 89"/>
                  <a:gd name="T1" fmla="*/ 117 h 117"/>
                  <a:gd name="T2" fmla="*/ 89 w 89"/>
                  <a:gd name="T3" fmla="*/ 14 h 117"/>
                  <a:gd name="T4" fmla="*/ 64 w 89"/>
                  <a:gd name="T5" fmla="*/ 0 h 117"/>
                  <a:gd name="T6" fmla="*/ 0 w 89"/>
                  <a:gd name="T7" fmla="*/ 101 h 117"/>
                  <a:gd name="T8" fmla="*/ 23 w 89"/>
                  <a:gd name="T9" fmla="*/ 117 h 117"/>
                  <a:gd name="T10" fmla="*/ 23 w 89"/>
                  <a:gd name="T11" fmla="*/ 117 h 117"/>
                </a:gdLst>
                <a:ahLst/>
                <a:cxnLst>
                  <a:cxn ang="0">
                    <a:pos x="T0" y="T1"/>
                  </a:cxn>
                  <a:cxn ang="0">
                    <a:pos x="T2" y="T3"/>
                  </a:cxn>
                  <a:cxn ang="0">
                    <a:pos x="T4" y="T5"/>
                  </a:cxn>
                  <a:cxn ang="0">
                    <a:pos x="T6" y="T7"/>
                  </a:cxn>
                  <a:cxn ang="0">
                    <a:pos x="T8" y="T9"/>
                  </a:cxn>
                  <a:cxn ang="0">
                    <a:pos x="T10" y="T11"/>
                  </a:cxn>
                </a:cxnLst>
                <a:rect l="0" t="0" r="r" b="b"/>
                <a:pathLst>
                  <a:path w="89" h="117">
                    <a:moveTo>
                      <a:pt x="23" y="117"/>
                    </a:moveTo>
                    <a:lnTo>
                      <a:pt x="89" y="14"/>
                    </a:lnTo>
                    <a:lnTo>
                      <a:pt x="64" y="0"/>
                    </a:lnTo>
                    <a:lnTo>
                      <a:pt x="0" y="101"/>
                    </a:lnTo>
                    <a:lnTo>
                      <a:pt x="23" y="117"/>
                    </a:lnTo>
                    <a:lnTo>
                      <a:pt x="23"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1" name="Freeform 151"/>
              <p:cNvSpPr>
                <a:spLocks/>
              </p:cNvSpPr>
              <p:nvPr/>
            </p:nvSpPr>
            <p:spPr bwMode="auto">
              <a:xfrm>
                <a:off x="3741" y="1919"/>
                <a:ext cx="47" cy="489"/>
              </a:xfrm>
              <a:custGeom>
                <a:avLst/>
                <a:gdLst>
                  <a:gd name="T0" fmla="*/ 18 w 47"/>
                  <a:gd name="T1" fmla="*/ 0 h 489"/>
                  <a:gd name="T2" fmla="*/ 0 w 47"/>
                  <a:gd name="T3" fmla="*/ 486 h 489"/>
                  <a:gd name="T4" fmla="*/ 27 w 47"/>
                  <a:gd name="T5" fmla="*/ 489 h 489"/>
                  <a:gd name="T6" fmla="*/ 47 w 47"/>
                  <a:gd name="T7" fmla="*/ 0 h 489"/>
                  <a:gd name="T8" fmla="*/ 18 w 47"/>
                  <a:gd name="T9" fmla="*/ 0 h 489"/>
                  <a:gd name="T10" fmla="*/ 18 w 47"/>
                  <a:gd name="T11" fmla="*/ 0 h 489"/>
                </a:gdLst>
                <a:ahLst/>
                <a:cxnLst>
                  <a:cxn ang="0">
                    <a:pos x="T0" y="T1"/>
                  </a:cxn>
                  <a:cxn ang="0">
                    <a:pos x="T2" y="T3"/>
                  </a:cxn>
                  <a:cxn ang="0">
                    <a:pos x="T4" y="T5"/>
                  </a:cxn>
                  <a:cxn ang="0">
                    <a:pos x="T6" y="T7"/>
                  </a:cxn>
                  <a:cxn ang="0">
                    <a:pos x="T8" y="T9"/>
                  </a:cxn>
                  <a:cxn ang="0">
                    <a:pos x="T10" y="T11"/>
                  </a:cxn>
                </a:cxnLst>
                <a:rect l="0" t="0" r="r" b="b"/>
                <a:pathLst>
                  <a:path w="47" h="489">
                    <a:moveTo>
                      <a:pt x="18" y="0"/>
                    </a:moveTo>
                    <a:lnTo>
                      <a:pt x="0" y="486"/>
                    </a:lnTo>
                    <a:lnTo>
                      <a:pt x="27" y="489"/>
                    </a:lnTo>
                    <a:lnTo>
                      <a:pt x="47" y="0"/>
                    </a:lnTo>
                    <a:lnTo>
                      <a:pt x="18"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2" name="Freeform 152"/>
              <p:cNvSpPr>
                <a:spLocks/>
              </p:cNvSpPr>
              <p:nvPr/>
            </p:nvSpPr>
            <p:spPr bwMode="auto">
              <a:xfrm>
                <a:off x="3593" y="2294"/>
                <a:ext cx="29" cy="56"/>
              </a:xfrm>
              <a:custGeom>
                <a:avLst/>
                <a:gdLst>
                  <a:gd name="T0" fmla="*/ 0 w 29"/>
                  <a:gd name="T1" fmla="*/ 0 h 56"/>
                  <a:gd name="T2" fmla="*/ 0 w 29"/>
                  <a:gd name="T3" fmla="*/ 56 h 56"/>
                  <a:gd name="T4" fmla="*/ 29 w 29"/>
                  <a:gd name="T5" fmla="*/ 56 h 56"/>
                  <a:gd name="T6" fmla="*/ 29 w 29"/>
                  <a:gd name="T7" fmla="*/ 0 h 56"/>
                  <a:gd name="T8" fmla="*/ 0 w 29"/>
                  <a:gd name="T9" fmla="*/ 0 h 56"/>
                  <a:gd name="T10" fmla="*/ 0 w 29"/>
                  <a:gd name="T11" fmla="*/ 0 h 56"/>
                </a:gdLst>
                <a:ahLst/>
                <a:cxnLst>
                  <a:cxn ang="0">
                    <a:pos x="T0" y="T1"/>
                  </a:cxn>
                  <a:cxn ang="0">
                    <a:pos x="T2" y="T3"/>
                  </a:cxn>
                  <a:cxn ang="0">
                    <a:pos x="T4" y="T5"/>
                  </a:cxn>
                  <a:cxn ang="0">
                    <a:pos x="T6" y="T7"/>
                  </a:cxn>
                  <a:cxn ang="0">
                    <a:pos x="T8" y="T9"/>
                  </a:cxn>
                  <a:cxn ang="0">
                    <a:pos x="T10" y="T11"/>
                  </a:cxn>
                </a:cxnLst>
                <a:rect l="0" t="0" r="r" b="b"/>
                <a:pathLst>
                  <a:path w="29" h="56">
                    <a:moveTo>
                      <a:pt x="0" y="0"/>
                    </a:moveTo>
                    <a:lnTo>
                      <a:pt x="0" y="56"/>
                    </a:lnTo>
                    <a:lnTo>
                      <a:pt x="29" y="56"/>
                    </a:lnTo>
                    <a:lnTo>
                      <a:pt x="29"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3" name="Freeform 153"/>
              <p:cNvSpPr>
                <a:spLocks/>
              </p:cNvSpPr>
              <p:nvPr/>
            </p:nvSpPr>
            <p:spPr bwMode="auto">
              <a:xfrm>
                <a:off x="3349" y="2245"/>
                <a:ext cx="35" cy="49"/>
              </a:xfrm>
              <a:custGeom>
                <a:avLst/>
                <a:gdLst>
                  <a:gd name="T0" fmla="*/ 0 w 35"/>
                  <a:gd name="T1" fmla="*/ 4 h 49"/>
                  <a:gd name="T2" fmla="*/ 7 w 35"/>
                  <a:gd name="T3" fmla="*/ 49 h 49"/>
                  <a:gd name="T4" fmla="*/ 35 w 35"/>
                  <a:gd name="T5" fmla="*/ 45 h 49"/>
                  <a:gd name="T6" fmla="*/ 29 w 35"/>
                  <a:gd name="T7" fmla="*/ 0 h 49"/>
                  <a:gd name="T8" fmla="*/ 0 w 35"/>
                  <a:gd name="T9" fmla="*/ 4 h 49"/>
                  <a:gd name="T10" fmla="*/ 0 w 35"/>
                  <a:gd name="T11" fmla="*/ 4 h 49"/>
                </a:gdLst>
                <a:ahLst/>
                <a:cxnLst>
                  <a:cxn ang="0">
                    <a:pos x="T0" y="T1"/>
                  </a:cxn>
                  <a:cxn ang="0">
                    <a:pos x="T2" y="T3"/>
                  </a:cxn>
                  <a:cxn ang="0">
                    <a:pos x="T4" y="T5"/>
                  </a:cxn>
                  <a:cxn ang="0">
                    <a:pos x="T6" y="T7"/>
                  </a:cxn>
                  <a:cxn ang="0">
                    <a:pos x="T8" y="T9"/>
                  </a:cxn>
                  <a:cxn ang="0">
                    <a:pos x="T10" y="T11"/>
                  </a:cxn>
                </a:cxnLst>
                <a:rect l="0" t="0" r="r" b="b"/>
                <a:pathLst>
                  <a:path w="35" h="49">
                    <a:moveTo>
                      <a:pt x="0" y="4"/>
                    </a:moveTo>
                    <a:lnTo>
                      <a:pt x="7" y="49"/>
                    </a:lnTo>
                    <a:lnTo>
                      <a:pt x="35" y="45"/>
                    </a:lnTo>
                    <a:lnTo>
                      <a:pt x="29"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4" name="Freeform 154"/>
              <p:cNvSpPr>
                <a:spLocks/>
              </p:cNvSpPr>
              <p:nvPr/>
            </p:nvSpPr>
            <p:spPr bwMode="auto">
              <a:xfrm>
                <a:off x="3297" y="2351"/>
                <a:ext cx="32" cy="50"/>
              </a:xfrm>
              <a:custGeom>
                <a:avLst/>
                <a:gdLst>
                  <a:gd name="T0" fmla="*/ 4 w 32"/>
                  <a:gd name="T1" fmla="*/ 0 h 50"/>
                  <a:gd name="T2" fmla="*/ 0 w 32"/>
                  <a:gd name="T3" fmla="*/ 47 h 50"/>
                  <a:gd name="T4" fmla="*/ 29 w 32"/>
                  <a:gd name="T5" fmla="*/ 50 h 50"/>
                  <a:gd name="T6" fmla="*/ 32 w 32"/>
                  <a:gd name="T7" fmla="*/ 3 h 50"/>
                  <a:gd name="T8" fmla="*/ 4 w 32"/>
                  <a:gd name="T9" fmla="*/ 0 h 50"/>
                  <a:gd name="T10" fmla="*/ 4 w 32"/>
                  <a:gd name="T11" fmla="*/ 0 h 50"/>
                </a:gdLst>
                <a:ahLst/>
                <a:cxnLst>
                  <a:cxn ang="0">
                    <a:pos x="T0" y="T1"/>
                  </a:cxn>
                  <a:cxn ang="0">
                    <a:pos x="T2" y="T3"/>
                  </a:cxn>
                  <a:cxn ang="0">
                    <a:pos x="T4" y="T5"/>
                  </a:cxn>
                  <a:cxn ang="0">
                    <a:pos x="T6" y="T7"/>
                  </a:cxn>
                  <a:cxn ang="0">
                    <a:pos x="T8" y="T9"/>
                  </a:cxn>
                  <a:cxn ang="0">
                    <a:pos x="T10" y="T11"/>
                  </a:cxn>
                </a:cxnLst>
                <a:rect l="0" t="0" r="r" b="b"/>
                <a:pathLst>
                  <a:path w="32" h="50">
                    <a:moveTo>
                      <a:pt x="4" y="0"/>
                    </a:moveTo>
                    <a:lnTo>
                      <a:pt x="0" y="47"/>
                    </a:lnTo>
                    <a:lnTo>
                      <a:pt x="29" y="50"/>
                    </a:lnTo>
                    <a:lnTo>
                      <a:pt x="32" y="3"/>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5" name="Freeform 155"/>
              <p:cNvSpPr>
                <a:spLocks/>
              </p:cNvSpPr>
              <p:nvPr/>
            </p:nvSpPr>
            <p:spPr bwMode="auto">
              <a:xfrm>
                <a:off x="3368" y="2419"/>
                <a:ext cx="34" cy="46"/>
              </a:xfrm>
              <a:custGeom>
                <a:avLst/>
                <a:gdLst>
                  <a:gd name="T0" fmla="*/ 0 w 34"/>
                  <a:gd name="T1" fmla="*/ 3 h 46"/>
                  <a:gd name="T2" fmla="*/ 4 w 34"/>
                  <a:gd name="T3" fmla="*/ 46 h 46"/>
                  <a:gd name="T4" fmla="*/ 34 w 34"/>
                  <a:gd name="T5" fmla="*/ 45 h 46"/>
                  <a:gd name="T6" fmla="*/ 30 w 34"/>
                  <a:gd name="T7" fmla="*/ 0 h 46"/>
                  <a:gd name="T8" fmla="*/ 0 w 34"/>
                  <a:gd name="T9" fmla="*/ 3 h 46"/>
                  <a:gd name="T10" fmla="*/ 0 w 34"/>
                  <a:gd name="T11" fmla="*/ 3 h 46"/>
                </a:gdLst>
                <a:ahLst/>
                <a:cxnLst>
                  <a:cxn ang="0">
                    <a:pos x="T0" y="T1"/>
                  </a:cxn>
                  <a:cxn ang="0">
                    <a:pos x="T2" y="T3"/>
                  </a:cxn>
                  <a:cxn ang="0">
                    <a:pos x="T4" y="T5"/>
                  </a:cxn>
                  <a:cxn ang="0">
                    <a:pos x="T6" y="T7"/>
                  </a:cxn>
                  <a:cxn ang="0">
                    <a:pos x="T8" y="T9"/>
                  </a:cxn>
                  <a:cxn ang="0">
                    <a:pos x="T10" y="T11"/>
                  </a:cxn>
                </a:cxnLst>
                <a:rect l="0" t="0" r="r" b="b"/>
                <a:pathLst>
                  <a:path w="34" h="46">
                    <a:moveTo>
                      <a:pt x="0" y="3"/>
                    </a:moveTo>
                    <a:lnTo>
                      <a:pt x="4" y="46"/>
                    </a:lnTo>
                    <a:lnTo>
                      <a:pt x="34" y="45"/>
                    </a:lnTo>
                    <a:lnTo>
                      <a:pt x="30" y="0"/>
                    </a:lnTo>
                    <a:lnTo>
                      <a:pt x="0"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6" name="Freeform 156"/>
              <p:cNvSpPr>
                <a:spLocks/>
              </p:cNvSpPr>
              <p:nvPr/>
            </p:nvSpPr>
            <p:spPr bwMode="auto">
              <a:xfrm>
                <a:off x="3519" y="2432"/>
                <a:ext cx="35" cy="58"/>
              </a:xfrm>
              <a:custGeom>
                <a:avLst/>
                <a:gdLst>
                  <a:gd name="T0" fmla="*/ 5 w 35"/>
                  <a:gd name="T1" fmla="*/ 0 h 58"/>
                  <a:gd name="T2" fmla="*/ 0 w 35"/>
                  <a:gd name="T3" fmla="*/ 54 h 58"/>
                  <a:gd name="T4" fmla="*/ 28 w 35"/>
                  <a:gd name="T5" fmla="*/ 58 h 58"/>
                  <a:gd name="T6" fmla="*/ 35 w 35"/>
                  <a:gd name="T7" fmla="*/ 4 h 58"/>
                  <a:gd name="T8" fmla="*/ 5 w 35"/>
                  <a:gd name="T9" fmla="*/ 0 h 58"/>
                  <a:gd name="T10" fmla="*/ 5 w 35"/>
                  <a:gd name="T11" fmla="*/ 0 h 58"/>
                </a:gdLst>
                <a:ahLst/>
                <a:cxnLst>
                  <a:cxn ang="0">
                    <a:pos x="T0" y="T1"/>
                  </a:cxn>
                  <a:cxn ang="0">
                    <a:pos x="T2" y="T3"/>
                  </a:cxn>
                  <a:cxn ang="0">
                    <a:pos x="T4" y="T5"/>
                  </a:cxn>
                  <a:cxn ang="0">
                    <a:pos x="T6" y="T7"/>
                  </a:cxn>
                  <a:cxn ang="0">
                    <a:pos x="T8" y="T9"/>
                  </a:cxn>
                  <a:cxn ang="0">
                    <a:pos x="T10" y="T11"/>
                  </a:cxn>
                </a:cxnLst>
                <a:rect l="0" t="0" r="r" b="b"/>
                <a:pathLst>
                  <a:path w="35" h="58">
                    <a:moveTo>
                      <a:pt x="5" y="0"/>
                    </a:moveTo>
                    <a:lnTo>
                      <a:pt x="0" y="54"/>
                    </a:lnTo>
                    <a:lnTo>
                      <a:pt x="28" y="58"/>
                    </a:lnTo>
                    <a:lnTo>
                      <a:pt x="35" y="4"/>
                    </a:lnTo>
                    <a:lnTo>
                      <a:pt x="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7" name="Freeform 157"/>
              <p:cNvSpPr>
                <a:spLocks/>
              </p:cNvSpPr>
              <p:nvPr/>
            </p:nvSpPr>
            <p:spPr bwMode="auto">
              <a:xfrm>
                <a:off x="3538" y="2177"/>
                <a:ext cx="30" cy="61"/>
              </a:xfrm>
              <a:custGeom>
                <a:avLst/>
                <a:gdLst>
                  <a:gd name="T0" fmla="*/ 0 w 30"/>
                  <a:gd name="T1" fmla="*/ 0 h 61"/>
                  <a:gd name="T2" fmla="*/ 0 w 30"/>
                  <a:gd name="T3" fmla="*/ 61 h 61"/>
                  <a:gd name="T4" fmla="*/ 30 w 30"/>
                  <a:gd name="T5" fmla="*/ 61 h 61"/>
                  <a:gd name="T6" fmla="*/ 30 w 30"/>
                  <a:gd name="T7" fmla="*/ 0 h 61"/>
                  <a:gd name="T8" fmla="*/ 0 w 30"/>
                  <a:gd name="T9" fmla="*/ 0 h 61"/>
                  <a:gd name="T10" fmla="*/ 0 w 30"/>
                  <a:gd name="T11" fmla="*/ 0 h 61"/>
                </a:gdLst>
                <a:ahLst/>
                <a:cxnLst>
                  <a:cxn ang="0">
                    <a:pos x="T0" y="T1"/>
                  </a:cxn>
                  <a:cxn ang="0">
                    <a:pos x="T2" y="T3"/>
                  </a:cxn>
                  <a:cxn ang="0">
                    <a:pos x="T4" y="T5"/>
                  </a:cxn>
                  <a:cxn ang="0">
                    <a:pos x="T6" y="T7"/>
                  </a:cxn>
                  <a:cxn ang="0">
                    <a:pos x="T8" y="T9"/>
                  </a:cxn>
                  <a:cxn ang="0">
                    <a:pos x="T10" y="T11"/>
                  </a:cxn>
                </a:cxnLst>
                <a:rect l="0" t="0" r="r" b="b"/>
                <a:pathLst>
                  <a:path w="30" h="61">
                    <a:moveTo>
                      <a:pt x="0" y="0"/>
                    </a:moveTo>
                    <a:lnTo>
                      <a:pt x="0" y="61"/>
                    </a:lnTo>
                    <a:lnTo>
                      <a:pt x="30" y="61"/>
                    </a:lnTo>
                    <a:lnTo>
                      <a:pt x="3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8" name="Freeform 158"/>
              <p:cNvSpPr>
                <a:spLocks/>
              </p:cNvSpPr>
              <p:nvPr/>
            </p:nvSpPr>
            <p:spPr bwMode="auto">
              <a:xfrm>
                <a:off x="3607" y="2425"/>
                <a:ext cx="44" cy="51"/>
              </a:xfrm>
              <a:custGeom>
                <a:avLst/>
                <a:gdLst>
                  <a:gd name="T0" fmla="*/ 0 w 44"/>
                  <a:gd name="T1" fmla="*/ 11 h 51"/>
                  <a:gd name="T2" fmla="*/ 16 w 44"/>
                  <a:gd name="T3" fmla="*/ 51 h 51"/>
                  <a:gd name="T4" fmla="*/ 44 w 44"/>
                  <a:gd name="T5" fmla="*/ 40 h 51"/>
                  <a:gd name="T6" fmla="*/ 26 w 44"/>
                  <a:gd name="T7" fmla="*/ 0 h 51"/>
                  <a:gd name="T8" fmla="*/ 0 w 44"/>
                  <a:gd name="T9" fmla="*/ 11 h 51"/>
                  <a:gd name="T10" fmla="*/ 0 w 44"/>
                  <a:gd name="T11" fmla="*/ 11 h 51"/>
                </a:gdLst>
                <a:ahLst/>
                <a:cxnLst>
                  <a:cxn ang="0">
                    <a:pos x="T0" y="T1"/>
                  </a:cxn>
                  <a:cxn ang="0">
                    <a:pos x="T2" y="T3"/>
                  </a:cxn>
                  <a:cxn ang="0">
                    <a:pos x="T4" y="T5"/>
                  </a:cxn>
                  <a:cxn ang="0">
                    <a:pos x="T6" y="T7"/>
                  </a:cxn>
                  <a:cxn ang="0">
                    <a:pos x="T8" y="T9"/>
                  </a:cxn>
                  <a:cxn ang="0">
                    <a:pos x="T10" y="T11"/>
                  </a:cxn>
                </a:cxnLst>
                <a:rect l="0" t="0" r="r" b="b"/>
                <a:pathLst>
                  <a:path w="44" h="51">
                    <a:moveTo>
                      <a:pt x="0" y="11"/>
                    </a:moveTo>
                    <a:lnTo>
                      <a:pt x="16" y="51"/>
                    </a:lnTo>
                    <a:lnTo>
                      <a:pt x="44" y="40"/>
                    </a:lnTo>
                    <a:lnTo>
                      <a:pt x="26" y="0"/>
                    </a:lnTo>
                    <a:lnTo>
                      <a:pt x="0"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39" name="Freeform 159"/>
              <p:cNvSpPr>
                <a:spLocks/>
              </p:cNvSpPr>
              <p:nvPr/>
            </p:nvSpPr>
            <p:spPr bwMode="auto">
              <a:xfrm>
                <a:off x="3717" y="2464"/>
                <a:ext cx="30" cy="61"/>
              </a:xfrm>
              <a:custGeom>
                <a:avLst/>
                <a:gdLst>
                  <a:gd name="T0" fmla="*/ 0 w 30"/>
                  <a:gd name="T1" fmla="*/ 0 h 61"/>
                  <a:gd name="T2" fmla="*/ 0 w 30"/>
                  <a:gd name="T3" fmla="*/ 61 h 61"/>
                  <a:gd name="T4" fmla="*/ 30 w 30"/>
                  <a:gd name="T5" fmla="*/ 61 h 61"/>
                  <a:gd name="T6" fmla="*/ 30 w 30"/>
                  <a:gd name="T7" fmla="*/ 0 h 61"/>
                  <a:gd name="T8" fmla="*/ 0 w 30"/>
                  <a:gd name="T9" fmla="*/ 0 h 61"/>
                  <a:gd name="T10" fmla="*/ 0 w 30"/>
                  <a:gd name="T11" fmla="*/ 0 h 61"/>
                </a:gdLst>
                <a:ahLst/>
                <a:cxnLst>
                  <a:cxn ang="0">
                    <a:pos x="T0" y="T1"/>
                  </a:cxn>
                  <a:cxn ang="0">
                    <a:pos x="T2" y="T3"/>
                  </a:cxn>
                  <a:cxn ang="0">
                    <a:pos x="T4" y="T5"/>
                  </a:cxn>
                  <a:cxn ang="0">
                    <a:pos x="T6" y="T7"/>
                  </a:cxn>
                  <a:cxn ang="0">
                    <a:pos x="T8" y="T9"/>
                  </a:cxn>
                  <a:cxn ang="0">
                    <a:pos x="T10" y="T11"/>
                  </a:cxn>
                </a:cxnLst>
                <a:rect l="0" t="0" r="r" b="b"/>
                <a:pathLst>
                  <a:path w="30" h="61">
                    <a:moveTo>
                      <a:pt x="0" y="0"/>
                    </a:moveTo>
                    <a:lnTo>
                      <a:pt x="0" y="61"/>
                    </a:lnTo>
                    <a:lnTo>
                      <a:pt x="30" y="61"/>
                    </a:lnTo>
                    <a:lnTo>
                      <a:pt x="3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0" name="Freeform 160"/>
              <p:cNvSpPr>
                <a:spLocks/>
              </p:cNvSpPr>
              <p:nvPr/>
            </p:nvSpPr>
            <p:spPr bwMode="auto">
              <a:xfrm>
                <a:off x="3816" y="2362"/>
                <a:ext cx="32" cy="77"/>
              </a:xfrm>
              <a:custGeom>
                <a:avLst/>
                <a:gdLst>
                  <a:gd name="T0" fmla="*/ 29 w 32"/>
                  <a:gd name="T1" fmla="*/ 77 h 77"/>
                  <a:gd name="T2" fmla="*/ 32 w 32"/>
                  <a:gd name="T3" fmla="*/ 2 h 77"/>
                  <a:gd name="T4" fmla="*/ 4 w 32"/>
                  <a:gd name="T5" fmla="*/ 0 h 77"/>
                  <a:gd name="T6" fmla="*/ 0 w 32"/>
                  <a:gd name="T7" fmla="*/ 74 h 77"/>
                  <a:gd name="T8" fmla="*/ 29 w 32"/>
                  <a:gd name="T9" fmla="*/ 77 h 77"/>
                  <a:gd name="T10" fmla="*/ 29 w 32"/>
                  <a:gd name="T11" fmla="*/ 77 h 77"/>
                </a:gdLst>
                <a:ahLst/>
                <a:cxnLst>
                  <a:cxn ang="0">
                    <a:pos x="T0" y="T1"/>
                  </a:cxn>
                  <a:cxn ang="0">
                    <a:pos x="T2" y="T3"/>
                  </a:cxn>
                  <a:cxn ang="0">
                    <a:pos x="T4" y="T5"/>
                  </a:cxn>
                  <a:cxn ang="0">
                    <a:pos x="T6" y="T7"/>
                  </a:cxn>
                  <a:cxn ang="0">
                    <a:pos x="T8" y="T9"/>
                  </a:cxn>
                  <a:cxn ang="0">
                    <a:pos x="T10" y="T11"/>
                  </a:cxn>
                </a:cxnLst>
                <a:rect l="0" t="0" r="r" b="b"/>
                <a:pathLst>
                  <a:path w="32" h="77">
                    <a:moveTo>
                      <a:pt x="29" y="77"/>
                    </a:moveTo>
                    <a:lnTo>
                      <a:pt x="32" y="2"/>
                    </a:lnTo>
                    <a:lnTo>
                      <a:pt x="4" y="0"/>
                    </a:lnTo>
                    <a:lnTo>
                      <a:pt x="0" y="74"/>
                    </a:lnTo>
                    <a:lnTo>
                      <a:pt x="29" y="77"/>
                    </a:lnTo>
                    <a:lnTo>
                      <a:pt x="2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1" name="Freeform 161"/>
              <p:cNvSpPr>
                <a:spLocks/>
              </p:cNvSpPr>
              <p:nvPr/>
            </p:nvSpPr>
            <p:spPr bwMode="auto">
              <a:xfrm>
                <a:off x="4040" y="2297"/>
                <a:ext cx="35" cy="54"/>
              </a:xfrm>
              <a:custGeom>
                <a:avLst/>
                <a:gdLst>
                  <a:gd name="T0" fmla="*/ 28 w 35"/>
                  <a:gd name="T1" fmla="*/ 54 h 54"/>
                  <a:gd name="T2" fmla="*/ 35 w 35"/>
                  <a:gd name="T3" fmla="*/ 4 h 54"/>
                  <a:gd name="T4" fmla="*/ 7 w 35"/>
                  <a:gd name="T5" fmla="*/ 0 h 54"/>
                  <a:gd name="T6" fmla="*/ 0 w 35"/>
                  <a:gd name="T7" fmla="*/ 50 h 54"/>
                  <a:gd name="T8" fmla="*/ 28 w 35"/>
                  <a:gd name="T9" fmla="*/ 54 h 54"/>
                  <a:gd name="T10" fmla="*/ 28 w 35"/>
                  <a:gd name="T11" fmla="*/ 54 h 54"/>
                </a:gdLst>
                <a:ahLst/>
                <a:cxnLst>
                  <a:cxn ang="0">
                    <a:pos x="T0" y="T1"/>
                  </a:cxn>
                  <a:cxn ang="0">
                    <a:pos x="T2" y="T3"/>
                  </a:cxn>
                  <a:cxn ang="0">
                    <a:pos x="T4" y="T5"/>
                  </a:cxn>
                  <a:cxn ang="0">
                    <a:pos x="T6" y="T7"/>
                  </a:cxn>
                  <a:cxn ang="0">
                    <a:pos x="T8" y="T9"/>
                  </a:cxn>
                  <a:cxn ang="0">
                    <a:pos x="T10" y="T11"/>
                  </a:cxn>
                </a:cxnLst>
                <a:rect l="0" t="0" r="r" b="b"/>
                <a:pathLst>
                  <a:path w="35" h="54">
                    <a:moveTo>
                      <a:pt x="28" y="54"/>
                    </a:moveTo>
                    <a:lnTo>
                      <a:pt x="35" y="4"/>
                    </a:lnTo>
                    <a:lnTo>
                      <a:pt x="7" y="0"/>
                    </a:lnTo>
                    <a:lnTo>
                      <a:pt x="0" y="50"/>
                    </a:lnTo>
                    <a:lnTo>
                      <a:pt x="28" y="54"/>
                    </a:lnTo>
                    <a:lnTo>
                      <a:pt x="2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2" name="Freeform 162"/>
              <p:cNvSpPr>
                <a:spLocks/>
              </p:cNvSpPr>
              <p:nvPr/>
            </p:nvSpPr>
            <p:spPr bwMode="auto">
              <a:xfrm>
                <a:off x="4216" y="2365"/>
                <a:ext cx="32" cy="46"/>
              </a:xfrm>
              <a:custGeom>
                <a:avLst/>
                <a:gdLst>
                  <a:gd name="T0" fmla="*/ 3 w 32"/>
                  <a:gd name="T1" fmla="*/ 0 h 46"/>
                  <a:gd name="T2" fmla="*/ 0 w 32"/>
                  <a:gd name="T3" fmla="*/ 45 h 46"/>
                  <a:gd name="T4" fmla="*/ 29 w 32"/>
                  <a:gd name="T5" fmla="*/ 46 h 46"/>
                  <a:gd name="T6" fmla="*/ 32 w 32"/>
                  <a:gd name="T7" fmla="*/ 3 h 46"/>
                  <a:gd name="T8" fmla="*/ 3 w 32"/>
                  <a:gd name="T9" fmla="*/ 0 h 46"/>
                  <a:gd name="T10" fmla="*/ 3 w 32"/>
                  <a:gd name="T11" fmla="*/ 0 h 46"/>
                </a:gdLst>
                <a:ahLst/>
                <a:cxnLst>
                  <a:cxn ang="0">
                    <a:pos x="T0" y="T1"/>
                  </a:cxn>
                  <a:cxn ang="0">
                    <a:pos x="T2" y="T3"/>
                  </a:cxn>
                  <a:cxn ang="0">
                    <a:pos x="T4" y="T5"/>
                  </a:cxn>
                  <a:cxn ang="0">
                    <a:pos x="T6" y="T7"/>
                  </a:cxn>
                  <a:cxn ang="0">
                    <a:pos x="T8" y="T9"/>
                  </a:cxn>
                  <a:cxn ang="0">
                    <a:pos x="T10" y="T11"/>
                  </a:cxn>
                </a:cxnLst>
                <a:rect l="0" t="0" r="r" b="b"/>
                <a:pathLst>
                  <a:path w="32" h="46">
                    <a:moveTo>
                      <a:pt x="3" y="0"/>
                    </a:moveTo>
                    <a:lnTo>
                      <a:pt x="0" y="45"/>
                    </a:lnTo>
                    <a:lnTo>
                      <a:pt x="29" y="46"/>
                    </a:lnTo>
                    <a:lnTo>
                      <a:pt x="32" y="3"/>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3" name="Freeform 163"/>
              <p:cNvSpPr>
                <a:spLocks/>
              </p:cNvSpPr>
              <p:nvPr/>
            </p:nvSpPr>
            <p:spPr bwMode="auto">
              <a:xfrm>
                <a:off x="4149" y="2423"/>
                <a:ext cx="40" cy="59"/>
              </a:xfrm>
              <a:custGeom>
                <a:avLst/>
                <a:gdLst>
                  <a:gd name="T0" fmla="*/ 14 w 40"/>
                  <a:gd name="T1" fmla="*/ 0 h 59"/>
                  <a:gd name="T2" fmla="*/ 0 w 40"/>
                  <a:gd name="T3" fmla="*/ 52 h 59"/>
                  <a:gd name="T4" fmla="*/ 28 w 40"/>
                  <a:gd name="T5" fmla="*/ 59 h 59"/>
                  <a:gd name="T6" fmla="*/ 40 w 40"/>
                  <a:gd name="T7" fmla="*/ 7 h 59"/>
                  <a:gd name="T8" fmla="*/ 14 w 40"/>
                  <a:gd name="T9" fmla="*/ 0 h 59"/>
                  <a:gd name="T10" fmla="*/ 14 w 40"/>
                  <a:gd name="T11" fmla="*/ 0 h 59"/>
                </a:gdLst>
                <a:ahLst/>
                <a:cxnLst>
                  <a:cxn ang="0">
                    <a:pos x="T0" y="T1"/>
                  </a:cxn>
                  <a:cxn ang="0">
                    <a:pos x="T2" y="T3"/>
                  </a:cxn>
                  <a:cxn ang="0">
                    <a:pos x="T4" y="T5"/>
                  </a:cxn>
                  <a:cxn ang="0">
                    <a:pos x="T6" y="T7"/>
                  </a:cxn>
                  <a:cxn ang="0">
                    <a:pos x="T8" y="T9"/>
                  </a:cxn>
                  <a:cxn ang="0">
                    <a:pos x="T10" y="T11"/>
                  </a:cxn>
                </a:cxnLst>
                <a:rect l="0" t="0" r="r" b="b"/>
                <a:pathLst>
                  <a:path w="40" h="59">
                    <a:moveTo>
                      <a:pt x="14" y="0"/>
                    </a:moveTo>
                    <a:lnTo>
                      <a:pt x="0" y="52"/>
                    </a:lnTo>
                    <a:lnTo>
                      <a:pt x="28" y="59"/>
                    </a:lnTo>
                    <a:lnTo>
                      <a:pt x="40" y="7"/>
                    </a:lnTo>
                    <a:lnTo>
                      <a:pt x="14"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4" name="Freeform 164"/>
              <p:cNvSpPr>
                <a:spLocks/>
              </p:cNvSpPr>
              <p:nvPr/>
            </p:nvSpPr>
            <p:spPr bwMode="auto">
              <a:xfrm>
                <a:off x="4083" y="2456"/>
                <a:ext cx="33" cy="44"/>
              </a:xfrm>
              <a:custGeom>
                <a:avLst/>
                <a:gdLst>
                  <a:gd name="T0" fmla="*/ 5 w 33"/>
                  <a:gd name="T1" fmla="*/ 0 h 44"/>
                  <a:gd name="T2" fmla="*/ 0 w 33"/>
                  <a:gd name="T3" fmla="*/ 41 h 44"/>
                  <a:gd name="T4" fmla="*/ 30 w 33"/>
                  <a:gd name="T5" fmla="*/ 44 h 44"/>
                  <a:gd name="T6" fmla="*/ 33 w 33"/>
                  <a:gd name="T7" fmla="*/ 4 h 44"/>
                  <a:gd name="T8" fmla="*/ 5 w 33"/>
                  <a:gd name="T9" fmla="*/ 0 h 44"/>
                  <a:gd name="T10" fmla="*/ 5 w 33"/>
                  <a:gd name="T11" fmla="*/ 0 h 44"/>
                </a:gdLst>
                <a:ahLst/>
                <a:cxnLst>
                  <a:cxn ang="0">
                    <a:pos x="T0" y="T1"/>
                  </a:cxn>
                  <a:cxn ang="0">
                    <a:pos x="T2" y="T3"/>
                  </a:cxn>
                  <a:cxn ang="0">
                    <a:pos x="T4" y="T5"/>
                  </a:cxn>
                  <a:cxn ang="0">
                    <a:pos x="T6" y="T7"/>
                  </a:cxn>
                  <a:cxn ang="0">
                    <a:pos x="T8" y="T9"/>
                  </a:cxn>
                  <a:cxn ang="0">
                    <a:pos x="T10" y="T11"/>
                  </a:cxn>
                </a:cxnLst>
                <a:rect l="0" t="0" r="r" b="b"/>
                <a:pathLst>
                  <a:path w="33" h="44">
                    <a:moveTo>
                      <a:pt x="5" y="0"/>
                    </a:moveTo>
                    <a:lnTo>
                      <a:pt x="0" y="41"/>
                    </a:lnTo>
                    <a:lnTo>
                      <a:pt x="30" y="44"/>
                    </a:lnTo>
                    <a:lnTo>
                      <a:pt x="33" y="4"/>
                    </a:lnTo>
                    <a:lnTo>
                      <a:pt x="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5" name="Freeform 165"/>
              <p:cNvSpPr>
                <a:spLocks/>
              </p:cNvSpPr>
              <p:nvPr/>
            </p:nvSpPr>
            <p:spPr bwMode="auto">
              <a:xfrm>
                <a:off x="4281" y="1710"/>
                <a:ext cx="72" cy="747"/>
              </a:xfrm>
              <a:custGeom>
                <a:avLst/>
                <a:gdLst>
                  <a:gd name="T0" fmla="*/ 42 w 72"/>
                  <a:gd name="T1" fmla="*/ 5 h 747"/>
                  <a:gd name="T2" fmla="*/ 41 w 72"/>
                  <a:gd name="T3" fmla="*/ 13 h 747"/>
                  <a:gd name="T4" fmla="*/ 39 w 72"/>
                  <a:gd name="T5" fmla="*/ 27 h 747"/>
                  <a:gd name="T6" fmla="*/ 37 w 72"/>
                  <a:gd name="T7" fmla="*/ 47 h 747"/>
                  <a:gd name="T8" fmla="*/ 37 w 72"/>
                  <a:gd name="T9" fmla="*/ 69 h 747"/>
                  <a:gd name="T10" fmla="*/ 34 w 72"/>
                  <a:gd name="T11" fmla="*/ 96 h 747"/>
                  <a:gd name="T12" fmla="*/ 31 w 72"/>
                  <a:gd name="T13" fmla="*/ 125 h 747"/>
                  <a:gd name="T14" fmla="*/ 27 w 72"/>
                  <a:gd name="T15" fmla="*/ 158 h 747"/>
                  <a:gd name="T16" fmla="*/ 24 w 72"/>
                  <a:gd name="T17" fmla="*/ 195 h 747"/>
                  <a:gd name="T18" fmla="*/ 21 w 72"/>
                  <a:gd name="T19" fmla="*/ 234 h 747"/>
                  <a:gd name="T20" fmla="*/ 19 w 72"/>
                  <a:gd name="T21" fmla="*/ 274 h 747"/>
                  <a:gd name="T22" fmla="*/ 16 w 72"/>
                  <a:gd name="T23" fmla="*/ 316 h 747"/>
                  <a:gd name="T24" fmla="*/ 13 w 72"/>
                  <a:gd name="T25" fmla="*/ 362 h 747"/>
                  <a:gd name="T26" fmla="*/ 10 w 72"/>
                  <a:gd name="T27" fmla="*/ 408 h 747"/>
                  <a:gd name="T28" fmla="*/ 7 w 72"/>
                  <a:gd name="T29" fmla="*/ 456 h 747"/>
                  <a:gd name="T30" fmla="*/ 5 w 72"/>
                  <a:gd name="T31" fmla="*/ 503 h 747"/>
                  <a:gd name="T32" fmla="*/ 2 w 72"/>
                  <a:gd name="T33" fmla="*/ 552 h 747"/>
                  <a:gd name="T34" fmla="*/ 0 w 72"/>
                  <a:gd name="T35" fmla="*/ 601 h 747"/>
                  <a:gd name="T36" fmla="*/ 0 w 72"/>
                  <a:gd name="T37" fmla="*/ 649 h 747"/>
                  <a:gd name="T38" fmla="*/ 0 w 72"/>
                  <a:gd name="T39" fmla="*/ 700 h 747"/>
                  <a:gd name="T40" fmla="*/ 0 w 72"/>
                  <a:gd name="T41" fmla="*/ 747 h 747"/>
                  <a:gd name="T42" fmla="*/ 28 w 72"/>
                  <a:gd name="T43" fmla="*/ 715 h 747"/>
                  <a:gd name="T44" fmla="*/ 28 w 72"/>
                  <a:gd name="T45" fmla="*/ 666 h 747"/>
                  <a:gd name="T46" fmla="*/ 30 w 72"/>
                  <a:gd name="T47" fmla="*/ 617 h 747"/>
                  <a:gd name="T48" fmla="*/ 31 w 72"/>
                  <a:gd name="T49" fmla="*/ 568 h 747"/>
                  <a:gd name="T50" fmla="*/ 34 w 72"/>
                  <a:gd name="T51" fmla="*/ 520 h 747"/>
                  <a:gd name="T52" fmla="*/ 34 w 72"/>
                  <a:gd name="T53" fmla="*/ 472 h 747"/>
                  <a:gd name="T54" fmla="*/ 37 w 72"/>
                  <a:gd name="T55" fmla="*/ 425 h 747"/>
                  <a:gd name="T56" fmla="*/ 39 w 72"/>
                  <a:gd name="T57" fmla="*/ 379 h 747"/>
                  <a:gd name="T58" fmla="*/ 44 w 72"/>
                  <a:gd name="T59" fmla="*/ 334 h 747"/>
                  <a:gd name="T60" fmla="*/ 45 w 72"/>
                  <a:gd name="T61" fmla="*/ 291 h 747"/>
                  <a:gd name="T62" fmla="*/ 49 w 72"/>
                  <a:gd name="T63" fmla="*/ 251 h 747"/>
                  <a:gd name="T64" fmla="*/ 52 w 72"/>
                  <a:gd name="T65" fmla="*/ 210 h 747"/>
                  <a:gd name="T66" fmla="*/ 55 w 72"/>
                  <a:gd name="T67" fmla="*/ 172 h 747"/>
                  <a:gd name="T68" fmla="*/ 58 w 72"/>
                  <a:gd name="T69" fmla="*/ 139 h 747"/>
                  <a:gd name="T70" fmla="*/ 60 w 72"/>
                  <a:gd name="T71" fmla="*/ 108 h 747"/>
                  <a:gd name="T72" fmla="*/ 63 w 72"/>
                  <a:gd name="T73" fmla="*/ 80 h 747"/>
                  <a:gd name="T74" fmla="*/ 66 w 72"/>
                  <a:gd name="T75" fmla="*/ 57 h 747"/>
                  <a:gd name="T76" fmla="*/ 67 w 72"/>
                  <a:gd name="T77" fmla="*/ 37 h 747"/>
                  <a:gd name="T78" fmla="*/ 70 w 72"/>
                  <a:gd name="T79" fmla="*/ 22 h 747"/>
                  <a:gd name="T80" fmla="*/ 70 w 72"/>
                  <a:gd name="T81" fmla="*/ 9 h 747"/>
                  <a:gd name="T82" fmla="*/ 72 w 72"/>
                  <a:gd name="T83" fmla="*/ 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747">
                    <a:moveTo>
                      <a:pt x="44" y="0"/>
                    </a:moveTo>
                    <a:lnTo>
                      <a:pt x="44" y="1"/>
                    </a:lnTo>
                    <a:lnTo>
                      <a:pt x="42" y="5"/>
                    </a:lnTo>
                    <a:lnTo>
                      <a:pt x="42" y="6"/>
                    </a:lnTo>
                    <a:lnTo>
                      <a:pt x="42" y="9"/>
                    </a:lnTo>
                    <a:lnTo>
                      <a:pt x="41" y="13"/>
                    </a:lnTo>
                    <a:lnTo>
                      <a:pt x="41" y="18"/>
                    </a:lnTo>
                    <a:lnTo>
                      <a:pt x="39" y="22"/>
                    </a:lnTo>
                    <a:lnTo>
                      <a:pt x="39" y="27"/>
                    </a:lnTo>
                    <a:lnTo>
                      <a:pt x="38" y="33"/>
                    </a:lnTo>
                    <a:lnTo>
                      <a:pt x="38" y="40"/>
                    </a:lnTo>
                    <a:lnTo>
                      <a:pt x="37" y="47"/>
                    </a:lnTo>
                    <a:lnTo>
                      <a:pt x="37" y="54"/>
                    </a:lnTo>
                    <a:lnTo>
                      <a:pt x="37" y="61"/>
                    </a:lnTo>
                    <a:lnTo>
                      <a:pt x="37" y="69"/>
                    </a:lnTo>
                    <a:lnTo>
                      <a:pt x="35" y="78"/>
                    </a:lnTo>
                    <a:lnTo>
                      <a:pt x="34" y="87"/>
                    </a:lnTo>
                    <a:lnTo>
                      <a:pt x="34" y="96"/>
                    </a:lnTo>
                    <a:lnTo>
                      <a:pt x="33" y="105"/>
                    </a:lnTo>
                    <a:lnTo>
                      <a:pt x="31" y="115"/>
                    </a:lnTo>
                    <a:lnTo>
                      <a:pt x="31" y="125"/>
                    </a:lnTo>
                    <a:lnTo>
                      <a:pt x="30" y="136"/>
                    </a:lnTo>
                    <a:lnTo>
                      <a:pt x="30" y="147"/>
                    </a:lnTo>
                    <a:lnTo>
                      <a:pt x="27" y="158"/>
                    </a:lnTo>
                    <a:lnTo>
                      <a:pt x="27" y="170"/>
                    </a:lnTo>
                    <a:lnTo>
                      <a:pt x="26" y="182"/>
                    </a:lnTo>
                    <a:lnTo>
                      <a:pt x="24" y="195"/>
                    </a:lnTo>
                    <a:lnTo>
                      <a:pt x="23" y="207"/>
                    </a:lnTo>
                    <a:lnTo>
                      <a:pt x="23" y="220"/>
                    </a:lnTo>
                    <a:lnTo>
                      <a:pt x="21" y="234"/>
                    </a:lnTo>
                    <a:lnTo>
                      <a:pt x="21" y="248"/>
                    </a:lnTo>
                    <a:lnTo>
                      <a:pt x="20" y="260"/>
                    </a:lnTo>
                    <a:lnTo>
                      <a:pt x="19" y="274"/>
                    </a:lnTo>
                    <a:lnTo>
                      <a:pt x="17" y="288"/>
                    </a:lnTo>
                    <a:lnTo>
                      <a:pt x="17" y="304"/>
                    </a:lnTo>
                    <a:lnTo>
                      <a:pt x="16" y="316"/>
                    </a:lnTo>
                    <a:lnTo>
                      <a:pt x="14" y="331"/>
                    </a:lnTo>
                    <a:lnTo>
                      <a:pt x="13" y="347"/>
                    </a:lnTo>
                    <a:lnTo>
                      <a:pt x="13" y="362"/>
                    </a:lnTo>
                    <a:lnTo>
                      <a:pt x="12" y="377"/>
                    </a:lnTo>
                    <a:lnTo>
                      <a:pt x="12" y="391"/>
                    </a:lnTo>
                    <a:lnTo>
                      <a:pt x="10" y="408"/>
                    </a:lnTo>
                    <a:lnTo>
                      <a:pt x="9" y="423"/>
                    </a:lnTo>
                    <a:lnTo>
                      <a:pt x="9" y="439"/>
                    </a:lnTo>
                    <a:lnTo>
                      <a:pt x="7" y="456"/>
                    </a:lnTo>
                    <a:lnTo>
                      <a:pt x="6" y="471"/>
                    </a:lnTo>
                    <a:lnTo>
                      <a:pt x="6" y="488"/>
                    </a:lnTo>
                    <a:lnTo>
                      <a:pt x="5" y="503"/>
                    </a:lnTo>
                    <a:lnTo>
                      <a:pt x="5" y="520"/>
                    </a:lnTo>
                    <a:lnTo>
                      <a:pt x="3" y="535"/>
                    </a:lnTo>
                    <a:lnTo>
                      <a:pt x="2" y="552"/>
                    </a:lnTo>
                    <a:lnTo>
                      <a:pt x="2" y="567"/>
                    </a:lnTo>
                    <a:lnTo>
                      <a:pt x="2" y="584"/>
                    </a:lnTo>
                    <a:lnTo>
                      <a:pt x="0" y="601"/>
                    </a:lnTo>
                    <a:lnTo>
                      <a:pt x="0" y="617"/>
                    </a:lnTo>
                    <a:lnTo>
                      <a:pt x="0" y="633"/>
                    </a:lnTo>
                    <a:lnTo>
                      <a:pt x="0" y="649"/>
                    </a:lnTo>
                    <a:lnTo>
                      <a:pt x="0" y="666"/>
                    </a:lnTo>
                    <a:lnTo>
                      <a:pt x="0" y="683"/>
                    </a:lnTo>
                    <a:lnTo>
                      <a:pt x="0" y="700"/>
                    </a:lnTo>
                    <a:lnTo>
                      <a:pt x="0" y="715"/>
                    </a:lnTo>
                    <a:lnTo>
                      <a:pt x="0" y="732"/>
                    </a:lnTo>
                    <a:lnTo>
                      <a:pt x="0" y="747"/>
                    </a:lnTo>
                    <a:lnTo>
                      <a:pt x="28" y="747"/>
                    </a:lnTo>
                    <a:lnTo>
                      <a:pt x="28" y="732"/>
                    </a:lnTo>
                    <a:lnTo>
                      <a:pt x="28" y="715"/>
                    </a:lnTo>
                    <a:lnTo>
                      <a:pt x="28" y="700"/>
                    </a:lnTo>
                    <a:lnTo>
                      <a:pt x="28" y="683"/>
                    </a:lnTo>
                    <a:lnTo>
                      <a:pt x="28" y="666"/>
                    </a:lnTo>
                    <a:lnTo>
                      <a:pt x="28" y="649"/>
                    </a:lnTo>
                    <a:lnTo>
                      <a:pt x="30" y="634"/>
                    </a:lnTo>
                    <a:lnTo>
                      <a:pt x="30" y="617"/>
                    </a:lnTo>
                    <a:lnTo>
                      <a:pt x="30" y="602"/>
                    </a:lnTo>
                    <a:lnTo>
                      <a:pt x="30" y="585"/>
                    </a:lnTo>
                    <a:lnTo>
                      <a:pt x="31" y="568"/>
                    </a:lnTo>
                    <a:lnTo>
                      <a:pt x="31" y="553"/>
                    </a:lnTo>
                    <a:lnTo>
                      <a:pt x="33" y="536"/>
                    </a:lnTo>
                    <a:lnTo>
                      <a:pt x="34" y="520"/>
                    </a:lnTo>
                    <a:lnTo>
                      <a:pt x="34" y="504"/>
                    </a:lnTo>
                    <a:lnTo>
                      <a:pt x="34" y="489"/>
                    </a:lnTo>
                    <a:lnTo>
                      <a:pt x="34" y="472"/>
                    </a:lnTo>
                    <a:lnTo>
                      <a:pt x="35" y="457"/>
                    </a:lnTo>
                    <a:lnTo>
                      <a:pt x="37" y="440"/>
                    </a:lnTo>
                    <a:lnTo>
                      <a:pt x="37" y="425"/>
                    </a:lnTo>
                    <a:lnTo>
                      <a:pt x="38" y="409"/>
                    </a:lnTo>
                    <a:lnTo>
                      <a:pt x="39" y="394"/>
                    </a:lnTo>
                    <a:lnTo>
                      <a:pt x="39" y="379"/>
                    </a:lnTo>
                    <a:lnTo>
                      <a:pt x="42" y="363"/>
                    </a:lnTo>
                    <a:lnTo>
                      <a:pt x="42" y="348"/>
                    </a:lnTo>
                    <a:lnTo>
                      <a:pt x="44" y="334"/>
                    </a:lnTo>
                    <a:lnTo>
                      <a:pt x="44" y="319"/>
                    </a:lnTo>
                    <a:lnTo>
                      <a:pt x="45" y="305"/>
                    </a:lnTo>
                    <a:lnTo>
                      <a:pt x="45" y="291"/>
                    </a:lnTo>
                    <a:lnTo>
                      <a:pt x="48" y="277"/>
                    </a:lnTo>
                    <a:lnTo>
                      <a:pt x="48" y="263"/>
                    </a:lnTo>
                    <a:lnTo>
                      <a:pt x="49" y="251"/>
                    </a:lnTo>
                    <a:lnTo>
                      <a:pt x="51" y="237"/>
                    </a:lnTo>
                    <a:lnTo>
                      <a:pt x="52" y="223"/>
                    </a:lnTo>
                    <a:lnTo>
                      <a:pt x="52" y="210"/>
                    </a:lnTo>
                    <a:lnTo>
                      <a:pt x="53" y="198"/>
                    </a:lnTo>
                    <a:lnTo>
                      <a:pt x="55" y="185"/>
                    </a:lnTo>
                    <a:lnTo>
                      <a:pt x="55" y="172"/>
                    </a:lnTo>
                    <a:lnTo>
                      <a:pt x="56" y="161"/>
                    </a:lnTo>
                    <a:lnTo>
                      <a:pt x="58" y="150"/>
                    </a:lnTo>
                    <a:lnTo>
                      <a:pt x="58" y="139"/>
                    </a:lnTo>
                    <a:lnTo>
                      <a:pt x="59" y="128"/>
                    </a:lnTo>
                    <a:lnTo>
                      <a:pt x="59" y="118"/>
                    </a:lnTo>
                    <a:lnTo>
                      <a:pt x="60" y="108"/>
                    </a:lnTo>
                    <a:lnTo>
                      <a:pt x="62" y="99"/>
                    </a:lnTo>
                    <a:lnTo>
                      <a:pt x="63" y="90"/>
                    </a:lnTo>
                    <a:lnTo>
                      <a:pt x="63" y="80"/>
                    </a:lnTo>
                    <a:lnTo>
                      <a:pt x="65" y="72"/>
                    </a:lnTo>
                    <a:lnTo>
                      <a:pt x="66" y="64"/>
                    </a:lnTo>
                    <a:lnTo>
                      <a:pt x="66" y="57"/>
                    </a:lnTo>
                    <a:lnTo>
                      <a:pt x="66" y="50"/>
                    </a:lnTo>
                    <a:lnTo>
                      <a:pt x="67" y="43"/>
                    </a:lnTo>
                    <a:lnTo>
                      <a:pt x="67" y="37"/>
                    </a:lnTo>
                    <a:lnTo>
                      <a:pt x="69" y="32"/>
                    </a:lnTo>
                    <a:lnTo>
                      <a:pt x="69" y="26"/>
                    </a:lnTo>
                    <a:lnTo>
                      <a:pt x="70" y="22"/>
                    </a:lnTo>
                    <a:lnTo>
                      <a:pt x="70" y="16"/>
                    </a:lnTo>
                    <a:lnTo>
                      <a:pt x="70" y="13"/>
                    </a:lnTo>
                    <a:lnTo>
                      <a:pt x="70" y="9"/>
                    </a:lnTo>
                    <a:lnTo>
                      <a:pt x="70" y="8"/>
                    </a:lnTo>
                    <a:lnTo>
                      <a:pt x="72" y="4"/>
                    </a:lnTo>
                    <a:lnTo>
                      <a:pt x="72" y="2"/>
                    </a:lnTo>
                    <a:lnTo>
                      <a:pt x="44"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6" name="Freeform 166"/>
              <p:cNvSpPr>
                <a:spLocks/>
              </p:cNvSpPr>
              <p:nvPr/>
            </p:nvSpPr>
            <p:spPr bwMode="auto">
              <a:xfrm>
                <a:off x="4281" y="1761"/>
                <a:ext cx="113" cy="711"/>
              </a:xfrm>
              <a:custGeom>
                <a:avLst/>
                <a:gdLst>
                  <a:gd name="T0" fmla="*/ 65 w 113"/>
                  <a:gd name="T1" fmla="*/ 674 h 711"/>
                  <a:gd name="T2" fmla="*/ 0 w 113"/>
                  <a:gd name="T3" fmla="*/ 711 h 711"/>
                  <a:gd name="T4" fmla="*/ 92 w 113"/>
                  <a:gd name="T5" fmla="*/ 692 h 711"/>
                  <a:gd name="T6" fmla="*/ 92 w 113"/>
                  <a:gd name="T7" fmla="*/ 669 h 711"/>
                  <a:gd name="T8" fmla="*/ 94 w 113"/>
                  <a:gd name="T9" fmla="*/ 647 h 711"/>
                  <a:gd name="T10" fmla="*/ 94 w 113"/>
                  <a:gd name="T11" fmla="*/ 625 h 711"/>
                  <a:gd name="T12" fmla="*/ 95 w 113"/>
                  <a:gd name="T13" fmla="*/ 604 h 711"/>
                  <a:gd name="T14" fmla="*/ 95 w 113"/>
                  <a:gd name="T15" fmla="*/ 582 h 711"/>
                  <a:gd name="T16" fmla="*/ 95 w 113"/>
                  <a:gd name="T17" fmla="*/ 559 h 711"/>
                  <a:gd name="T18" fmla="*/ 97 w 113"/>
                  <a:gd name="T19" fmla="*/ 537 h 711"/>
                  <a:gd name="T20" fmla="*/ 98 w 113"/>
                  <a:gd name="T21" fmla="*/ 516 h 711"/>
                  <a:gd name="T22" fmla="*/ 98 w 113"/>
                  <a:gd name="T23" fmla="*/ 494 h 711"/>
                  <a:gd name="T24" fmla="*/ 98 w 113"/>
                  <a:gd name="T25" fmla="*/ 471 h 711"/>
                  <a:gd name="T26" fmla="*/ 99 w 113"/>
                  <a:gd name="T27" fmla="*/ 449 h 711"/>
                  <a:gd name="T28" fmla="*/ 99 w 113"/>
                  <a:gd name="T29" fmla="*/ 428 h 711"/>
                  <a:gd name="T30" fmla="*/ 99 w 113"/>
                  <a:gd name="T31" fmla="*/ 406 h 711"/>
                  <a:gd name="T32" fmla="*/ 101 w 113"/>
                  <a:gd name="T33" fmla="*/ 384 h 711"/>
                  <a:gd name="T34" fmla="*/ 102 w 113"/>
                  <a:gd name="T35" fmla="*/ 361 h 711"/>
                  <a:gd name="T36" fmla="*/ 102 w 113"/>
                  <a:gd name="T37" fmla="*/ 340 h 711"/>
                  <a:gd name="T38" fmla="*/ 104 w 113"/>
                  <a:gd name="T39" fmla="*/ 318 h 711"/>
                  <a:gd name="T40" fmla="*/ 104 w 113"/>
                  <a:gd name="T41" fmla="*/ 297 h 711"/>
                  <a:gd name="T42" fmla="*/ 104 w 113"/>
                  <a:gd name="T43" fmla="*/ 275 h 711"/>
                  <a:gd name="T44" fmla="*/ 105 w 113"/>
                  <a:gd name="T45" fmla="*/ 253 h 711"/>
                  <a:gd name="T46" fmla="*/ 105 w 113"/>
                  <a:gd name="T47" fmla="*/ 230 h 711"/>
                  <a:gd name="T48" fmla="*/ 106 w 113"/>
                  <a:gd name="T49" fmla="*/ 209 h 711"/>
                  <a:gd name="T50" fmla="*/ 108 w 113"/>
                  <a:gd name="T51" fmla="*/ 187 h 711"/>
                  <a:gd name="T52" fmla="*/ 108 w 113"/>
                  <a:gd name="T53" fmla="*/ 165 h 711"/>
                  <a:gd name="T54" fmla="*/ 108 w 113"/>
                  <a:gd name="T55" fmla="*/ 142 h 711"/>
                  <a:gd name="T56" fmla="*/ 108 w 113"/>
                  <a:gd name="T57" fmla="*/ 121 h 711"/>
                  <a:gd name="T58" fmla="*/ 109 w 113"/>
                  <a:gd name="T59" fmla="*/ 99 h 711"/>
                  <a:gd name="T60" fmla="*/ 111 w 113"/>
                  <a:gd name="T61" fmla="*/ 77 h 711"/>
                  <a:gd name="T62" fmla="*/ 111 w 113"/>
                  <a:gd name="T63" fmla="*/ 54 h 711"/>
                  <a:gd name="T64" fmla="*/ 112 w 113"/>
                  <a:gd name="T65" fmla="*/ 34 h 711"/>
                  <a:gd name="T66" fmla="*/ 112 w 113"/>
                  <a:gd name="T67" fmla="*/ 11 h 711"/>
                  <a:gd name="T68" fmla="*/ 84 w 113"/>
                  <a:gd name="T69"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711">
                    <a:moveTo>
                      <a:pt x="84" y="0"/>
                    </a:moveTo>
                    <a:lnTo>
                      <a:pt x="65" y="674"/>
                    </a:lnTo>
                    <a:lnTo>
                      <a:pt x="0" y="683"/>
                    </a:lnTo>
                    <a:lnTo>
                      <a:pt x="0" y="711"/>
                    </a:lnTo>
                    <a:lnTo>
                      <a:pt x="92" y="703"/>
                    </a:lnTo>
                    <a:lnTo>
                      <a:pt x="92" y="692"/>
                    </a:lnTo>
                    <a:lnTo>
                      <a:pt x="92" y="681"/>
                    </a:lnTo>
                    <a:lnTo>
                      <a:pt x="92" y="669"/>
                    </a:lnTo>
                    <a:lnTo>
                      <a:pt x="94" y="658"/>
                    </a:lnTo>
                    <a:lnTo>
                      <a:pt x="94" y="647"/>
                    </a:lnTo>
                    <a:lnTo>
                      <a:pt x="94" y="636"/>
                    </a:lnTo>
                    <a:lnTo>
                      <a:pt x="94" y="625"/>
                    </a:lnTo>
                    <a:lnTo>
                      <a:pt x="95" y="615"/>
                    </a:lnTo>
                    <a:lnTo>
                      <a:pt x="95" y="604"/>
                    </a:lnTo>
                    <a:lnTo>
                      <a:pt x="95" y="593"/>
                    </a:lnTo>
                    <a:lnTo>
                      <a:pt x="95" y="582"/>
                    </a:lnTo>
                    <a:lnTo>
                      <a:pt x="95" y="570"/>
                    </a:lnTo>
                    <a:lnTo>
                      <a:pt x="95" y="559"/>
                    </a:lnTo>
                    <a:lnTo>
                      <a:pt x="97" y="548"/>
                    </a:lnTo>
                    <a:lnTo>
                      <a:pt x="97" y="537"/>
                    </a:lnTo>
                    <a:lnTo>
                      <a:pt x="98" y="527"/>
                    </a:lnTo>
                    <a:lnTo>
                      <a:pt x="98" y="516"/>
                    </a:lnTo>
                    <a:lnTo>
                      <a:pt x="98" y="505"/>
                    </a:lnTo>
                    <a:lnTo>
                      <a:pt x="98" y="494"/>
                    </a:lnTo>
                    <a:lnTo>
                      <a:pt x="98" y="483"/>
                    </a:lnTo>
                    <a:lnTo>
                      <a:pt x="98" y="471"/>
                    </a:lnTo>
                    <a:lnTo>
                      <a:pt x="98" y="460"/>
                    </a:lnTo>
                    <a:lnTo>
                      <a:pt x="99" y="449"/>
                    </a:lnTo>
                    <a:lnTo>
                      <a:pt x="99" y="439"/>
                    </a:lnTo>
                    <a:lnTo>
                      <a:pt x="99" y="428"/>
                    </a:lnTo>
                    <a:lnTo>
                      <a:pt x="99" y="417"/>
                    </a:lnTo>
                    <a:lnTo>
                      <a:pt x="99" y="406"/>
                    </a:lnTo>
                    <a:lnTo>
                      <a:pt x="101" y="395"/>
                    </a:lnTo>
                    <a:lnTo>
                      <a:pt x="101" y="384"/>
                    </a:lnTo>
                    <a:lnTo>
                      <a:pt x="101" y="372"/>
                    </a:lnTo>
                    <a:lnTo>
                      <a:pt x="102" y="361"/>
                    </a:lnTo>
                    <a:lnTo>
                      <a:pt x="102" y="352"/>
                    </a:lnTo>
                    <a:lnTo>
                      <a:pt x="102" y="340"/>
                    </a:lnTo>
                    <a:lnTo>
                      <a:pt x="102" y="329"/>
                    </a:lnTo>
                    <a:lnTo>
                      <a:pt x="104" y="318"/>
                    </a:lnTo>
                    <a:lnTo>
                      <a:pt x="104" y="308"/>
                    </a:lnTo>
                    <a:lnTo>
                      <a:pt x="104" y="297"/>
                    </a:lnTo>
                    <a:lnTo>
                      <a:pt x="104" y="286"/>
                    </a:lnTo>
                    <a:lnTo>
                      <a:pt x="104" y="275"/>
                    </a:lnTo>
                    <a:lnTo>
                      <a:pt x="105" y="264"/>
                    </a:lnTo>
                    <a:lnTo>
                      <a:pt x="105" y="253"/>
                    </a:lnTo>
                    <a:lnTo>
                      <a:pt x="105" y="243"/>
                    </a:lnTo>
                    <a:lnTo>
                      <a:pt x="105" y="230"/>
                    </a:lnTo>
                    <a:lnTo>
                      <a:pt x="106" y="220"/>
                    </a:lnTo>
                    <a:lnTo>
                      <a:pt x="106" y="209"/>
                    </a:lnTo>
                    <a:lnTo>
                      <a:pt x="106" y="198"/>
                    </a:lnTo>
                    <a:lnTo>
                      <a:pt x="108" y="187"/>
                    </a:lnTo>
                    <a:lnTo>
                      <a:pt x="108" y="176"/>
                    </a:lnTo>
                    <a:lnTo>
                      <a:pt x="108" y="165"/>
                    </a:lnTo>
                    <a:lnTo>
                      <a:pt x="108" y="155"/>
                    </a:lnTo>
                    <a:lnTo>
                      <a:pt x="108" y="142"/>
                    </a:lnTo>
                    <a:lnTo>
                      <a:pt x="108" y="133"/>
                    </a:lnTo>
                    <a:lnTo>
                      <a:pt x="108" y="121"/>
                    </a:lnTo>
                    <a:lnTo>
                      <a:pt x="109" y="110"/>
                    </a:lnTo>
                    <a:lnTo>
                      <a:pt x="109" y="99"/>
                    </a:lnTo>
                    <a:lnTo>
                      <a:pt x="111" y="88"/>
                    </a:lnTo>
                    <a:lnTo>
                      <a:pt x="111" y="77"/>
                    </a:lnTo>
                    <a:lnTo>
                      <a:pt x="111" y="67"/>
                    </a:lnTo>
                    <a:lnTo>
                      <a:pt x="111" y="54"/>
                    </a:lnTo>
                    <a:lnTo>
                      <a:pt x="112" y="45"/>
                    </a:lnTo>
                    <a:lnTo>
                      <a:pt x="112" y="34"/>
                    </a:lnTo>
                    <a:lnTo>
                      <a:pt x="112" y="22"/>
                    </a:lnTo>
                    <a:lnTo>
                      <a:pt x="112" y="11"/>
                    </a:lnTo>
                    <a:lnTo>
                      <a:pt x="113" y="2"/>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7" name="Freeform 167"/>
              <p:cNvSpPr>
                <a:spLocks/>
              </p:cNvSpPr>
              <p:nvPr/>
            </p:nvSpPr>
            <p:spPr bwMode="auto">
              <a:xfrm>
                <a:off x="4142" y="1980"/>
                <a:ext cx="153" cy="310"/>
              </a:xfrm>
              <a:custGeom>
                <a:avLst/>
                <a:gdLst>
                  <a:gd name="T0" fmla="*/ 144 w 153"/>
                  <a:gd name="T1" fmla="*/ 261 h 310"/>
                  <a:gd name="T2" fmla="*/ 131 w 153"/>
                  <a:gd name="T3" fmla="*/ 244 h 310"/>
                  <a:gd name="T4" fmla="*/ 119 w 153"/>
                  <a:gd name="T5" fmla="*/ 227 h 310"/>
                  <a:gd name="T6" fmla="*/ 107 w 153"/>
                  <a:gd name="T7" fmla="*/ 211 h 310"/>
                  <a:gd name="T8" fmla="*/ 95 w 153"/>
                  <a:gd name="T9" fmla="*/ 192 h 310"/>
                  <a:gd name="T10" fmla="*/ 84 w 153"/>
                  <a:gd name="T11" fmla="*/ 174 h 310"/>
                  <a:gd name="T12" fmla="*/ 73 w 153"/>
                  <a:gd name="T13" fmla="*/ 156 h 310"/>
                  <a:gd name="T14" fmla="*/ 63 w 153"/>
                  <a:gd name="T15" fmla="*/ 139 h 310"/>
                  <a:gd name="T16" fmla="*/ 53 w 153"/>
                  <a:gd name="T17" fmla="*/ 123 h 310"/>
                  <a:gd name="T18" fmla="*/ 45 w 153"/>
                  <a:gd name="T19" fmla="*/ 106 h 310"/>
                  <a:gd name="T20" fmla="*/ 38 w 153"/>
                  <a:gd name="T21" fmla="*/ 91 h 310"/>
                  <a:gd name="T22" fmla="*/ 33 w 153"/>
                  <a:gd name="T23" fmla="*/ 77 h 310"/>
                  <a:gd name="T24" fmla="*/ 29 w 153"/>
                  <a:gd name="T25" fmla="*/ 64 h 310"/>
                  <a:gd name="T26" fmla="*/ 28 w 153"/>
                  <a:gd name="T27" fmla="*/ 46 h 310"/>
                  <a:gd name="T28" fmla="*/ 33 w 153"/>
                  <a:gd name="T29" fmla="*/ 32 h 310"/>
                  <a:gd name="T30" fmla="*/ 40 w 153"/>
                  <a:gd name="T31" fmla="*/ 29 h 310"/>
                  <a:gd name="T32" fmla="*/ 49 w 153"/>
                  <a:gd name="T33" fmla="*/ 43 h 310"/>
                  <a:gd name="T34" fmla="*/ 54 w 153"/>
                  <a:gd name="T35" fmla="*/ 57 h 310"/>
                  <a:gd name="T36" fmla="*/ 60 w 153"/>
                  <a:gd name="T37" fmla="*/ 71 h 310"/>
                  <a:gd name="T38" fmla="*/ 64 w 153"/>
                  <a:gd name="T39" fmla="*/ 88 h 310"/>
                  <a:gd name="T40" fmla="*/ 68 w 153"/>
                  <a:gd name="T41" fmla="*/ 105 h 310"/>
                  <a:gd name="T42" fmla="*/ 74 w 153"/>
                  <a:gd name="T43" fmla="*/ 121 h 310"/>
                  <a:gd name="T44" fmla="*/ 102 w 153"/>
                  <a:gd name="T45" fmla="*/ 116 h 310"/>
                  <a:gd name="T46" fmla="*/ 98 w 153"/>
                  <a:gd name="T47" fmla="*/ 99 h 310"/>
                  <a:gd name="T48" fmla="*/ 93 w 153"/>
                  <a:gd name="T49" fmla="*/ 81 h 310"/>
                  <a:gd name="T50" fmla="*/ 86 w 153"/>
                  <a:gd name="T51" fmla="*/ 61 h 310"/>
                  <a:gd name="T52" fmla="*/ 79 w 153"/>
                  <a:gd name="T53" fmla="*/ 42 h 310"/>
                  <a:gd name="T54" fmla="*/ 71 w 153"/>
                  <a:gd name="T55" fmla="*/ 25 h 310"/>
                  <a:gd name="T56" fmla="*/ 61 w 153"/>
                  <a:gd name="T57" fmla="*/ 11 h 310"/>
                  <a:gd name="T58" fmla="*/ 45 w 153"/>
                  <a:gd name="T59" fmla="*/ 1 h 310"/>
                  <a:gd name="T60" fmla="*/ 28 w 153"/>
                  <a:gd name="T61" fmla="*/ 3 h 310"/>
                  <a:gd name="T62" fmla="*/ 14 w 153"/>
                  <a:gd name="T63" fmla="*/ 11 h 310"/>
                  <a:gd name="T64" fmla="*/ 6 w 153"/>
                  <a:gd name="T65" fmla="*/ 24 h 310"/>
                  <a:gd name="T66" fmla="*/ 1 w 153"/>
                  <a:gd name="T67" fmla="*/ 36 h 310"/>
                  <a:gd name="T68" fmla="*/ 0 w 153"/>
                  <a:gd name="T69" fmla="*/ 54 h 310"/>
                  <a:gd name="T70" fmla="*/ 3 w 153"/>
                  <a:gd name="T71" fmla="*/ 74 h 310"/>
                  <a:gd name="T72" fmla="*/ 10 w 153"/>
                  <a:gd name="T73" fmla="*/ 93 h 310"/>
                  <a:gd name="T74" fmla="*/ 20 w 153"/>
                  <a:gd name="T75" fmla="*/ 116 h 310"/>
                  <a:gd name="T76" fmla="*/ 29 w 153"/>
                  <a:gd name="T77" fmla="*/ 138 h 310"/>
                  <a:gd name="T78" fmla="*/ 42 w 153"/>
                  <a:gd name="T79" fmla="*/ 162 h 310"/>
                  <a:gd name="T80" fmla="*/ 56 w 153"/>
                  <a:gd name="T81" fmla="*/ 184 h 310"/>
                  <a:gd name="T82" fmla="*/ 68 w 153"/>
                  <a:gd name="T83" fmla="*/ 206 h 310"/>
                  <a:gd name="T84" fmla="*/ 84 w 153"/>
                  <a:gd name="T85" fmla="*/ 229 h 310"/>
                  <a:gd name="T86" fmla="*/ 98 w 153"/>
                  <a:gd name="T87" fmla="*/ 248 h 310"/>
                  <a:gd name="T88" fmla="*/ 110 w 153"/>
                  <a:gd name="T89" fmla="*/ 266 h 310"/>
                  <a:gd name="T90" fmla="*/ 123 w 153"/>
                  <a:gd name="T91" fmla="*/ 282 h 310"/>
                  <a:gd name="T92" fmla="*/ 132 w 153"/>
                  <a:gd name="T93" fmla="*/ 296 h 310"/>
                  <a:gd name="T94" fmla="*/ 145 w 153"/>
                  <a:gd name="T95"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310">
                    <a:moveTo>
                      <a:pt x="153" y="272"/>
                    </a:moveTo>
                    <a:lnTo>
                      <a:pt x="151" y="268"/>
                    </a:lnTo>
                    <a:lnTo>
                      <a:pt x="148" y="264"/>
                    </a:lnTo>
                    <a:lnTo>
                      <a:pt x="144" y="261"/>
                    </a:lnTo>
                    <a:lnTo>
                      <a:pt x="141" y="257"/>
                    </a:lnTo>
                    <a:lnTo>
                      <a:pt x="138" y="252"/>
                    </a:lnTo>
                    <a:lnTo>
                      <a:pt x="135" y="250"/>
                    </a:lnTo>
                    <a:lnTo>
                      <a:pt x="131" y="244"/>
                    </a:lnTo>
                    <a:lnTo>
                      <a:pt x="130" y="241"/>
                    </a:lnTo>
                    <a:lnTo>
                      <a:pt x="126" y="237"/>
                    </a:lnTo>
                    <a:lnTo>
                      <a:pt x="123" y="232"/>
                    </a:lnTo>
                    <a:lnTo>
                      <a:pt x="119" y="227"/>
                    </a:lnTo>
                    <a:lnTo>
                      <a:pt x="117" y="223"/>
                    </a:lnTo>
                    <a:lnTo>
                      <a:pt x="113" y="219"/>
                    </a:lnTo>
                    <a:lnTo>
                      <a:pt x="110" y="215"/>
                    </a:lnTo>
                    <a:lnTo>
                      <a:pt x="107" y="211"/>
                    </a:lnTo>
                    <a:lnTo>
                      <a:pt x="105" y="206"/>
                    </a:lnTo>
                    <a:lnTo>
                      <a:pt x="102" y="201"/>
                    </a:lnTo>
                    <a:lnTo>
                      <a:pt x="98" y="197"/>
                    </a:lnTo>
                    <a:lnTo>
                      <a:pt x="95" y="192"/>
                    </a:lnTo>
                    <a:lnTo>
                      <a:pt x="92" y="188"/>
                    </a:lnTo>
                    <a:lnTo>
                      <a:pt x="89" y="183"/>
                    </a:lnTo>
                    <a:lnTo>
                      <a:pt x="86" y="179"/>
                    </a:lnTo>
                    <a:lnTo>
                      <a:pt x="84" y="174"/>
                    </a:lnTo>
                    <a:lnTo>
                      <a:pt x="81" y="170"/>
                    </a:lnTo>
                    <a:lnTo>
                      <a:pt x="77" y="165"/>
                    </a:lnTo>
                    <a:lnTo>
                      <a:pt x="75" y="162"/>
                    </a:lnTo>
                    <a:lnTo>
                      <a:pt x="73" y="156"/>
                    </a:lnTo>
                    <a:lnTo>
                      <a:pt x="70" y="153"/>
                    </a:lnTo>
                    <a:lnTo>
                      <a:pt x="67" y="148"/>
                    </a:lnTo>
                    <a:lnTo>
                      <a:pt x="66" y="144"/>
                    </a:lnTo>
                    <a:lnTo>
                      <a:pt x="63" y="139"/>
                    </a:lnTo>
                    <a:lnTo>
                      <a:pt x="60" y="135"/>
                    </a:lnTo>
                    <a:lnTo>
                      <a:pt x="57" y="131"/>
                    </a:lnTo>
                    <a:lnTo>
                      <a:pt x="56" y="127"/>
                    </a:lnTo>
                    <a:lnTo>
                      <a:pt x="53" y="123"/>
                    </a:lnTo>
                    <a:lnTo>
                      <a:pt x="52" y="119"/>
                    </a:lnTo>
                    <a:lnTo>
                      <a:pt x="49" y="114"/>
                    </a:lnTo>
                    <a:lnTo>
                      <a:pt x="46" y="110"/>
                    </a:lnTo>
                    <a:lnTo>
                      <a:pt x="45" y="106"/>
                    </a:lnTo>
                    <a:lnTo>
                      <a:pt x="43" y="103"/>
                    </a:lnTo>
                    <a:lnTo>
                      <a:pt x="42" y="99"/>
                    </a:lnTo>
                    <a:lnTo>
                      <a:pt x="40" y="95"/>
                    </a:lnTo>
                    <a:lnTo>
                      <a:pt x="38" y="91"/>
                    </a:lnTo>
                    <a:lnTo>
                      <a:pt x="36" y="88"/>
                    </a:lnTo>
                    <a:lnTo>
                      <a:pt x="35" y="84"/>
                    </a:lnTo>
                    <a:lnTo>
                      <a:pt x="33" y="80"/>
                    </a:lnTo>
                    <a:lnTo>
                      <a:pt x="33" y="77"/>
                    </a:lnTo>
                    <a:lnTo>
                      <a:pt x="32" y="74"/>
                    </a:lnTo>
                    <a:lnTo>
                      <a:pt x="31" y="70"/>
                    </a:lnTo>
                    <a:lnTo>
                      <a:pt x="31" y="67"/>
                    </a:lnTo>
                    <a:lnTo>
                      <a:pt x="29" y="64"/>
                    </a:lnTo>
                    <a:lnTo>
                      <a:pt x="29" y="61"/>
                    </a:lnTo>
                    <a:lnTo>
                      <a:pt x="28" y="56"/>
                    </a:lnTo>
                    <a:lnTo>
                      <a:pt x="28" y="50"/>
                    </a:lnTo>
                    <a:lnTo>
                      <a:pt x="28" y="46"/>
                    </a:lnTo>
                    <a:lnTo>
                      <a:pt x="28" y="42"/>
                    </a:lnTo>
                    <a:lnTo>
                      <a:pt x="29" y="38"/>
                    </a:lnTo>
                    <a:lnTo>
                      <a:pt x="32" y="35"/>
                    </a:lnTo>
                    <a:lnTo>
                      <a:pt x="33" y="32"/>
                    </a:lnTo>
                    <a:lnTo>
                      <a:pt x="36" y="29"/>
                    </a:lnTo>
                    <a:lnTo>
                      <a:pt x="38" y="29"/>
                    </a:lnTo>
                    <a:lnTo>
                      <a:pt x="38" y="29"/>
                    </a:lnTo>
                    <a:lnTo>
                      <a:pt x="40" y="29"/>
                    </a:lnTo>
                    <a:lnTo>
                      <a:pt x="42" y="32"/>
                    </a:lnTo>
                    <a:lnTo>
                      <a:pt x="45" y="35"/>
                    </a:lnTo>
                    <a:lnTo>
                      <a:pt x="46" y="39"/>
                    </a:lnTo>
                    <a:lnTo>
                      <a:pt x="49" y="43"/>
                    </a:lnTo>
                    <a:lnTo>
                      <a:pt x="52" y="49"/>
                    </a:lnTo>
                    <a:lnTo>
                      <a:pt x="53" y="52"/>
                    </a:lnTo>
                    <a:lnTo>
                      <a:pt x="54" y="54"/>
                    </a:lnTo>
                    <a:lnTo>
                      <a:pt x="54" y="57"/>
                    </a:lnTo>
                    <a:lnTo>
                      <a:pt x="56" y="61"/>
                    </a:lnTo>
                    <a:lnTo>
                      <a:pt x="57" y="66"/>
                    </a:lnTo>
                    <a:lnTo>
                      <a:pt x="59" y="68"/>
                    </a:lnTo>
                    <a:lnTo>
                      <a:pt x="60" y="71"/>
                    </a:lnTo>
                    <a:lnTo>
                      <a:pt x="61" y="75"/>
                    </a:lnTo>
                    <a:lnTo>
                      <a:pt x="63" y="78"/>
                    </a:lnTo>
                    <a:lnTo>
                      <a:pt x="64" y="84"/>
                    </a:lnTo>
                    <a:lnTo>
                      <a:pt x="64" y="88"/>
                    </a:lnTo>
                    <a:lnTo>
                      <a:pt x="66" y="92"/>
                    </a:lnTo>
                    <a:lnTo>
                      <a:pt x="67" y="96"/>
                    </a:lnTo>
                    <a:lnTo>
                      <a:pt x="68" y="100"/>
                    </a:lnTo>
                    <a:lnTo>
                      <a:pt x="68" y="105"/>
                    </a:lnTo>
                    <a:lnTo>
                      <a:pt x="71" y="109"/>
                    </a:lnTo>
                    <a:lnTo>
                      <a:pt x="71" y="113"/>
                    </a:lnTo>
                    <a:lnTo>
                      <a:pt x="73" y="119"/>
                    </a:lnTo>
                    <a:lnTo>
                      <a:pt x="74" y="121"/>
                    </a:lnTo>
                    <a:lnTo>
                      <a:pt x="75" y="127"/>
                    </a:lnTo>
                    <a:lnTo>
                      <a:pt x="103" y="123"/>
                    </a:lnTo>
                    <a:lnTo>
                      <a:pt x="102" y="119"/>
                    </a:lnTo>
                    <a:lnTo>
                      <a:pt x="102" y="116"/>
                    </a:lnTo>
                    <a:lnTo>
                      <a:pt x="100" y="112"/>
                    </a:lnTo>
                    <a:lnTo>
                      <a:pt x="99" y="107"/>
                    </a:lnTo>
                    <a:lnTo>
                      <a:pt x="98" y="103"/>
                    </a:lnTo>
                    <a:lnTo>
                      <a:pt x="98" y="99"/>
                    </a:lnTo>
                    <a:lnTo>
                      <a:pt x="96" y="95"/>
                    </a:lnTo>
                    <a:lnTo>
                      <a:pt x="96" y="91"/>
                    </a:lnTo>
                    <a:lnTo>
                      <a:pt x="93" y="85"/>
                    </a:lnTo>
                    <a:lnTo>
                      <a:pt x="93" y="81"/>
                    </a:lnTo>
                    <a:lnTo>
                      <a:pt x="92" y="75"/>
                    </a:lnTo>
                    <a:lnTo>
                      <a:pt x="91" y="71"/>
                    </a:lnTo>
                    <a:lnTo>
                      <a:pt x="89" y="66"/>
                    </a:lnTo>
                    <a:lnTo>
                      <a:pt x="86" y="61"/>
                    </a:lnTo>
                    <a:lnTo>
                      <a:pt x="85" y="57"/>
                    </a:lnTo>
                    <a:lnTo>
                      <a:pt x="85" y="52"/>
                    </a:lnTo>
                    <a:lnTo>
                      <a:pt x="82" y="46"/>
                    </a:lnTo>
                    <a:lnTo>
                      <a:pt x="79" y="42"/>
                    </a:lnTo>
                    <a:lnTo>
                      <a:pt x="77" y="38"/>
                    </a:lnTo>
                    <a:lnTo>
                      <a:pt x="77" y="34"/>
                    </a:lnTo>
                    <a:lnTo>
                      <a:pt x="74" y="29"/>
                    </a:lnTo>
                    <a:lnTo>
                      <a:pt x="71" y="25"/>
                    </a:lnTo>
                    <a:lnTo>
                      <a:pt x="68" y="22"/>
                    </a:lnTo>
                    <a:lnTo>
                      <a:pt x="67" y="18"/>
                    </a:lnTo>
                    <a:lnTo>
                      <a:pt x="64" y="15"/>
                    </a:lnTo>
                    <a:lnTo>
                      <a:pt x="61" y="11"/>
                    </a:lnTo>
                    <a:lnTo>
                      <a:pt x="59" y="8"/>
                    </a:lnTo>
                    <a:lnTo>
                      <a:pt x="56" y="7"/>
                    </a:lnTo>
                    <a:lnTo>
                      <a:pt x="50" y="3"/>
                    </a:lnTo>
                    <a:lnTo>
                      <a:pt x="45" y="1"/>
                    </a:lnTo>
                    <a:lnTo>
                      <a:pt x="40" y="0"/>
                    </a:lnTo>
                    <a:lnTo>
                      <a:pt x="36" y="0"/>
                    </a:lnTo>
                    <a:lnTo>
                      <a:pt x="32" y="0"/>
                    </a:lnTo>
                    <a:lnTo>
                      <a:pt x="28" y="3"/>
                    </a:lnTo>
                    <a:lnTo>
                      <a:pt x="22" y="3"/>
                    </a:lnTo>
                    <a:lnTo>
                      <a:pt x="20" y="7"/>
                    </a:lnTo>
                    <a:lnTo>
                      <a:pt x="15" y="8"/>
                    </a:lnTo>
                    <a:lnTo>
                      <a:pt x="14" y="11"/>
                    </a:lnTo>
                    <a:lnTo>
                      <a:pt x="11" y="14"/>
                    </a:lnTo>
                    <a:lnTo>
                      <a:pt x="10" y="18"/>
                    </a:lnTo>
                    <a:lnTo>
                      <a:pt x="7" y="20"/>
                    </a:lnTo>
                    <a:lnTo>
                      <a:pt x="6" y="24"/>
                    </a:lnTo>
                    <a:lnTo>
                      <a:pt x="3" y="27"/>
                    </a:lnTo>
                    <a:lnTo>
                      <a:pt x="1" y="31"/>
                    </a:lnTo>
                    <a:lnTo>
                      <a:pt x="1" y="34"/>
                    </a:lnTo>
                    <a:lnTo>
                      <a:pt x="1" y="36"/>
                    </a:lnTo>
                    <a:lnTo>
                      <a:pt x="0" y="40"/>
                    </a:lnTo>
                    <a:lnTo>
                      <a:pt x="0" y="46"/>
                    </a:lnTo>
                    <a:lnTo>
                      <a:pt x="0" y="49"/>
                    </a:lnTo>
                    <a:lnTo>
                      <a:pt x="0" y="54"/>
                    </a:lnTo>
                    <a:lnTo>
                      <a:pt x="1" y="59"/>
                    </a:lnTo>
                    <a:lnTo>
                      <a:pt x="1" y="64"/>
                    </a:lnTo>
                    <a:lnTo>
                      <a:pt x="1" y="68"/>
                    </a:lnTo>
                    <a:lnTo>
                      <a:pt x="3" y="74"/>
                    </a:lnTo>
                    <a:lnTo>
                      <a:pt x="6" y="78"/>
                    </a:lnTo>
                    <a:lnTo>
                      <a:pt x="7" y="84"/>
                    </a:lnTo>
                    <a:lnTo>
                      <a:pt x="8" y="89"/>
                    </a:lnTo>
                    <a:lnTo>
                      <a:pt x="10" y="93"/>
                    </a:lnTo>
                    <a:lnTo>
                      <a:pt x="11" y="99"/>
                    </a:lnTo>
                    <a:lnTo>
                      <a:pt x="14" y="105"/>
                    </a:lnTo>
                    <a:lnTo>
                      <a:pt x="15" y="110"/>
                    </a:lnTo>
                    <a:lnTo>
                      <a:pt x="20" y="116"/>
                    </a:lnTo>
                    <a:lnTo>
                      <a:pt x="21" y="121"/>
                    </a:lnTo>
                    <a:lnTo>
                      <a:pt x="24" y="127"/>
                    </a:lnTo>
                    <a:lnTo>
                      <a:pt x="27" y="133"/>
                    </a:lnTo>
                    <a:lnTo>
                      <a:pt x="29" y="138"/>
                    </a:lnTo>
                    <a:lnTo>
                      <a:pt x="32" y="144"/>
                    </a:lnTo>
                    <a:lnTo>
                      <a:pt x="35" y="151"/>
                    </a:lnTo>
                    <a:lnTo>
                      <a:pt x="39" y="155"/>
                    </a:lnTo>
                    <a:lnTo>
                      <a:pt x="42" y="162"/>
                    </a:lnTo>
                    <a:lnTo>
                      <a:pt x="45" y="167"/>
                    </a:lnTo>
                    <a:lnTo>
                      <a:pt x="49" y="174"/>
                    </a:lnTo>
                    <a:lnTo>
                      <a:pt x="53" y="179"/>
                    </a:lnTo>
                    <a:lnTo>
                      <a:pt x="56" y="184"/>
                    </a:lnTo>
                    <a:lnTo>
                      <a:pt x="59" y="190"/>
                    </a:lnTo>
                    <a:lnTo>
                      <a:pt x="63" y="195"/>
                    </a:lnTo>
                    <a:lnTo>
                      <a:pt x="66" y="201"/>
                    </a:lnTo>
                    <a:lnTo>
                      <a:pt x="68" y="206"/>
                    </a:lnTo>
                    <a:lnTo>
                      <a:pt x="73" y="212"/>
                    </a:lnTo>
                    <a:lnTo>
                      <a:pt x="77" y="218"/>
                    </a:lnTo>
                    <a:lnTo>
                      <a:pt x="79" y="223"/>
                    </a:lnTo>
                    <a:lnTo>
                      <a:pt x="84" y="229"/>
                    </a:lnTo>
                    <a:lnTo>
                      <a:pt x="86" y="233"/>
                    </a:lnTo>
                    <a:lnTo>
                      <a:pt x="91" y="238"/>
                    </a:lnTo>
                    <a:lnTo>
                      <a:pt x="93" y="243"/>
                    </a:lnTo>
                    <a:lnTo>
                      <a:pt x="98" y="248"/>
                    </a:lnTo>
                    <a:lnTo>
                      <a:pt x="100" y="252"/>
                    </a:lnTo>
                    <a:lnTo>
                      <a:pt x="105" y="258"/>
                    </a:lnTo>
                    <a:lnTo>
                      <a:pt x="107" y="262"/>
                    </a:lnTo>
                    <a:lnTo>
                      <a:pt x="110" y="266"/>
                    </a:lnTo>
                    <a:lnTo>
                      <a:pt x="114" y="271"/>
                    </a:lnTo>
                    <a:lnTo>
                      <a:pt x="117" y="275"/>
                    </a:lnTo>
                    <a:lnTo>
                      <a:pt x="120" y="279"/>
                    </a:lnTo>
                    <a:lnTo>
                      <a:pt x="123" y="282"/>
                    </a:lnTo>
                    <a:lnTo>
                      <a:pt x="126" y="286"/>
                    </a:lnTo>
                    <a:lnTo>
                      <a:pt x="128" y="290"/>
                    </a:lnTo>
                    <a:lnTo>
                      <a:pt x="131" y="293"/>
                    </a:lnTo>
                    <a:lnTo>
                      <a:pt x="132" y="296"/>
                    </a:lnTo>
                    <a:lnTo>
                      <a:pt x="135" y="298"/>
                    </a:lnTo>
                    <a:lnTo>
                      <a:pt x="138" y="301"/>
                    </a:lnTo>
                    <a:lnTo>
                      <a:pt x="141" y="305"/>
                    </a:lnTo>
                    <a:lnTo>
                      <a:pt x="145" y="310"/>
                    </a:lnTo>
                    <a:lnTo>
                      <a:pt x="153" y="272"/>
                    </a:lnTo>
                    <a:lnTo>
                      <a:pt x="153"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8" name="Freeform 168"/>
              <p:cNvSpPr>
                <a:spLocks/>
              </p:cNvSpPr>
              <p:nvPr/>
            </p:nvSpPr>
            <p:spPr bwMode="auto">
              <a:xfrm>
                <a:off x="4159" y="1832"/>
                <a:ext cx="83" cy="156"/>
              </a:xfrm>
              <a:custGeom>
                <a:avLst/>
                <a:gdLst>
                  <a:gd name="T0" fmla="*/ 33 w 83"/>
                  <a:gd name="T1" fmla="*/ 147 h 156"/>
                  <a:gd name="T2" fmla="*/ 32 w 83"/>
                  <a:gd name="T3" fmla="*/ 140 h 156"/>
                  <a:gd name="T4" fmla="*/ 30 w 83"/>
                  <a:gd name="T5" fmla="*/ 130 h 156"/>
                  <a:gd name="T6" fmla="*/ 30 w 83"/>
                  <a:gd name="T7" fmla="*/ 122 h 156"/>
                  <a:gd name="T8" fmla="*/ 29 w 83"/>
                  <a:gd name="T9" fmla="*/ 113 h 156"/>
                  <a:gd name="T10" fmla="*/ 28 w 83"/>
                  <a:gd name="T11" fmla="*/ 103 h 156"/>
                  <a:gd name="T12" fmla="*/ 28 w 83"/>
                  <a:gd name="T13" fmla="*/ 95 h 156"/>
                  <a:gd name="T14" fmla="*/ 28 w 83"/>
                  <a:gd name="T15" fmla="*/ 87 h 156"/>
                  <a:gd name="T16" fmla="*/ 29 w 83"/>
                  <a:gd name="T17" fmla="*/ 78 h 156"/>
                  <a:gd name="T18" fmla="*/ 29 w 83"/>
                  <a:gd name="T19" fmla="*/ 70 h 156"/>
                  <a:gd name="T20" fmla="*/ 29 w 83"/>
                  <a:gd name="T21" fmla="*/ 62 h 156"/>
                  <a:gd name="T22" fmla="*/ 30 w 83"/>
                  <a:gd name="T23" fmla="*/ 55 h 156"/>
                  <a:gd name="T24" fmla="*/ 33 w 83"/>
                  <a:gd name="T25" fmla="*/ 48 h 156"/>
                  <a:gd name="T26" fmla="*/ 35 w 83"/>
                  <a:gd name="T27" fmla="*/ 42 h 156"/>
                  <a:gd name="T28" fmla="*/ 39 w 83"/>
                  <a:gd name="T29" fmla="*/ 35 h 156"/>
                  <a:gd name="T30" fmla="*/ 44 w 83"/>
                  <a:gd name="T31" fmla="*/ 31 h 156"/>
                  <a:gd name="T32" fmla="*/ 51 w 83"/>
                  <a:gd name="T33" fmla="*/ 30 h 156"/>
                  <a:gd name="T34" fmla="*/ 58 w 83"/>
                  <a:gd name="T35" fmla="*/ 30 h 156"/>
                  <a:gd name="T36" fmla="*/ 68 w 83"/>
                  <a:gd name="T37" fmla="*/ 32 h 156"/>
                  <a:gd name="T38" fmla="*/ 83 w 83"/>
                  <a:gd name="T39" fmla="*/ 9 h 156"/>
                  <a:gd name="T40" fmla="*/ 72 w 83"/>
                  <a:gd name="T41" fmla="*/ 4 h 156"/>
                  <a:gd name="T42" fmla="*/ 64 w 83"/>
                  <a:gd name="T43" fmla="*/ 2 h 156"/>
                  <a:gd name="T44" fmla="*/ 54 w 83"/>
                  <a:gd name="T45" fmla="*/ 0 h 156"/>
                  <a:gd name="T46" fmla="*/ 47 w 83"/>
                  <a:gd name="T47" fmla="*/ 2 h 156"/>
                  <a:gd name="T48" fmla="*/ 39 w 83"/>
                  <a:gd name="T49" fmla="*/ 2 h 156"/>
                  <a:gd name="T50" fmla="*/ 35 w 83"/>
                  <a:gd name="T51" fmla="*/ 4 h 156"/>
                  <a:gd name="T52" fmla="*/ 25 w 83"/>
                  <a:gd name="T53" fmla="*/ 11 h 156"/>
                  <a:gd name="T54" fmla="*/ 18 w 83"/>
                  <a:gd name="T55" fmla="*/ 17 h 156"/>
                  <a:gd name="T56" fmla="*/ 12 w 83"/>
                  <a:gd name="T57" fmla="*/ 24 h 156"/>
                  <a:gd name="T58" fmla="*/ 7 w 83"/>
                  <a:gd name="T59" fmla="*/ 34 h 156"/>
                  <a:gd name="T60" fmla="*/ 5 w 83"/>
                  <a:gd name="T61" fmla="*/ 43 h 156"/>
                  <a:gd name="T62" fmla="*/ 3 w 83"/>
                  <a:gd name="T63" fmla="*/ 55 h 156"/>
                  <a:gd name="T64" fmla="*/ 0 w 83"/>
                  <a:gd name="T65" fmla="*/ 66 h 156"/>
                  <a:gd name="T66" fmla="*/ 0 w 83"/>
                  <a:gd name="T67" fmla="*/ 77 h 156"/>
                  <a:gd name="T68" fmla="*/ 0 w 83"/>
                  <a:gd name="T69" fmla="*/ 88 h 156"/>
                  <a:gd name="T70" fmla="*/ 0 w 83"/>
                  <a:gd name="T71" fmla="*/ 99 h 156"/>
                  <a:gd name="T72" fmla="*/ 0 w 83"/>
                  <a:gd name="T73" fmla="*/ 109 h 156"/>
                  <a:gd name="T74" fmla="*/ 1 w 83"/>
                  <a:gd name="T75" fmla="*/ 120 h 156"/>
                  <a:gd name="T76" fmla="*/ 3 w 83"/>
                  <a:gd name="T77" fmla="*/ 130 h 156"/>
                  <a:gd name="T78" fmla="*/ 3 w 83"/>
                  <a:gd name="T79" fmla="*/ 138 h 156"/>
                  <a:gd name="T80" fmla="*/ 4 w 83"/>
                  <a:gd name="T81" fmla="*/ 147 h 156"/>
                  <a:gd name="T82" fmla="*/ 5 w 83"/>
                  <a:gd name="T83" fmla="*/ 151 h 156"/>
                  <a:gd name="T84" fmla="*/ 5 w 83"/>
                  <a:gd name="T85" fmla="*/ 156 h 156"/>
                  <a:gd name="T86" fmla="*/ 35 w 83"/>
                  <a:gd name="T87" fmla="*/ 15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156">
                    <a:moveTo>
                      <a:pt x="35" y="151"/>
                    </a:moveTo>
                    <a:lnTo>
                      <a:pt x="33" y="147"/>
                    </a:lnTo>
                    <a:lnTo>
                      <a:pt x="33" y="142"/>
                    </a:lnTo>
                    <a:lnTo>
                      <a:pt x="32" y="140"/>
                    </a:lnTo>
                    <a:lnTo>
                      <a:pt x="30" y="135"/>
                    </a:lnTo>
                    <a:lnTo>
                      <a:pt x="30" y="130"/>
                    </a:lnTo>
                    <a:lnTo>
                      <a:pt x="30" y="126"/>
                    </a:lnTo>
                    <a:lnTo>
                      <a:pt x="30" y="122"/>
                    </a:lnTo>
                    <a:lnTo>
                      <a:pt x="30" y="117"/>
                    </a:lnTo>
                    <a:lnTo>
                      <a:pt x="29" y="113"/>
                    </a:lnTo>
                    <a:lnTo>
                      <a:pt x="29" y="109"/>
                    </a:lnTo>
                    <a:lnTo>
                      <a:pt x="28" y="103"/>
                    </a:lnTo>
                    <a:lnTo>
                      <a:pt x="28" y="99"/>
                    </a:lnTo>
                    <a:lnTo>
                      <a:pt x="28" y="95"/>
                    </a:lnTo>
                    <a:lnTo>
                      <a:pt x="28" y="91"/>
                    </a:lnTo>
                    <a:lnTo>
                      <a:pt x="28" y="87"/>
                    </a:lnTo>
                    <a:lnTo>
                      <a:pt x="29" y="83"/>
                    </a:lnTo>
                    <a:lnTo>
                      <a:pt x="29" y="78"/>
                    </a:lnTo>
                    <a:lnTo>
                      <a:pt x="29" y="74"/>
                    </a:lnTo>
                    <a:lnTo>
                      <a:pt x="29" y="70"/>
                    </a:lnTo>
                    <a:lnTo>
                      <a:pt x="29" y="66"/>
                    </a:lnTo>
                    <a:lnTo>
                      <a:pt x="29" y="62"/>
                    </a:lnTo>
                    <a:lnTo>
                      <a:pt x="30" y="59"/>
                    </a:lnTo>
                    <a:lnTo>
                      <a:pt x="30" y="55"/>
                    </a:lnTo>
                    <a:lnTo>
                      <a:pt x="32" y="52"/>
                    </a:lnTo>
                    <a:lnTo>
                      <a:pt x="33" y="48"/>
                    </a:lnTo>
                    <a:lnTo>
                      <a:pt x="35" y="45"/>
                    </a:lnTo>
                    <a:lnTo>
                      <a:pt x="35" y="42"/>
                    </a:lnTo>
                    <a:lnTo>
                      <a:pt x="36" y="41"/>
                    </a:lnTo>
                    <a:lnTo>
                      <a:pt x="39" y="35"/>
                    </a:lnTo>
                    <a:lnTo>
                      <a:pt x="43" y="34"/>
                    </a:lnTo>
                    <a:lnTo>
                      <a:pt x="44" y="31"/>
                    </a:lnTo>
                    <a:lnTo>
                      <a:pt x="49" y="30"/>
                    </a:lnTo>
                    <a:lnTo>
                      <a:pt x="51" y="30"/>
                    </a:lnTo>
                    <a:lnTo>
                      <a:pt x="56" y="30"/>
                    </a:lnTo>
                    <a:lnTo>
                      <a:pt x="58" y="30"/>
                    </a:lnTo>
                    <a:lnTo>
                      <a:pt x="62" y="31"/>
                    </a:lnTo>
                    <a:lnTo>
                      <a:pt x="68" y="32"/>
                    </a:lnTo>
                    <a:lnTo>
                      <a:pt x="72" y="35"/>
                    </a:lnTo>
                    <a:lnTo>
                      <a:pt x="83" y="9"/>
                    </a:lnTo>
                    <a:lnTo>
                      <a:pt x="78" y="6"/>
                    </a:lnTo>
                    <a:lnTo>
                      <a:pt x="72" y="4"/>
                    </a:lnTo>
                    <a:lnTo>
                      <a:pt x="68" y="2"/>
                    </a:lnTo>
                    <a:lnTo>
                      <a:pt x="64" y="2"/>
                    </a:lnTo>
                    <a:lnTo>
                      <a:pt x="58" y="0"/>
                    </a:lnTo>
                    <a:lnTo>
                      <a:pt x="54" y="0"/>
                    </a:lnTo>
                    <a:lnTo>
                      <a:pt x="50" y="0"/>
                    </a:lnTo>
                    <a:lnTo>
                      <a:pt x="47" y="2"/>
                    </a:lnTo>
                    <a:lnTo>
                      <a:pt x="43" y="2"/>
                    </a:lnTo>
                    <a:lnTo>
                      <a:pt x="39" y="2"/>
                    </a:lnTo>
                    <a:lnTo>
                      <a:pt x="37" y="3"/>
                    </a:lnTo>
                    <a:lnTo>
                      <a:pt x="35" y="4"/>
                    </a:lnTo>
                    <a:lnTo>
                      <a:pt x="29" y="7"/>
                    </a:lnTo>
                    <a:lnTo>
                      <a:pt x="25" y="11"/>
                    </a:lnTo>
                    <a:lnTo>
                      <a:pt x="21" y="13"/>
                    </a:lnTo>
                    <a:lnTo>
                      <a:pt x="18" y="17"/>
                    </a:lnTo>
                    <a:lnTo>
                      <a:pt x="15" y="21"/>
                    </a:lnTo>
                    <a:lnTo>
                      <a:pt x="12" y="24"/>
                    </a:lnTo>
                    <a:lnTo>
                      <a:pt x="10" y="28"/>
                    </a:lnTo>
                    <a:lnTo>
                      <a:pt x="7" y="34"/>
                    </a:lnTo>
                    <a:lnTo>
                      <a:pt x="5" y="38"/>
                    </a:lnTo>
                    <a:lnTo>
                      <a:pt x="5" y="43"/>
                    </a:lnTo>
                    <a:lnTo>
                      <a:pt x="3" y="49"/>
                    </a:lnTo>
                    <a:lnTo>
                      <a:pt x="3" y="55"/>
                    </a:lnTo>
                    <a:lnTo>
                      <a:pt x="1" y="59"/>
                    </a:lnTo>
                    <a:lnTo>
                      <a:pt x="0" y="66"/>
                    </a:lnTo>
                    <a:lnTo>
                      <a:pt x="0" y="70"/>
                    </a:lnTo>
                    <a:lnTo>
                      <a:pt x="0" y="77"/>
                    </a:lnTo>
                    <a:lnTo>
                      <a:pt x="0" y="83"/>
                    </a:lnTo>
                    <a:lnTo>
                      <a:pt x="0" y="88"/>
                    </a:lnTo>
                    <a:lnTo>
                      <a:pt x="0" y="94"/>
                    </a:lnTo>
                    <a:lnTo>
                      <a:pt x="0" y="99"/>
                    </a:lnTo>
                    <a:lnTo>
                      <a:pt x="0" y="105"/>
                    </a:lnTo>
                    <a:lnTo>
                      <a:pt x="0" y="109"/>
                    </a:lnTo>
                    <a:lnTo>
                      <a:pt x="0" y="115"/>
                    </a:lnTo>
                    <a:lnTo>
                      <a:pt x="1" y="120"/>
                    </a:lnTo>
                    <a:lnTo>
                      <a:pt x="1" y="126"/>
                    </a:lnTo>
                    <a:lnTo>
                      <a:pt x="3" y="130"/>
                    </a:lnTo>
                    <a:lnTo>
                      <a:pt x="3" y="134"/>
                    </a:lnTo>
                    <a:lnTo>
                      <a:pt x="3" y="138"/>
                    </a:lnTo>
                    <a:lnTo>
                      <a:pt x="3" y="142"/>
                    </a:lnTo>
                    <a:lnTo>
                      <a:pt x="4" y="147"/>
                    </a:lnTo>
                    <a:lnTo>
                      <a:pt x="4" y="149"/>
                    </a:lnTo>
                    <a:lnTo>
                      <a:pt x="5" y="151"/>
                    </a:lnTo>
                    <a:lnTo>
                      <a:pt x="5" y="154"/>
                    </a:lnTo>
                    <a:lnTo>
                      <a:pt x="5" y="156"/>
                    </a:lnTo>
                    <a:lnTo>
                      <a:pt x="35" y="151"/>
                    </a:lnTo>
                    <a:lnTo>
                      <a:pt x="3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49" name="Freeform 169"/>
              <p:cNvSpPr>
                <a:spLocks/>
              </p:cNvSpPr>
              <p:nvPr/>
            </p:nvSpPr>
            <p:spPr bwMode="auto">
              <a:xfrm>
                <a:off x="4124" y="1555"/>
                <a:ext cx="187" cy="290"/>
              </a:xfrm>
              <a:custGeom>
                <a:avLst/>
                <a:gdLst>
                  <a:gd name="T0" fmla="*/ 95 w 187"/>
                  <a:gd name="T1" fmla="*/ 272 h 290"/>
                  <a:gd name="T2" fmla="*/ 88 w 187"/>
                  <a:gd name="T3" fmla="*/ 256 h 290"/>
                  <a:gd name="T4" fmla="*/ 78 w 187"/>
                  <a:gd name="T5" fmla="*/ 238 h 290"/>
                  <a:gd name="T6" fmla="*/ 68 w 187"/>
                  <a:gd name="T7" fmla="*/ 217 h 290"/>
                  <a:gd name="T8" fmla="*/ 61 w 187"/>
                  <a:gd name="T9" fmla="*/ 203 h 290"/>
                  <a:gd name="T10" fmla="*/ 54 w 187"/>
                  <a:gd name="T11" fmla="*/ 191 h 290"/>
                  <a:gd name="T12" fmla="*/ 50 w 187"/>
                  <a:gd name="T13" fmla="*/ 175 h 290"/>
                  <a:gd name="T14" fmla="*/ 45 w 187"/>
                  <a:gd name="T15" fmla="*/ 161 h 290"/>
                  <a:gd name="T16" fmla="*/ 39 w 187"/>
                  <a:gd name="T17" fmla="*/ 146 h 290"/>
                  <a:gd name="T18" fmla="*/ 35 w 187"/>
                  <a:gd name="T19" fmla="*/ 131 h 290"/>
                  <a:gd name="T20" fmla="*/ 32 w 187"/>
                  <a:gd name="T21" fmla="*/ 117 h 290"/>
                  <a:gd name="T22" fmla="*/ 29 w 187"/>
                  <a:gd name="T23" fmla="*/ 103 h 290"/>
                  <a:gd name="T24" fmla="*/ 29 w 187"/>
                  <a:gd name="T25" fmla="*/ 89 h 290"/>
                  <a:gd name="T26" fmla="*/ 29 w 187"/>
                  <a:gd name="T27" fmla="*/ 74 h 290"/>
                  <a:gd name="T28" fmla="*/ 39 w 187"/>
                  <a:gd name="T29" fmla="*/ 53 h 290"/>
                  <a:gd name="T30" fmla="*/ 56 w 187"/>
                  <a:gd name="T31" fmla="*/ 39 h 290"/>
                  <a:gd name="T32" fmla="*/ 68 w 187"/>
                  <a:gd name="T33" fmla="*/ 33 h 290"/>
                  <a:gd name="T34" fmla="*/ 86 w 187"/>
                  <a:gd name="T35" fmla="*/ 30 h 290"/>
                  <a:gd name="T36" fmla="*/ 109 w 187"/>
                  <a:gd name="T37" fmla="*/ 29 h 290"/>
                  <a:gd name="T38" fmla="*/ 127 w 187"/>
                  <a:gd name="T39" fmla="*/ 32 h 290"/>
                  <a:gd name="T40" fmla="*/ 141 w 187"/>
                  <a:gd name="T41" fmla="*/ 39 h 290"/>
                  <a:gd name="T42" fmla="*/ 149 w 187"/>
                  <a:gd name="T43" fmla="*/ 51 h 290"/>
                  <a:gd name="T44" fmla="*/ 148 w 187"/>
                  <a:gd name="T45" fmla="*/ 68 h 290"/>
                  <a:gd name="T46" fmla="*/ 146 w 187"/>
                  <a:gd name="T47" fmla="*/ 86 h 290"/>
                  <a:gd name="T48" fmla="*/ 146 w 187"/>
                  <a:gd name="T49" fmla="*/ 99 h 290"/>
                  <a:gd name="T50" fmla="*/ 145 w 187"/>
                  <a:gd name="T51" fmla="*/ 111 h 290"/>
                  <a:gd name="T52" fmla="*/ 145 w 187"/>
                  <a:gd name="T53" fmla="*/ 124 h 290"/>
                  <a:gd name="T54" fmla="*/ 145 w 187"/>
                  <a:gd name="T55" fmla="*/ 136 h 290"/>
                  <a:gd name="T56" fmla="*/ 170 w 187"/>
                  <a:gd name="T57" fmla="*/ 159 h 290"/>
                  <a:gd name="T58" fmla="*/ 174 w 187"/>
                  <a:gd name="T59" fmla="*/ 149 h 290"/>
                  <a:gd name="T60" fmla="*/ 178 w 187"/>
                  <a:gd name="T61" fmla="*/ 135 h 290"/>
                  <a:gd name="T62" fmla="*/ 183 w 187"/>
                  <a:gd name="T63" fmla="*/ 118 h 290"/>
                  <a:gd name="T64" fmla="*/ 187 w 187"/>
                  <a:gd name="T65" fmla="*/ 97 h 290"/>
                  <a:gd name="T66" fmla="*/ 187 w 187"/>
                  <a:gd name="T67" fmla="*/ 76 h 290"/>
                  <a:gd name="T68" fmla="*/ 184 w 187"/>
                  <a:gd name="T69" fmla="*/ 57 h 290"/>
                  <a:gd name="T70" fmla="*/ 178 w 187"/>
                  <a:gd name="T71" fmla="*/ 37 h 290"/>
                  <a:gd name="T72" fmla="*/ 164 w 187"/>
                  <a:gd name="T73" fmla="*/ 21 h 290"/>
                  <a:gd name="T74" fmla="*/ 145 w 187"/>
                  <a:gd name="T75" fmla="*/ 8 h 290"/>
                  <a:gd name="T76" fmla="*/ 128 w 187"/>
                  <a:gd name="T77" fmla="*/ 3 h 290"/>
                  <a:gd name="T78" fmla="*/ 116 w 187"/>
                  <a:gd name="T79" fmla="*/ 1 h 290"/>
                  <a:gd name="T80" fmla="*/ 100 w 187"/>
                  <a:gd name="T81" fmla="*/ 0 h 290"/>
                  <a:gd name="T82" fmla="*/ 85 w 187"/>
                  <a:gd name="T83" fmla="*/ 1 h 290"/>
                  <a:gd name="T84" fmla="*/ 71 w 187"/>
                  <a:gd name="T85" fmla="*/ 3 h 290"/>
                  <a:gd name="T86" fmla="*/ 54 w 187"/>
                  <a:gd name="T87" fmla="*/ 8 h 290"/>
                  <a:gd name="T88" fmla="*/ 36 w 187"/>
                  <a:gd name="T89" fmla="*/ 16 h 290"/>
                  <a:gd name="T90" fmla="*/ 21 w 187"/>
                  <a:gd name="T91" fmla="*/ 29 h 290"/>
                  <a:gd name="T92" fmla="*/ 11 w 187"/>
                  <a:gd name="T93" fmla="*/ 44 h 290"/>
                  <a:gd name="T94" fmla="*/ 3 w 187"/>
                  <a:gd name="T95" fmla="*/ 68 h 290"/>
                  <a:gd name="T96" fmla="*/ 0 w 187"/>
                  <a:gd name="T97" fmla="*/ 81 h 290"/>
                  <a:gd name="T98" fmla="*/ 0 w 187"/>
                  <a:gd name="T99" fmla="*/ 95 h 290"/>
                  <a:gd name="T100" fmla="*/ 1 w 187"/>
                  <a:gd name="T101" fmla="*/ 107 h 290"/>
                  <a:gd name="T102" fmla="*/ 4 w 187"/>
                  <a:gd name="T103" fmla="*/ 122 h 290"/>
                  <a:gd name="T104" fmla="*/ 7 w 187"/>
                  <a:gd name="T105" fmla="*/ 138 h 290"/>
                  <a:gd name="T106" fmla="*/ 11 w 187"/>
                  <a:gd name="T107" fmla="*/ 153 h 290"/>
                  <a:gd name="T108" fmla="*/ 17 w 187"/>
                  <a:gd name="T109" fmla="*/ 168 h 290"/>
                  <a:gd name="T110" fmla="*/ 21 w 187"/>
                  <a:gd name="T111" fmla="*/ 182 h 290"/>
                  <a:gd name="T112" fmla="*/ 28 w 187"/>
                  <a:gd name="T113" fmla="*/ 198 h 290"/>
                  <a:gd name="T114" fmla="*/ 35 w 187"/>
                  <a:gd name="T115" fmla="*/ 214 h 290"/>
                  <a:gd name="T116" fmla="*/ 40 w 187"/>
                  <a:gd name="T117" fmla="*/ 230 h 290"/>
                  <a:gd name="T118" fmla="*/ 50 w 187"/>
                  <a:gd name="T119" fmla="*/ 245 h 290"/>
                  <a:gd name="T120" fmla="*/ 57 w 187"/>
                  <a:gd name="T121" fmla="*/ 259 h 290"/>
                  <a:gd name="T122" fmla="*/ 65 w 187"/>
                  <a:gd name="T123" fmla="*/ 274 h 290"/>
                  <a:gd name="T124" fmla="*/ 72 w 187"/>
                  <a:gd name="T125"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90">
                    <a:moveTo>
                      <a:pt x="100" y="281"/>
                    </a:moveTo>
                    <a:lnTo>
                      <a:pt x="99" y="279"/>
                    </a:lnTo>
                    <a:lnTo>
                      <a:pt x="97" y="274"/>
                    </a:lnTo>
                    <a:lnTo>
                      <a:pt x="95" y="272"/>
                    </a:lnTo>
                    <a:lnTo>
                      <a:pt x="95" y="269"/>
                    </a:lnTo>
                    <a:lnTo>
                      <a:pt x="92" y="265"/>
                    </a:lnTo>
                    <a:lnTo>
                      <a:pt x="91" y="260"/>
                    </a:lnTo>
                    <a:lnTo>
                      <a:pt x="88" y="256"/>
                    </a:lnTo>
                    <a:lnTo>
                      <a:pt x="85" y="252"/>
                    </a:lnTo>
                    <a:lnTo>
                      <a:pt x="84" y="248"/>
                    </a:lnTo>
                    <a:lnTo>
                      <a:pt x="81" y="244"/>
                    </a:lnTo>
                    <a:lnTo>
                      <a:pt x="78" y="238"/>
                    </a:lnTo>
                    <a:lnTo>
                      <a:pt x="75" y="233"/>
                    </a:lnTo>
                    <a:lnTo>
                      <a:pt x="72" y="227"/>
                    </a:lnTo>
                    <a:lnTo>
                      <a:pt x="70" y="221"/>
                    </a:lnTo>
                    <a:lnTo>
                      <a:pt x="68" y="217"/>
                    </a:lnTo>
                    <a:lnTo>
                      <a:pt x="65" y="214"/>
                    </a:lnTo>
                    <a:lnTo>
                      <a:pt x="64" y="210"/>
                    </a:lnTo>
                    <a:lnTo>
                      <a:pt x="63" y="208"/>
                    </a:lnTo>
                    <a:lnTo>
                      <a:pt x="61" y="203"/>
                    </a:lnTo>
                    <a:lnTo>
                      <a:pt x="60" y="201"/>
                    </a:lnTo>
                    <a:lnTo>
                      <a:pt x="58" y="198"/>
                    </a:lnTo>
                    <a:lnTo>
                      <a:pt x="57" y="194"/>
                    </a:lnTo>
                    <a:lnTo>
                      <a:pt x="54" y="191"/>
                    </a:lnTo>
                    <a:lnTo>
                      <a:pt x="53" y="187"/>
                    </a:lnTo>
                    <a:lnTo>
                      <a:pt x="51" y="182"/>
                    </a:lnTo>
                    <a:lnTo>
                      <a:pt x="51" y="180"/>
                    </a:lnTo>
                    <a:lnTo>
                      <a:pt x="50" y="175"/>
                    </a:lnTo>
                    <a:lnTo>
                      <a:pt x="49" y="173"/>
                    </a:lnTo>
                    <a:lnTo>
                      <a:pt x="47" y="168"/>
                    </a:lnTo>
                    <a:lnTo>
                      <a:pt x="46" y="166"/>
                    </a:lnTo>
                    <a:lnTo>
                      <a:pt x="45" y="161"/>
                    </a:lnTo>
                    <a:lnTo>
                      <a:pt x="42" y="157"/>
                    </a:lnTo>
                    <a:lnTo>
                      <a:pt x="40" y="153"/>
                    </a:lnTo>
                    <a:lnTo>
                      <a:pt x="40" y="150"/>
                    </a:lnTo>
                    <a:lnTo>
                      <a:pt x="39" y="146"/>
                    </a:lnTo>
                    <a:lnTo>
                      <a:pt x="38" y="142"/>
                    </a:lnTo>
                    <a:lnTo>
                      <a:pt x="38" y="139"/>
                    </a:lnTo>
                    <a:lnTo>
                      <a:pt x="36" y="135"/>
                    </a:lnTo>
                    <a:lnTo>
                      <a:pt x="35" y="131"/>
                    </a:lnTo>
                    <a:lnTo>
                      <a:pt x="33" y="128"/>
                    </a:lnTo>
                    <a:lnTo>
                      <a:pt x="33" y="124"/>
                    </a:lnTo>
                    <a:lnTo>
                      <a:pt x="32" y="120"/>
                    </a:lnTo>
                    <a:lnTo>
                      <a:pt x="32" y="117"/>
                    </a:lnTo>
                    <a:lnTo>
                      <a:pt x="31" y="114"/>
                    </a:lnTo>
                    <a:lnTo>
                      <a:pt x="31" y="110"/>
                    </a:lnTo>
                    <a:lnTo>
                      <a:pt x="31" y="107"/>
                    </a:lnTo>
                    <a:lnTo>
                      <a:pt x="29" y="103"/>
                    </a:lnTo>
                    <a:lnTo>
                      <a:pt x="29" y="99"/>
                    </a:lnTo>
                    <a:lnTo>
                      <a:pt x="29" y="96"/>
                    </a:lnTo>
                    <a:lnTo>
                      <a:pt x="29" y="93"/>
                    </a:lnTo>
                    <a:lnTo>
                      <a:pt x="29" y="89"/>
                    </a:lnTo>
                    <a:lnTo>
                      <a:pt x="29" y="86"/>
                    </a:lnTo>
                    <a:lnTo>
                      <a:pt x="29" y="83"/>
                    </a:lnTo>
                    <a:lnTo>
                      <a:pt x="29" y="81"/>
                    </a:lnTo>
                    <a:lnTo>
                      <a:pt x="29" y="74"/>
                    </a:lnTo>
                    <a:lnTo>
                      <a:pt x="32" y="68"/>
                    </a:lnTo>
                    <a:lnTo>
                      <a:pt x="33" y="64"/>
                    </a:lnTo>
                    <a:lnTo>
                      <a:pt x="36" y="58"/>
                    </a:lnTo>
                    <a:lnTo>
                      <a:pt x="39" y="53"/>
                    </a:lnTo>
                    <a:lnTo>
                      <a:pt x="43" y="47"/>
                    </a:lnTo>
                    <a:lnTo>
                      <a:pt x="47" y="43"/>
                    </a:lnTo>
                    <a:lnTo>
                      <a:pt x="53" y="40"/>
                    </a:lnTo>
                    <a:lnTo>
                      <a:pt x="56" y="39"/>
                    </a:lnTo>
                    <a:lnTo>
                      <a:pt x="58" y="37"/>
                    </a:lnTo>
                    <a:lnTo>
                      <a:pt x="63" y="35"/>
                    </a:lnTo>
                    <a:lnTo>
                      <a:pt x="65" y="35"/>
                    </a:lnTo>
                    <a:lnTo>
                      <a:pt x="68" y="33"/>
                    </a:lnTo>
                    <a:lnTo>
                      <a:pt x="72" y="32"/>
                    </a:lnTo>
                    <a:lnTo>
                      <a:pt x="77" y="32"/>
                    </a:lnTo>
                    <a:lnTo>
                      <a:pt x="81" y="32"/>
                    </a:lnTo>
                    <a:lnTo>
                      <a:pt x="86" y="30"/>
                    </a:lnTo>
                    <a:lnTo>
                      <a:pt x="93" y="29"/>
                    </a:lnTo>
                    <a:lnTo>
                      <a:pt x="99" y="29"/>
                    </a:lnTo>
                    <a:lnTo>
                      <a:pt x="104" y="29"/>
                    </a:lnTo>
                    <a:lnTo>
                      <a:pt x="109" y="29"/>
                    </a:lnTo>
                    <a:lnTo>
                      <a:pt x="114" y="29"/>
                    </a:lnTo>
                    <a:lnTo>
                      <a:pt x="118" y="30"/>
                    </a:lnTo>
                    <a:lnTo>
                      <a:pt x="124" y="32"/>
                    </a:lnTo>
                    <a:lnTo>
                      <a:pt x="127" y="32"/>
                    </a:lnTo>
                    <a:lnTo>
                      <a:pt x="131" y="33"/>
                    </a:lnTo>
                    <a:lnTo>
                      <a:pt x="135" y="35"/>
                    </a:lnTo>
                    <a:lnTo>
                      <a:pt x="138" y="36"/>
                    </a:lnTo>
                    <a:lnTo>
                      <a:pt x="141" y="39"/>
                    </a:lnTo>
                    <a:lnTo>
                      <a:pt x="145" y="40"/>
                    </a:lnTo>
                    <a:lnTo>
                      <a:pt x="146" y="43"/>
                    </a:lnTo>
                    <a:lnTo>
                      <a:pt x="149" y="46"/>
                    </a:lnTo>
                    <a:lnTo>
                      <a:pt x="149" y="51"/>
                    </a:lnTo>
                    <a:lnTo>
                      <a:pt x="148" y="58"/>
                    </a:lnTo>
                    <a:lnTo>
                      <a:pt x="148" y="61"/>
                    </a:lnTo>
                    <a:lnTo>
                      <a:pt x="148" y="64"/>
                    </a:lnTo>
                    <a:lnTo>
                      <a:pt x="148" y="68"/>
                    </a:lnTo>
                    <a:lnTo>
                      <a:pt x="148" y="71"/>
                    </a:lnTo>
                    <a:lnTo>
                      <a:pt x="148" y="76"/>
                    </a:lnTo>
                    <a:lnTo>
                      <a:pt x="148" y="83"/>
                    </a:lnTo>
                    <a:lnTo>
                      <a:pt x="146" y="86"/>
                    </a:lnTo>
                    <a:lnTo>
                      <a:pt x="146" y="89"/>
                    </a:lnTo>
                    <a:lnTo>
                      <a:pt x="146" y="93"/>
                    </a:lnTo>
                    <a:lnTo>
                      <a:pt x="146" y="96"/>
                    </a:lnTo>
                    <a:lnTo>
                      <a:pt x="146" y="99"/>
                    </a:lnTo>
                    <a:lnTo>
                      <a:pt x="146" y="102"/>
                    </a:lnTo>
                    <a:lnTo>
                      <a:pt x="145" y="106"/>
                    </a:lnTo>
                    <a:lnTo>
                      <a:pt x="145" y="109"/>
                    </a:lnTo>
                    <a:lnTo>
                      <a:pt x="145" y="111"/>
                    </a:lnTo>
                    <a:lnTo>
                      <a:pt x="145" y="114"/>
                    </a:lnTo>
                    <a:lnTo>
                      <a:pt x="145" y="118"/>
                    </a:lnTo>
                    <a:lnTo>
                      <a:pt x="145" y="121"/>
                    </a:lnTo>
                    <a:lnTo>
                      <a:pt x="145" y="124"/>
                    </a:lnTo>
                    <a:lnTo>
                      <a:pt x="145" y="127"/>
                    </a:lnTo>
                    <a:lnTo>
                      <a:pt x="145" y="129"/>
                    </a:lnTo>
                    <a:lnTo>
                      <a:pt x="145" y="134"/>
                    </a:lnTo>
                    <a:lnTo>
                      <a:pt x="145" y="136"/>
                    </a:lnTo>
                    <a:lnTo>
                      <a:pt x="145" y="139"/>
                    </a:lnTo>
                    <a:lnTo>
                      <a:pt x="145" y="143"/>
                    </a:lnTo>
                    <a:lnTo>
                      <a:pt x="145" y="146"/>
                    </a:lnTo>
                    <a:lnTo>
                      <a:pt x="170" y="159"/>
                    </a:lnTo>
                    <a:lnTo>
                      <a:pt x="170" y="157"/>
                    </a:lnTo>
                    <a:lnTo>
                      <a:pt x="171" y="153"/>
                    </a:lnTo>
                    <a:lnTo>
                      <a:pt x="173" y="150"/>
                    </a:lnTo>
                    <a:lnTo>
                      <a:pt x="174" y="149"/>
                    </a:lnTo>
                    <a:lnTo>
                      <a:pt x="174" y="146"/>
                    </a:lnTo>
                    <a:lnTo>
                      <a:pt x="176" y="143"/>
                    </a:lnTo>
                    <a:lnTo>
                      <a:pt x="177" y="139"/>
                    </a:lnTo>
                    <a:lnTo>
                      <a:pt x="178" y="135"/>
                    </a:lnTo>
                    <a:lnTo>
                      <a:pt x="180" y="131"/>
                    </a:lnTo>
                    <a:lnTo>
                      <a:pt x="180" y="127"/>
                    </a:lnTo>
                    <a:lnTo>
                      <a:pt x="181" y="122"/>
                    </a:lnTo>
                    <a:lnTo>
                      <a:pt x="183" y="118"/>
                    </a:lnTo>
                    <a:lnTo>
                      <a:pt x="184" y="114"/>
                    </a:lnTo>
                    <a:lnTo>
                      <a:pt x="185" y="109"/>
                    </a:lnTo>
                    <a:lnTo>
                      <a:pt x="185" y="103"/>
                    </a:lnTo>
                    <a:lnTo>
                      <a:pt x="187" y="97"/>
                    </a:lnTo>
                    <a:lnTo>
                      <a:pt x="187" y="93"/>
                    </a:lnTo>
                    <a:lnTo>
                      <a:pt x="187" y="88"/>
                    </a:lnTo>
                    <a:lnTo>
                      <a:pt x="187" y="82"/>
                    </a:lnTo>
                    <a:lnTo>
                      <a:pt x="187" y="76"/>
                    </a:lnTo>
                    <a:lnTo>
                      <a:pt x="187" y="72"/>
                    </a:lnTo>
                    <a:lnTo>
                      <a:pt x="187" y="67"/>
                    </a:lnTo>
                    <a:lnTo>
                      <a:pt x="185" y="62"/>
                    </a:lnTo>
                    <a:lnTo>
                      <a:pt x="184" y="57"/>
                    </a:lnTo>
                    <a:lnTo>
                      <a:pt x="183" y="51"/>
                    </a:lnTo>
                    <a:lnTo>
                      <a:pt x="181" y="47"/>
                    </a:lnTo>
                    <a:lnTo>
                      <a:pt x="180" y="42"/>
                    </a:lnTo>
                    <a:lnTo>
                      <a:pt x="178" y="37"/>
                    </a:lnTo>
                    <a:lnTo>
                      <a:pt x="174" y="32"/>
                    </a:lnTo>
                    <a:lnTo>
                      <a:pt x="173" y="29"/>
                    </a:lnTo>
                    <a:lnTo>
                      <a:pt x="169" y="23"/>
                    </a:lnTo>
                    <a:lnTo>
                      <a:pt x="164" y="21"/>
                    </a:lnTo>
                    <a:lnTo>
                      <a:pt x="159" y="16"/>
                    </a:lnTo>
                    <a:lnTo>
                      <a:pt x="156" y="14"/>
                    </a:lnTo>
                    <a:lnTo>
                      <a:pt x="150" y="11"/>
                    </a:lnTo>
                    <a:lnTo>
                      <a:pt x="145" y="8"/>
                    </a:lnTo>
                    <a:lnTo>
                      <a:pt x="139" y="5"/>
                    </a:lnTo>
                    <a:lnTo>
                      <a:pt x="135" y="5"/>
                    </a:lnTo>
                    <a:lnTo>
                      <a:pt x="131" y="4"/>
                    </a:lnTo>
                    <a:lnTo>
                      <a:pt x="128" y="3"/>
                    </a:lnTo>
                    <a:lnTo>
                      <a:pt x="124" y="1"/>
                    </a:lnTo>
                    <a:lnTo>
                      <a:pt x="121" y="1"/>
                    </a:lnTo>
                    <a:lnTo>
                      <a:pt x="118" y="1"/>
                    </a:lnTo>
                    <a:lnTo>
                      <a:pt x="116" y="1"/>
                    </a:lnTo>
                    <a:lnTo>
                      <a:pt x="111" y="1"/>
                    </a:lnTo>
                    <a:lnTo>
                      <a:pt x="107" y="1"/>
                    </a:lnTo>
                    <a:lnTo>
                      <a:pt x="104" y="0"/>
                    </a:lnTo>
                    <a:lnTo>
                      <a:pt x="100" y="0"/>
                    </a:lnTo>
                    <a:lnTo>
                      <a:pt x="96" y="0"/>
                    </a:lnTo>
                    <a:lnTo>
                      <a:pt x="93" y="1"/>
                    </a:lnTo>
                    <a:lnTo>
                      <a:pt x="89" y="1"/>
                    </a:lnTo>
                    <a:lnTo>
                      <a:pt x="85" y="1"/>
                    </a:lnTo>
                    <a:lnTo>
                      <a:pt x="81" y="1"/>
                    </a:lnTo>
                    <a:lnTo>
                      <a:pt x="78" y="3"/>
                    </a:lnTo>
                    <a:lnTo>
                      <a:pt x="74" y="3"/>
                    </a:lnTo>
                    <a:lnTo>
                      <a:pt x="71" y="3"/>
                    </a:lnTo>
                    <a:lnTo>
                      <a:pt x="68" y="4"/>
                    </a:lnTo>
                    <a:lnTo>
                      <a:pt x="65" y="4"/>
                    </a:lnTo>
                    <a:lnTo>
                      <a:pt x="60" y="5"/>
                    </a:lnTo>
                    <a:lnTo>
                      <a:pt x="54" y="8"/>
                    </a:lnTo>
                    <a:lnTo>
                      <a:pt x="50" y="9"/>
                    </a:lnTo>
                    <a:lnTo>
                      <a:pt x="45" y="11"/>
                    </a:lnTo>
                    <a:lnTo>
                      <a:pt x="40" y="14"/>
                    </a:lnTo>
                    <a:lnTo>
                      <a:pt x="36" y="16"/>
                    </a:lnTo>
                    <a:lnTo>
                      <a:pt x="32" y="18"/>
                    </a:lnTo>
                    <a:lnTo>
                      <a:pt x="28" y="22"/>
                    </a:lnTo>
                    <a:lnTo>
                      <a:pt x="25" y="25"/>
                    </a:lnTo>
                    <a:lnTo>
                      <a:pt x="21" y="29"/>
                    </a:lnTo>
                    <a:lnTo>
                      <a:pt x="18" y="32"/>
                    </a:lnTo>
                    <a:lnTo>
                      <a:pt x="15" y="36"/>
                    </a:lnTo>
                    <a:lnTo>
                      <a:pt x="12" y="40"/>
                    </a:lnTo>
                    <a:lnTo>
                      <a:pt x="11" y="44"/>
                    </a:lnTo>
                    <a:lnTo>
                      <a:pt x="8" y="50"/>
                    </a:lnTo>
                    <a:lnTo>
                      <a:pt x="5" y="56"/>
                    </a:lnTo>
                    <a:lnTo>
                      <a:pt x="4" y="61"/>
                    </a:lnTo>
                    <a:lnTo>
                      <a:pt x="3" y="68"/>
                    </a:lnTo>
                    <a:lnTo>
                      <a:pt x="1" y="71"/>
                    </a:lnTo>
                    <a:lnTo>
                      <a:pt x="0" y="74"/>
                    </a:lnTo>
                    <a:lnTo>
                      <a:pt x="0" y="76"/>
                    </a:lnTo>
                    <a:lnTo>
                      <a:pt x="0" y="81"/>
                    </a:lnTo>
                    <a:lnTo>
                      <a:pt x="0" y="85"/>
                    </a:lnTo>
                    <a:lnTo>
                      <a:pt x="0" y="88"/>
                    </a:lnTo>
                    <a:lnTo>
                      <a:pt x="0" y="90"/>
                    </a:lnTo>
                    <a:lnTo>
                      <a:pt x="0" y="95"/>
                    </a:lnTo>
                    <a:lnTo>
                      <a:pt x="0" y="97"/>
                    </a:lnTo>
                    <a:lnTo>
                      <a:pt x="0" y="102"/>
                    </a:lnTo>
                    <a:lnTo>
                      <a:pt x="0" y="104"/>
                    </a:lnTo>
                    <a:lnTo>
                      <a:pt x="1" y="107"/>
                    </a:lnTo>
                    <a:lnTo>
                      <a:pt x="1" y="111"/>
                    </a:lnTo>
                    <a:lnTo>
                      <a:pt x="1" y="115"/>
                    </a:lnTo>
                    <a:lnTo>
                      <a:pt x="3" y="118"/>
                    </a:lnTo>
                    <a:lnTo>
                      <a:pt x="4" y="122"/>
                    </a:lnTo>
                    <a:lnTo>
                      <a:pt x="4" y="127"/>
                    </a:lnTo>
                    <a:lnTo>
                      <a:pt x="5" y="129"/>
                    </a:lnTo>
                    <a:lnTo>
                      <a:pt x="5" y="134"/>
                    </a:lnTo>
                    <a:lnTo>
                      <a:pt x="7" y="138"/>
                    </a:lnTo>
                    <a:lnTo>
                      <a:pt x="8" y="141"/>
                    </a:lnTo>
                    <a:lnTo>
                      <a:pt x="8" y="145"/>
                    </a:lnTo>
                    <a:lnTo>
                      <a:pt x="10" y="149"/>
                    </a:lnTo>
                    <a:lnTo>
                      <a:pt x="11" y="153"/>
                    </a:lnTo>
                    <a:lnTo>
                      <a:pt x="12" y="156"/>
                    </a:lnTo>
                    <a:lnTo>
                      <a:pt x="12" y="160"/>
                    </a:lnTo>
                    <a:lnTo>
                      <a:pt x="14" y="164"/>
                    </a:lnTo>
                    <a:lnTo>
                      <a:pt x="17" y="168"/>
                    </a:lnTo>
                    <a:lnTo>
                      <a:pt x="17" y="171"/>
                    </a:lnTo>
                    <a:lnTo>
                      <a:pt x="18" y="175"/>
                    </a:lnTo>
                    <a:lnTo>
                      <a:pt x="19" y="180"/>
                    </a:lnTo>
                    <a:lnTo>
                      <a:pt x="21" y="182"/>
                    </a:lnTo>
                    <a:lnTo>
                      <a:pt x="22" y="187"/>
                    </a:lnTo>
                    <a:lnTo>
                      <a:pt x="25" y="191"/>
                    </a:lnTo>
                    <a:lnTo>
                      <a:pt x="26" y="194"/>
                    </a:lnTo>
                    <a:lnTo>
                      <a:pt x="28" y="198"/>
                    </a:lnTo>
                    <a:lnTo>
                      <a:pt x="29" y="202"/>
                    </a:lnTo>
                    <a:lnTo>
                      <a:pt x="31" y="206"/>
                    </a:lnTo>
                    <a:lnTo>
                      <a:pt x="33" y="210"/>
                    </a:lnTo>
                    <a:lnTo>
                      <a:pt x="35" y="214"/>
                    </a:lnTo>
                    <a:lnTo>
                      <a:pt x="36" y="217"/>
                    </a:lnTo>
                    <a:lnTo>
                      <a:pt x="38" y="221"/>
                    </a:lnTo>
                    <a:lnTo>
                      <a:pt x="40" y="226"/>
                    </a:lnTo>
                    <a:lnTo>
                      <a:pt x="40" y="230"/>
                    </a:lnTo>
                    <a:lnTo>
                      <a:pt x="43" y="233"/>
                    </a:lnTo>
                    <a:lnTo>
                      <a:pt x="46" y="237"/>
                    </a:lnTo>
                    <a:lnTo>
                      <a:pt x="47" y="241"/>
                    </a:lnTo>
                    <a:lnTo>
                      <a:pt x="50" y="245"/>
                    </a:lnTo>
                    <a:lnTo>
                      <a:pt x="51" y="248"/>
                    </a:lnTo>
                    <a:lnTo>
                      <a:pt x="53" y="252"/>
                    </a:lnTo>
                    <a:lnTo>
                      <a:pt x="54" y="256"/>
                    </a:lnTo>
                    <a:lnTo>
                      <a:pt x="57" y="259"/>
                    </a:lnTo>
                    <a:lnTo>
                      <a:pt x="58" y="263"/>
                    </a:lnTo>
                    <a:lnTo>
                      <a:pt x="61" y="267"/>
                    </a:lnTo>
                    <a:lnTo>
                      <a:pt x="63" y="270"/>
                    </a:lnTo>
                    <a:lnTo>
                      <a:pt x="65" y="274"/>
                    </a:lnTo>
                    <a:lnTo>
                      <a:pt x="67" y="279"/>
                    </a:lnTo>
                    <a:lnTo>
                      <a:pt x="70" y="284"/>
                    </a:lnTo>
                    <a:lnTo>
                      <a:pt x="71" y="287"/>
                    </a:lnTo>
                    <a:lnTo>
                      <a:pt x="72" y="290"/>
                    </a:lnTo>
                    <a:lnTo>
                      <a:pt x="100" y="281"/>
                    </a:lnTo>
                    <a:lnTo>
                      <a:pt x="100" y="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0" name="Freeform 170"/>
              <p:cNvSpPr>
                <a:spLocks/>
              </p:cNvSpPr>
              <p:nvPr/>
            </p:nvSpPr>
            <p:spPr bwMode="auto">
              <a:xfrm>
                <a:off x="4221" y="1361"/>
                <a:ext cx="164" cy="202"/>
              </a:xfrm>
              <a:custGeom>
                <a:avLst/>
                <a:gdLst>
                  <a:gd name="T0" fmla="*/ 70 w 164"/>
                  <a:gd name="T1" fmla="*/ 31 h 202"/>
                  <a:gd name="T2" fmla="*/ 86 w 164"/>
                  <a:gd name="T3" fmla="*/ 28 h 202"/>
                  <a:gd name="T4" fmla="*/ 102 w 164"/>
                  <a:gd name="T5" fmla="*/ 38 h 202"/>
                  <a:gd name="T6" fmla="*/ 108 w 164"/>
                  <a:gd name="T7" fmla="*/ 46 h 202"/>
                  <a:gd name="T8" fmla="*/ 115 w 164"/>
                  <a:gd name="T9" fmla="*/ 58 h 202"/>
                  <a:gd name="T10" fmla="*/ 119 w 164"/>
                  <a:gd name="T11" fmla="*/ 71 h 202"/>
                  <a:gd name="T12" fmla="*/ 123 w 164"/>
                  <a:gd name="T13" fmla="*/ 86 h 202"/>
                  <a:gd name="T14" fmla="*/ 126 w 164"/>
                  <a:gd name="T15" fmla="*/ 102 h 202"/>
                  <a:gd name="T16" fmla="*/ 130 w 164"/>
                  <a:gd name="T17" fmla="*/ 117 h 202"/>
                  <a:gd name="T18" fmla="*/ 132 w 164"/>
                  <a:gd name="T19" fmla="*/ 132 h 202"/>
                  <a:gd name="T20" fmla="*/ 133 w 164"/>
                  <a:gd name="T21" fmla="*/ 146 h 202"/>
                  <a:gd name="T22" fmla="*/ 133 w 164"/>
                  <a:gd name="T23" fmla="*/ 159 h 202"/>
                  <a:gd name="T24" fmla="*/ 134 w 164"/>
                  <a:gd name="T25" fmla="*/ 170 h 202"/>
                  <a:gd name="T26" fmla="*/ 164 w 164"/>
                  <a:gd name="T27" fmla="*/ 177 h 202"/>
                  <a:gd name="T28" fmla="*/ 162 w 164"/>
                  <a:gd name="T29" fmla="*/ 171 h 202"/>
                  <a:gd name="T30" fmla="*/ 162 w 164"/>
                  <a:gd name="T31" fmla="*/ 162 h 202"/>
                  <a:gd name="T32" fmla="*/ 161 w 164"/>
                  <a:gd name="T33" fmla="*/ 148 h 202"/>
                  <a:gd name="T34" fmla="*/ 159 w 164"/>
                  <a:gd name="T35" fmla="*/ 132 h 202"/>
                  <a:gd name="T36" fmla="*/ 158 w 164"/>
                  <a:gd name="T37" fmla="*/ 114 h 202"/>
                  <a:gd name="T38" fmla="*/ 157 w 164"/>
                  <a:gd name="T39" fmla="*/ 102 h 202"/>
                  <a:gd name="T40" fmla="*/ 154 w 164"/>
                  <a:gd name="T41" fmla="*/ 92 h 202"/>
                  <a:gd name="T42" fmla="*/ 152 w 164"/>
                  <a:gd name="T43" fmla="*/ 84 h 202"/>
                  <a:gd name="T44" fmla="*/ 150 w 164"/>
                  <a:gd name="T45" fmla="*/ 74 h 202"/>
                  <a:gd name="T46" fmla="*/ 145 w 164"/>
                  <a:gd name="T47" fmla="*/ 58 h 202"/>
                  <a:gd name="T48" fmla="*/ 137 w 164"/>
                  <a:gd name="T49" fmla="*/ 40 h 202"/>
                  <a:gd name="T50" fmla="*/ 129 w 164"/>
                  <a:gd name="T51" fmla="*/ 25 h 202"/>
                  <a:gd name="T52" fmla="*/ 118 w 164"/>
                  <a:gd name="T53" fmla="*/ 12 h 202"/>
                  <a:gd name="T54" fmla="*/ 104 w 164"/>
                  <a:gd name="T55" fmla="*/ 4 h 202"/>
                  <a:gd name="T56" fmla="*/ 86 w 164"/>
                  <a:gd name="T57" fmla="*/ 0 h 202"/>
                  <a:gd name="T58" fmla="*/ 69 w 164"/>
                  <a:gd name="T59" fmla="*/ 1 h 202"/>
                  <a:gd name="T60" fmla="*/ 55 w 164"/>
                  <a:gd name="T61" fmla="*/ 5 h 202"/>
                  <a:gd name="T62" fmla="*/ 41 w 164"/>
                  <a:gd name="T63" fmla="*/ 17 h 202"/>
                  <a:gd name="T64" fmla="*/ 30 w 164"/>
                  <a:gd name="T65" fmla="*/ 32 h 202"/>
                  <a:gd name="T66" fmla="*/ 20 w 164"/>
                  <a:gd name="T67" fmla="*/ 49 h 202"/>
                  <a:gd name="T68" fmla="*/ 17 w 164"/>
                  <a:gd name="T69" fmla="*/ 58 h 202"/>
                  <a:gd name="T70" fmla="*/ 14 w 164"/>
                  <a:gd name="T71" fmla="*/ 70 h 202"/>
                  <a:gd name="T72" fmla="*/ 10 w 164"/>
                  <a:gd name="T73" fmla="*/ 79 h 202"/>
                  <a:gd name="T74" fmla="*/ 9 w 164"/>
                  <a:gd name="T75" fmla="*/ 91 h 202"/>
                  <a:gd name="T76" fmla="*/ 6 w 164"/>
                  <a:gd name="T77" fmla="*/ 102 h 202"/>
                  <a:gd name="T78" fmla="*/ 6 w 164"/>
                  <a:gd name="T79" fmla="*/ 113 h 202"/>
                  <a:gd name="T80" fmla="*/ 5 w 164"/>
                  <a:gd name="T81" fmla="*/ 124 h 202"/>
                  <a:gd name="T82" fmla="*/ 3 w 164"/>
                  <a:gd name="T83" fmla="*/ 134 h 202"/>
                  <a:gd name="T84" fmla="*/ 2 w 164"/>
                  <a:gd name="T85" fmla="*/ 145 h 202"/>
                  <a:gd name="T86" fmla="*/ 2 w 164"/>
                  <a:gd name="T87" fmla="*/ 155 h 202"/>
                  <a:gd name="T88" fmla="*/ 0 w 164"/>
                  <a:gd name="T89" fmla="*/ 166 h 202"/>
                  <a:gd name="T90" fmla="*/ 0 w 164"/>
                  <a:gd name="T91" fmla="*/ 183 h 202"/>
                  <a:gd name="T92" fmla="*/ 0 w 164"/>
                  <a:gd name="T93" fmla="*/ 194 h 202"/>
                  <a:gd name="T94" fmla="*/ 2 w 164"/>
                  <a:gd name="T95" fmla="*/ 202 h 202"/>
                  <a:gd name="T96" fmla="*/ 30 w 164"/>
                  <a:gd name="T97" fmla="*/ 188 h 202"/>
                  <a:gd name="T98" fmla="*/ 30 w 164"/>
                  <a:gd name="T99" fmla="*/ 171 h 202"/>
                  <a:gd name="T100" fmla="*/ 31 w 164"/>
                  <a:gd name="T101" fmla="*/ 153 h 202"/>
                  <a:gd name="T102" fmla="*/ 33 w 164"/>
                  <a:gd name="T103" fmla="*/ 137 h 202"/>
                  <a:gd name="T104" fmla="*/ 35 w 164"/>
                  <a:gd name="T105" fmla="*/ 120 h 202"/>
                  <a:gd name="T106" fmla="*/ 38 w 164"/>
                  <a:gd name="T107" fmla="*/ 104 h 202"/>
                  <a:gd name="T108" fmla="*/ 41 w 164"/>
                  <a:gd name="T109" fmla="*/ 88 h 202"/>
                  <a:gd name="T110" fmla="*/ 45 w 164"/>
                  <a:gd name="T111" fmla="*/ 74 h 202"/>
                  <a:gd name="T112" fmla="*/ 49 w 164"/>
                  <a:gd name="T113" fmla="*/ 60 h 202"/>
                  <a:gd name="T114" fmla="*/ 55 w 164"/>
                  <a:gd name="T115" fmla="*/ 47 h 202"/>
                  <a:gd name="T116" fmla="*/ 62 w 164"/>
                  <a:gd name="T117" fmla="*/ 3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202">
                    <a:moveTo>
                      <a:pt x="62" y="38"/>
                    </a:moveTo>
                    <a:lnTo>
                      <a:pt x="66" y="33"/>
                    </a:lnTo>
                    <a:lnTo>
                      <a:pt x="70" y="31"/>
                    </a:lnTo>
                    <a:lnTo>
                      <a:pt x="76" y="28"/>
                    </a:lnTo>
                    <a:lnTo>
                      <a:pt x="81" y="28"/>
                    </a:lnTo>
                    <a:lnTo>
                      <a:pt x="86" y="28"/>
                    </a:lnTo>
                    <a:lnTo>
                      <a:pt x="93" y="31"/>
                    </a:lnTo>
                    <a:lnTo>
                      <a:pt x="97" y="33"/>
                    </a:lnTo>
                    <a:lnTo>
                      <a:pt x="102" y="38"/>
                    </a:lnTo>
                    <a:lnTo>
                      <a:pt x="104" y="40"/>
                    </a:lnTo>
                    <a:lnTo>
                      <a:pt x="105" y="43"/>
                    </a:lnTo>
                    <a:lnTo>
                      <a:pt x="108" y="46"/>
                    </a:lnTo>
                    <a:lnTo>
                      <a:pt x="111" y="50"/>
                    </a:lnTo>
                    <a:lnTo>
                      <a:pt x="112" y="54"/>
                    </a:lnTo>
                    <a:lnTo>
                      <a:pt x="115" y="58"/>
                    </a:lnTo>
                    <a:lnTo>
                      <a:pt x="116" y="63"/>
                    </a:lnTo>
                    <a:lnTo>
                      <a:pt x="118" y="67"/>
                    </a:lnTo>
                    <a:lnTo>
                      <a:pt x="119" y="71"/>
                    </a:lnTo>
                    <a:lnTo>
                      <a:pt x="120" y="77"/>
                    </a:lnTo>
                    <a:lnTo>
                      <a:pt x="122" y="81"/>
                    </a:lnTo>
                    <a:lnTo>
                      <a:pt x="123" y="86"/>
                    </a:lnTo>
                    <a:lnTo>
                      <a:pt x="125" y="91"/>
                    </a:lnTo>
                    <a:lnTo>
                      <a:pt x="126" y="96"/>
                    </a:lnTo>
                    <a:lnTo>
                      <a:pt x="126" y="102"/>
                    </a:lnTo>
                    <a:lnTo>
                      <a:pt x="129" y="107"/>
                    </a:lnTo>
                    <a:lnTo>
                      <a:pt x="129" y="111"/>
                    </a:lnTo>
                    <a:lnTo>
                      <a:pt x="130" y="117"/>
                    </a:lnTo>
                    <a:lnTo>
                      <a:pt x="130" y="123"/>
                    </a:lnTo>
                    <a:lnTo>
                      <a:pt x="130" y="128"/>
                    </a:lnTo>
                    <a:lnTo>
                      <a:pt x="132" y="132"/>
                    </a:lnTo>
                    <a:lnTo>
                      <a:pt x="132" y="137"/>
                    </a:lnTo>
                    <a:lnTo>
                      <a:pt x="133" y="141"/>
                    </a:lnTo>
                    <a:lnTo>
                      <a:pt x="133" y="146"/>
                    </a:lnTo>
                    <a:lnTo>
                      <a:pt x="133" y="151"/>
                    </a:lnTo>
                    <a:lnTo>
                      <a:pt x="133" y="155"/>
                    </a:lnTo>
                    <a:lnTo>
                      <a:pt x="133" y="159"/>
                    </a:lnTo>
                    <a:lnTo>
                      <a:pt x="134" y="163"/>
                    </a:lnTo>
                    <a:lnTo>
                      <a:pt x="134" y="166"/>
                    </a:lnTo>
                    <a:lnTo>
                      <a:pt x="134" y="170"/>
                    </a:lnTo>
                    <a:lnTo>
                      <a:pt x="134" y="173"/>
                    </a:lnTo>
                    <a:lnTo>
                      <a:pt x="134" y="177"/>
                    </a:lnTo>
                    <a:lnTo>
                      <a:pt x="164" y="177"/>
                    </a:lnTo>
                    <a:lnTo>
                      <a:pt x="162" y="174"/>
                    </a:lnTo>
                    <a:lnTo>
                      <a:pt x="162" y="173"/>
                    </a:lnTo>
                    <a:lnTo>
                      <a:pt x="162" y="171"/>
                    </a:lnTo>
                    <a:lnTo>
                      <a:pt x="162" y="169"/>
                    </a:lnTo>
                    <a:lnTo>
                      <a:pt x="162" y="164"/>
                    </a:lnTo>
                    <a:lnTo>
                      <a:pt x="162" y="162"/>
                    </a:lnTo>
                    <a:lnTo>
                      <a:pt x="162" y="157"/>
                    </a:lnTo>
                    <a:lnTo>
                      <a:pt x="162" y="153"/>
                    </a:lnTo>
                    <a:lnTo>
                      <a:pt x="161" y="148"/>
                    </a:lnTo>
                    <a:lnTo>
                      <a:pt x="161" y="142"/>
                    </a:lnTo>
                    <a:lnTo>
                      <a:pt x="159" y="138"/>
                    </a:lnTo>
                    <a:lnTo>
                      <a:pt x="159" y="132"/>
                    </a:lnTo>
                    <a:lnTo>
                      <a:pt x="159" y="127"/>
                    </a:lnTo>
                    <a:lnTo>
                      <a:pt x="159" y="120"/>
                    </a:lnTo>
                    <a:lnTo>
                      <a:pt x="158" y="114"/>
                    </a:lnTo>
                    <a:lnTo>
                      <a:pt x="158" y="109"/>
                    </a:lnTo>
                    <a:lnTo>
                      <a:pt x="157" y="106"/>
                    </a:lnTo>
                    <a:lnTo>
                      <a:pt x="157" y="102"/>
                    </a:lnTo>
                    <a:lnTo>
                      <a:pt x="155" y="99"/>
                    </a:lnTo>
                    <a:lnTo>
                      <a:pt x="155" y="96"/>
                    </a:lnTo>
                    <a:lnTo>
                      <a:pt x="154" y="92"/>
                    </a:lnTo>
                    <a:lnTo>
                      <a:pt x="154" y="89"/>
                    </a:lnTo>
                    <a:lnTo>
                      <a:pt x="152" y="86"/>
                    </a:lnTo>
                    <a:lnTo>
                      <a:pt x="152" y="84"/>
                    </a:lnTo>
                    <a:lnTo>
                      <a:pt x="151" y="79"/>
                    </a:lnTo>
                    <a:lnTo>
                      <a:pt x="151" y="77"/>
                    </a:lnTo>
                    <a:lnTo>
                      <a:pt x="150" y="74"/>
                    </a:lnTo>
                    <a:lnTo>
                      <a:pt x="148" y="70"/>
                    </a:lnTo>
                    <a:lnTo>
                      <a:pt x="147" y="64"/>
                    </a:lnTo>
                    <a:lnTo>
                      <a:pt x="145" y="58"/>
                    </a:lnTo>
                    <a:lnTo>
                      <a:pt x="143" y="53"/>
                    </a:lnTo>
                    <a:lnTo>
                      <a:pt x="140" y="46"/>
                    </a:lnTo>
                    <a:lnTo>
                      <a:pt x="137" y="40"/>
                    </a:lnTo>
                    <a:lnTo>
                      <a:pt x="136" y="36"/>
                    </a:lnTo>
                    <a:lnTo>
                      <a:pt x="132" y="31"/>
                    </a:lnTo>
                    <a:lnTo>
                      <a:pt x="129" y="25"/>
                    </a:lnTo>
                    <a:lnTo>
                      <a:pt x="126" y="21"/>
                    </a:lnTo>
                    <a:lnTo>
                      <a:pt x="123" y="18"/>
                    </a:lnTo>
                    <a:lnTo>
                      <a:pt x="118" y="12"/>
                    </a:lnTo>
                    <a:lnTo>
                      <a:pt x="113" y="10"/>
                    </a:lnTo>
                    <a:lnTo>
                      <a:pt x="108" y="7"/>
                    </a:lnTo>
                    <a:lnTo>
                      <a:pt x="104" y="4"/>
                    </a:lnTo>
                    <a:lnTo>
                      <a:pt x="97" y="3"/>
                    </a:lnTo>
                    <a:lnTo>
                      <a:pt x="93" y="1"/>
                    </a:lnTo>
                    <a:lnTo>
                      <a:pt x="86" y="0"/>
                    </a:lnTo>
                    <a:lnTo>
                      <a:pt x="81" y="0"/>
                    </a:lnTo>
                    <a:lnTo>
                      <a:pt x="74" y="0"/>
                    </a:lnTo>
                    <a:lnTo>
                      <a:pt x="69" y="1"/>
                    </a:lnTo>
                    <a:lnTo>
                      <a:pt x="65" y="1"/>
                    </a:lnTo>
                    <a:lnTo>
                      <a:pt x="60" y="4"/>
                    </a:lnTo>
                    <a:lnTo>
                      <a:pt x="55" y="5"/>
                    </a:lnTo>
                    <a:lnTo>
                      <a:pt x="51" y="10"/>
                    </a:lnTo>
                    <a:lnTo>
                      <a:pt x="45" y="12"/>
                    </a:lnTo>
                    <a:lnTo>
                      <a:pt x="41" y="17"/>
                    </a:lnTo>
                    <a:lnTo>
                      <a:pt x="37" y="21"/>
                    </a:lnTo>
                    <a:lnTo>
                      <a:pt x="33" y="26"/>
                    </a:lnTo>
                    <a:lnTo>
                      <a:pt x="30" y="32"/>
                    </a:lnTo>
                    <a:lnTo>
                      <a:pt x="27" y="36"/>
                    </a:lnTo>
                    <a:lnTo>
                      <a:pt x="23" y="43"/>
                    </a:lnTo>
                    <a:lnTo>
                      <a:pt x="20" y="49"/>
                    </a:lnTo>
                    <a:lnTo>
                      <a:pt x="19" y="53"/>
                    </a:lnTo>
                    <a:lnTo>
                      <a:pt x="19" y="56"/>
                    </a:lnTo>
                    <a:lnTo>
                      <a:pt x="17" y="58"/>
                    </a:lnTo>
                    <a:lnTo>
                      <a:pt x="16" y="63"/>
                    </a:lnTo>
                    <a:lnTo>
                      <a:pt x="14" y="65"/>
                    </a:lnTo>
                    <a:lnTo>
                      <a:pt x="14" y="70"/>
                    </a:lnTo>
                    <a:lnTo>
                      <a:pt x="13" y="74"/>
                    </a:lnTo>
                    <a:lnTo>
                      <a:pt x="12" y="77"/>
                    </a:lnTo>
                    <a:lnTo>
                      <a:pt x="10" y="79"/>
                    </a:lnTo>
                    <a:lnTo>
                      <a:pt x="10" y="84"/>
                    </a:lnTo>
                    <a:lnTo>
                      <a:pt x="9" y="86"/>
                    </a:lnTo>
                    <a:lnTo>
                      <a:pt x="9" y="91"/>
                    </a:lnTo>
                    <a:lnTo>
                      <a:pt x="7" y="95"/>
                    </a:lnTo>
                    <a:lnTo>
                      <a:pt x="7" y="98"/>
                    </a:lnTo>
                    <a:lnTo>
                      <a:pt x="6" y="102"/>
                    </a:lnTo>
                    <a:lnTo>
                      <a:pt x="6" y="106"/>
                    </a:lnTo>
                    <a:lnTo>
                      <a:pt x="6" y="109"/>
                    </a:lnTo>
                    <a:lnTo>
                      <a:pt x="6" y="113"/>
                    </a:lnTo>
                    <a:lnTo>
                      <a:pt x="5" y="117"/>
                    </a:lnTo>
                    <a:lnTo>
                      <a:pt x="5" y="120"/>
                    </a:lnTo>
                    <a:lnTo>
                      <a:pt x="5" y="124"/>
                    </a:lnTo>
                    <a:lnTo>
                      <a:pt x="3" y="128"/>
                    </a:lnTo>
                    <a:lnTo>
                      <a:pt x="3" y="131"/>
                    </a:lnTo>
                    <a:lnTo>
                      <a:pt x="3" y="134"/>
                    </a:lnTo>
                    <a:lnTo>
                      <a:pt x="2" y="138"/>
                    </a:lnTo>
                    <a:lnTo>
                      <a:pt x="2" y="141"/>
                    </a:lnTo>
                    <a:lnTo>
                      <a:pt x="2" y="145"/>
                    </a:lnTo>
                    <a:lnTo>
                      <a:pt x="2" y="149"/>
                    </a:lnTo>
                    <a:lnTo>
                      <a:pt x="2" y="151"/>
                    </a:lnTo>
                    <a:lnTo>
                      <a:pt x="2" y="155"/>
                    </a:lnTo>
                    <a:lnTo>
                      <a:pt x="0" y="157"/>
                    </a:lnTo>
                    <a:lnTo>
                      <a:pt x="0" y="162"/>
                    </a:lnTo>
                    <a:lnTo>
                      <a:pt x="0" y="166"/>
                    </a:lnTo>
                    <a:lnTo>
                      <a:pt x="0" y="173"/>
                    </a:lnTo>
                    <a:lnTo>
                      <a:pt x="0" y="177"/>
                    </a:lnTo>
                    <a:lnTo>
                      <a:pt x="0" y="183"/>
                    </a:lnTo>
                    <a:lnTo>
                      <a:pt x="0" y="187"/>
                    </a:lnTo>
                    <a:lnTo>
                      <a:pt x="0" y="191"/>
                    </a:lnTo>
                    <a:lnTo>
                      <a:pt x="0" y="194"/>
                    </a:lnTo>
                    <a:lnTo>
                      <a:pt x="0" y="197"/>
                    </a:lnTo>
                    <a:lnTo>
                      <a:pt x="0" y="199"/>
                    </a:lnTo>
                    <a:lnTo>
                      <a:pt x="2" y="202"/>
                    </a:lnTo>
                    <a:lnTo>
                      <a:pt x="31" y="201"/>
                    </a:lnTo>
                    <a:lnTo>
                      <a:pt x="30" y="194"/>
                    </a:lnTo>
                    <a:lnTo>
                      <a:pt x="30" y="188"/>
                    </a:lnTo>
                    <a:lnTo>
                      <a:pt x="30" y="183"/>
                    </a:lnTo>
                    <a:lnTo>
                      <a:pt x="30" y="177"/>
                    </a:lnTo>
                    <a:lnTo>
                      <a:pt x="30" y="171"/>
                    </a:lnTo>
                    <a:lnTo>
                      <a:pt x="31" y="166"/>
                    </a:lnTo>
                    <a:lnTo>
                      <a:pt x="31" y="159"/>
                    </a:lnTo>
                    <a:lnTo>
                      <a:pt x="31" y="153"/>
                    </a:lnTo>
                    <a:lnTo>
                      <a:pt x="31" y="148"/>
                    </a:lnTo>
                    <a:lnTo>
                      <a:pt x="31" y="142"/>
                    </a:lnTo>
                    <a:lnTo>
                      <a:pt x="33" y="137"/>
                    </a:lnTo>
                    <a:lnTo>
                      <a:pt x="33" y="131"/>
                    </a:lnTo>
                    <a:lnTo>
                      <a:pt x="34" y="125"/>
                    </a:lnTo>
                    <a:lnTo>
                      <a:pt x="35" y="120"/>
                    </a:lnTo>
                    <a:lnTo>
                      <a:pt x="35" y="116"/>
                    </a:lnTo>
                    <a:lnTo>
                      <a:pt x="37" y="110"/>
                    </a:lnTo>
                    <a:lnTo>
                      <a:pt x="38" y="104"/>
                    </a:lnTo>
                    <a:lnTo>
                      <a:pt x="40" y="99"/>
                    </a:lnTo>
                    <a:lnTo>
                      <a:pt x="40" y="93"/>
                    </a:lnTo>
                    <a:lnTo>
                      <a:pt x="41" y="88"/>
                    </a:lnTo>
                    <a:lnTo>
                      <a:pt x="41" y="84"/>
                    </a:lnTo>
                    <a:lnTo>
                      <a:pt x="44" y="78"/>
                    </a:lnTo>
                    <a:lnTo>
                      <a:pt x="45" y="74"/>
                    </a:lnTo>
                    <a:lnTo>
                      <a:pt x="47" y="70"/>
                    </a:lnTo>
                    <a:lnTo>
                      <a:pt x="48" y="64"/>
                    </a:lnTo>
                    <a:lnTo>
                      <a:pt x="49" y="60"/>
                    </a:lnTo>
                    <a:lnTo>
                      <a:pt x="51" y="56"/>
                    </a:lnTo>
                    <a:lnTo>
                      <a:pt x="53" y="53"/>
                    </a:lnTo>
                    <a:lnTo>
                      <a:pt x="55" y="47"/>
                    </a:lnTo>
                    <a:lnTo>
                      <a:pt x="58" y="45"/>
                    </a:lnTo>
                    <a:lnTo>
                      <a:pt x="60" y="40"/>
                    </a:lnTo>
                    <a:lnTo>
                      <a:pt x="62" y="38"/>
                    </a:lnTo>
                    <a:lnTo>
                      <a:pt x="6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1" name="Freeform 171"/>
              <p:cNvSpPr>
                <a:spLocks/>
              </p:cNvSpPr>
              <p:nvPr/>
            </p:nvSpPr>
            <p:spPr bwMode="auto">
              <a:xfrm>
                <a:off x="4330" y="1475"/>
                <a:ext cx="201" cy="731"/>
              </a:xfrm>
              <a:custGeom>
                <a:avLst/>
                <a:gdLst>
                  <a:gd name="T0" fmla="*/ 158 w 201"/>
                  <a:gd name="T1" fmla="*/ 487 h 731"/>
                  <a:gd name="T2" fmla="*/ 166 w 201"/>
                  <a:gd name="T3" fmla="*/ 449 h 731"/>
                  <a:gd name="T4" fmla="*/ 172 w 201"/>
                  <a:gd name="T5" fmla="*/ 409 h 731"/>
                  <a:gd name="T6" fmla="*/ 173 w 201"/>
                  <a:gd name="T7" fmla="*/ 378 h 731"/>
                  <a:gd name="T8" fmla="*/ 162 w 201"/>
                  <a:gd name="T9" fmla="*/ 350 h 731"/>
                  <a:gd name="T10" fmla="*/ 138 w 201"/>
                  <a:gd name="T11" fmla="*/ 332 h 731"/>
                  <a:gd name="T12" fmla="*/ 148 w 201"/>
                  <a:gd name="T13" fmla="*/ 299 h 731"/>
                  <a:gd name="T14" fmla="*/ 156 w 201"/>
                  <a:gd name="T15" fmla="*/ 268 h 731"/>
                  <a:gd name="T16" fmla="*/ 163 w 201"/>
                  <a:gd name="T17" fmla="*/ 230 h 731"/>
                  <a:gd name="T18" fmla="*/ 166 w 201"/>
                  <a:gd name="T19" fmla="*/ 198 h 731"/>
                  <a:gd name="T20" fmla="*/ 156 w 201"/>
                  <a:gd name="T21" fmla="*/ 165 h 731"/>
                  <a:gd name="T22" fmla="*/ 122 w 201"/>
                  <a:gd name="T23" fmla="*/ 158 h 731"/>
                  <a:gd name="T24" fmla="*/ 120 w 201"/>
                  <a:gd name="T25" fmla="*/ 140 h 731"/>
                  <a:gd name="T26" fmla="*/ 130 w 201"/>
                  <a:gd name="T27" fmla="*/ 109 h 731"/>
                  <a:gd name="T28" fmla="*/ 135 w 201"/>
                  <a:gd name="T29" fmla="*/ 76 h 731"/>
                  <a:gd name="T30" fmla="*/ 135 w 201"/>
                  <a:gd name="T31" fmla="*/ 43 h 731"/>
                  <a:gd name="T32" fmla="*/ 126 w 201"/>
                  <a:gd name="T33" fmla="*/ 14 h 731"/>
                  <a:gd name="T34" fmla="*/ 101 w 201"/>
                  <a:gd name="T35" fmla="*/ 0 h 731"/>
                  <a:gd name="T36" fmla="*/ 70 w 201"/>
                  <a:gd name="T37" fmla="*/ 10 h 731"/>
                  <a:gd name="T38" fmla="*/ 38 w 201"/>
                  <a:gd name="T39" fmla="*/ 35 h 731"/>
                  <a:gd name="T40" fmla="*/ 13 w 201"/>
                  <a:gd name="T41" fmla="*/ 62 h 731"/>
                  <a:gd name="T42" fmla="*/ 31 w 201"/>
                  <a:gd name="T43" fmla="*/ 88 h 731"/>
                  <a:gd name="T44" fmla="*/ 53 w 201"/>
                  <a:gd name="T45" fmla="*/ 62 h 731"/>
                  <a:gd name="T46" fmla="*/ 91 w 201"/>
                  <a:gd name="T47" fmla="*/ 31 h 731"/>
                  <a:gd name="T48" fmla="*/ 106 w 201"/>
                  <a:gd name="T49" fmla="*/ 45 h 731"/>
                  <a:gd name="T50" fmla="*/ 106 w 201"/>
                  <a:gd name="T51" fmla="*/ 71 h 731"/>
                  <a:gd name="T52" fmla="*/ 102 w 201"/>
                  <a:gd name="T53" fmla="*/ 99 h 731"/>
                  <a:gd name="T54" fmla="*/ 94 w 201"/>
                  <a:gd name="T55" fmla="*/ 126 h 731"/>
                  <a:gd name="T56" fmla="*/ 81 w 201"/>
                  <a:gd name="T57" fmla="*/ 155 h 731"/>
                  <a:gd name="T58" fmla="*/ 62 w 201"/>
                  <a:gd name="T59" fmla="*/ 194 h 731"/>
                  <a:gd name="T60" fmla="*/ 85 w 201"/>
                  <a:gd name="T61" fmla="*/ 216 h 731"/>
                  <a:gd name="T62" fmla="*/ 120 w 201"/>
                  <a:gd name="T63" fmla="*/ 190 h 731"/>
                  <a:gd name="T64" fmla="*/ 137 w 201"/>
                  <a:gd name="T65" fmla="*/ 187 h 731"/>
                  <a:gd name="T66" fmla="*/ 135 w 201"/>
                  <a:gd name="T67" fmla="*/ 221 h 731"/>
                  <a:gd name="T68" fmla="*/ 129 w 201"/>
                  <a:gd name="T69" fmla="*/ 257 h 731"/>
                  <a:gd name="T70" fmla="*/ 122 w 201"/>
                  <a:gd name="T71" fmla="*/ 288 h 731"/>
                  <a:gd name="T72" fmla="*/ 113 w 201"/>
                  <a:gd name="T73" fmla="*/ 315 h 731"/>
                  <a:gd name="T74" fmla="*/ 99 w 201"/>
                  <a:gd name="T75" fmla="*/ 352 h 731"/>
                  <a:gd name="T76" fmla="*/ 113 w 201"/>
                  <a:gd name="T77" fmla="*/ 389 h 731"/>
                  <a:gd name="T78" fmla="*/ 142 w 201"/>
                  <a:gd name="T79" fmla="*/ 371 h 731"/>
                  <a:gd name="T80" fmla="*/ 144 w 201"/>
                  <a:gd name="T81" fmla="*/ 395 h 731"/>
                  <a:gd name="T82" fmla="*/ 141 w 201"/>
                  <a:gd name="T83" fmla="*/ 423 h 731"/>
                  <a:gd name="T84" fmla="*/ 113 w 201"/>
                  <a:gd name="T85" fmla="*/ 552 h 731"/>
                  <a:gd name="T86" fmla="*/ 151 w 201"/>
                  <a:gd name="T87" fmla="*/ 523 h 731"/>
                  <a:gd name="T88" fmla="*/ 170 w 201"/>
                  <a:gd name="T89" fmla="*/ 520 h 731"/>
                  <a:gd name="T90" fmla="*/ 161 w 201"/>
                  <a:gd name="T91" fmla="*/ 550 h 731"/>
                  <a:gd name="T92" fmla="*/ 145 w 201"/>
                  <a:gd name="T93" fmla="*/ 580 h 731"/>
                  <a:gd name="T94" fmla="*/ 126 w 201"/>
                  <a:gd name="T95" fmla="*/ 612 h 731"/>
                  <a:gd name="T96" fmla="*/ 106 w 201"/>
                  <a:gd name="T97" fmla="*/ 642 h 731"/>
                  <a:gd name="T98" fmla="*/ 87 w 201"/>
                  <a:gd name="T99" fmla="*/ 670 h 731"/>
                  <a:gd name="T100" fmla="*/ 59 w 201"/>
                  <a:gd name="T101" fmla="*/ 706 h 731"/>
                  <a:gd name="T102" fmla="*/ 91 w 201"/>
                  <a:gd name="T103" fmla="*/ 711 h 731"/>
                  <a:gd name="T104" fmla="*/ 119 w 201"/>
                  <a:gd name="T105" fmla="*/ 674 h 731"/>
                  <a:gd name="T106" fmla="*/ 140 w 201"/>
                  <a:gd name="T107" fmla="*/ 643 h 731"/>
                  <a:gd name="T108" fmla="*/ 159 w 201"/>
                  <a:gd name="T109" fmla="*/ 611 h 731"/>
                  <a:gd name="T110" fmla="*/ 177 w 201"/>
                  <a:gd name="T111" fmla="*/ 579 h 731"/>
                  <a:gd name="T112" fmla="*/ 193 w 201"/>
                  <a:gd name="T113" fmla="*/ 545 h 731"/>
                  <a:gd name="T114" fmla="*/ 201 w 201"/>
                  <a:gd name="T115" fmla="*/ 513 h 731"/>
                  <a:gd name="T116" fmla="*/ 190 w 201"/>
                  <a:gd name="T117" fmla="*/ 48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 h="731">
                    <a:moveTo>
                      <a:pt x="190" y="487"/>
                    </a:moveTo>
                    <a:lnTo>
                      <a:pt x="186" y="484"/>
                    </a:lnTo>
                    <a:lnTo>
                      <a:pt x="180" y="483"/>
                    </a:lnTo>
                    <a:lnTo>
                      <a:pt x="175" y="483"/>
                    </a:lnTo>
                    <a:lnTo>
                      <a:pt x="169" y="484"/>
                    </a:lnTo>
                    <a:lnTo>
                      <a:pt x="166" y="484"/>
                    </a:lnTo>
                    <a:lnTo>
                      <a:pt x="162" y="486"/>
                    </a:lnTo>
                    <a:lnTo>
                      <a:pt x="158" y="487"/>
                    </a:lnTo>
                    <a:lnTo>
                      <a:pt x="155" y="488"/>
                    </a:lnTo>
                    <a:lnTo>
                      <a:pt x="151" y="490"/>
                    </a:lnTo>
                    <a:lnTo>
                      <a:pt x="148" y="491"/>
                    </a:lnTo>
                    <a:lnTo>
                      <a:pt x="144" y="494"/>
                    </a:lnTo>
                    <a:lnTo>
                      <a:pt x="140" y="498"/>
                    </a:lnTo>
                    <a:lnTo>
                      <a:pt x="163" y="453"/>
                    </a:lnTo>
                    <a:lnTo>
                      <a:pt x="165" y="452"/>
                    </a:lnTo>
                    <a:lnTo>
                      <a:pt x="166" y="449"/>
                    </a:lnTo>
                    <a:lnTo>
                      <a:pt x="166" y="444"/>
                    </a:lnTo>
                    <a:lnTo>
                      <a:pt x="166" y="438"/>
                    </a:lnTo>
                    <a:lnTo>
                      <a:pt x="168" y="433"/>
                    </a:lnTo>
                    <a:lnTo>
                      <a:pt x="169" y="428"/>
                    </a:lnTo>
                    <a:lnTo>
                      <a:pt x="170" y="423"/>
                    </a:lnTo>
                    <a:lnTo>
                      <a:pt x="170" y="417"/>
                    </a:lnTo>
                    <a:lnTo>
                      <a:pt x="170" y="413"/>
                    </a:lnTo>
                    <a:lnTo>
                      <a:pt x="172" y="409"/>
                    </a:lnTo>
                    <a:lnTo>
                      <a:pt x="172" y="403"/>
                    </a:lnTo>
                    <a:lnTo>
                      <a:pt x="173" y="400"/>
                    </a:lnTo>
                    <a:lnTo>
                      <a:pt x="173" y="395"/>
                    </a:lnTo>
                    <a:lnTo>
                      <a:pt x="173" y="392"/>
                    </a:lnTo>
                    <a:lnTo>
                      <a:pt x="173" y="388"/>
                    </a:lnTo>
                    <a:lnTo>
                      <a:pt x="173" y="385"/>
                    </a:lnTo>
                    <a:lnTo>
                      <a:pt x="173" y="381"/>
                    </a:lnTo>
                    <a:lnTo>
                      <a:pt x="173" y="378"/>
                    </a:lnTo>
                    <a:lnTo>
                      <a:pt x="172" y="375"/>
                    </a:lnTo>
                    <a:lnTo>
                      <a:pt x="172" y="371"/>
                    </a:lnTo>
                    <a:lnTo>
                      <a:pt x="170" y="370"/>
                    </a:lnTo>
                    <a:lnTo>
                      <a:pt x="170" y="367"/>
                    </a:lnTo>
                    <a:lnTo>
                      <a:pt x="169" y="361"/>
                    </a:lnTo>
                    <a:lnTo>
                      <a:pt x="168" y="357"/>
                    </a:lnTo>
                    <a:lnTo>
                      <a:pt x="165" y="353"/>
                    </a:lnTo>
                    <a:lnTo>
                      <a:pt x="162" y="350"/>
                    </a:lnTo>
                    <a:lnTo>
                      <a:pt x="159" y="347"/>
                    </a:lnTo>
                    <a:lnTo>
                      <a:pt x="156" y="345"/>
                    </a:lnTo>
                    <a:lnTo>
                      <a:pt x="151" y="343"/>
                    </a:lnTo>
                    <a:lnTo>
                      <a:pt x="145" y="342"/>
                    </a:lnTo>
                    <a:lnTo>
                      <a:pt x="140" y="342"/>
                    </a:lnTo>
                    <a:lnTo>
                      <a:pt x="134" y="343"/>
                    </a:lnTo>
                    <a:lnTo>
                      <a:pt x="137" y="336"/>
                    </a:lnTo>
                    <a:lnTo>
                      <a:pt x="138" y="332"/>
                    </a:lnTo>
                    <a:lnTo>
                      <a:pt x="140" y="325"/>
                    </a:lnTo>
                    <a:lnTo>
                      <a:pt x="142" y="320"/>
                    </a:lnTo>
                    <a:lnTo>
                      <a:pt x="142" y="315"/>
                    </a:lnTo>
                    <a:lnTo>
                      <a:pt x="144" y="313"/>
                    </a:lnTo>
                    <a:lnTo>
                      <a:pt x="145" y="310"/>
                    </a:lnTo>
                    <a:lnTo>
                      <a:pt x="145" y="306"/>
                    </a:lnTo>
                    <a:lnTo>
                      <a:pt x="147" y="303"/>
                    </a:lnTo>
                    <a:lnTo>
                      <a:pt x="148" y="299"/>
                    </a:lnTo>
                    <a:lnTo>
                      <a:pt x="149" y="294"/>
                    </a:lnTo>
                    <a:lnTo>
                      <a:pt x="151" y="292"/>
                    </a:lnTo>
                    <a:lnTo>
                      <a:pt x="151" y="288"/>
                    </a:lnTo>
                    <a:lnTo>
                      <a:pt x="152" y="283"/>
                    </a:lnTo>
                    <a:lnTo>
                      <a:pt x="154" y="279"/>
                    </a:lnTo>
                    <a:lnTo>
                      <a:pt x="155" y="276"/>
                    </a:lnTo>
                    <a:lnTo>
                      <a:pt x="155" y="272"/>
                    </a:lnTo>
                    <a:lnTo>
                      <a:pt x="156" y="268"/>
                    </a:lnTo>
                    <a:lnTo>
                      <a:pt x="156" y="262"/>
                    </a:lnTo>
                    <a:lnTo>
                      <a:pt x="158" y="260"/>
                    </a:lnTo>
                    <a:lnTo>
                      <a:pt x="158" y="254"/>
                    </a:lnTo>
                    <a:lnTo>
                      <a:pt x="159" y="250"/>
                    </a:lnTo>
                    <a:lnTo>
                      <a:pt x="161" y="244"/>
                    </a:lnTo>
                    <a:lnTo>
                      <a:pt x="162" y="240"/>
                    </a:lnTo>
                    <a:lnTo>
                      <a:pt x="162" y="236"/>
                    </a:lnTo>
                    <a:lnTo>
                      <a:pt x="163" y="230"/>
                    </a:lnTo>
                    <a:lnTo>
                      <a:pt x="165" y="226"/>
                    </a:lnTo>
                    <a:lnTo>
                      <a:pt x="166" y="222"/>
                    </a:lnTo>
                    <a:lnTo>
                      <a:pt x="166" y="219"/>
                    </a:lnTo>
                    <a:lnTo>
                      <a:pt x="166" y="215"/>
                    </a:lnTo>
                    <a:lnTo>
                      <a:pt x="166" y="211"/>
                    </a:lnTo>
                    <a:lnTo>
                      <a:pt x="166" y="208"/>
                    </a:lnTo>
                    <a:lnTo>
                      <a:pt x="166" y="202"/>
                    </a:lnTo>
                    <a:lnTo>
                      <a:pt x="166" y="198"/>
                    </a:lnTo>
                    <a:lnTo>
                      <a:pt x="166" y="194"/>
                    </a:lnTo>
                    <a:lnTo>
                      <a:pt x="166" y="190"/>
                    </a:lnTo>
                    <a:lnTo>
                      <a:pt x="166" y="184"/>
                    </a:lnTo>
                    <a:lnTo>
                      <a:pt x="166" y="180"/>
                    </a:lnTo>
                    <a:lnTo>
                      <a:pt x="163" y="176"/>
                    </a:lnTo>
                    <a:lnTo>
                      <a:pt x="162" y="172"/>
                    </a:lnTo>
                    <a:lnTo>
                      <a:pt x="159" y="168"/>
                    </a:lnTo>
                    <a:lnTo>
                      <a:pt x="156" y="165"/>
                    </a:lnTo>
                    <a:lnTo>
                      <a:pt x="154" y="161"/>
                    </a:lnTo>
                    <a:lnTo>
                      <a:pt x="149" y="159"/>
                    </a:lnTo>
                    <a:lnTo>
                      <a:pt x="145" y="156"/>
                    </a:lnTo>
                    <a:lnTo>
                      <a:pt x="141" y="155"/>
                    </a:lnTo>
                    <a:lnTo>
                      <a:pt x="135" y="155"/>
                    </a:lnTo>
                    <a:lnTo>
                      <a:pt x="131" y="156"/>
                    </a:lnTo>
                    <a:lnTo>
                      <a:pt x="126" y="156"/>
                    </a:lnTo>
                    <a:lnTo>
                      <a:pt x="122" y="158"/>
                    </a:lnTo>
                    <a:lnTo>
                      <a:pt x="116" y="161"/>
                    </a:lnTo>
                    <a:lnTo>
                      <a:pt x="112" y="163"/>
                    </a:lnTo>
                    <a:lnTo>
                      <a:pt x="113" y="159"/>
                    </a:lnTo>
                    <a:lnTo>
                      <a:pt x="113" y="155"/>
                    </a:lnTo>
                    <a:lnTo>
                      <a:pt x="115" y="151"/>
                    </a:lnTo>
                    <a:lnTo>
                      <a:pt x="117" y="148"/>
                    </a:lnTo>
                    <a:lnTo>
                      <a:pt x="117" y="144"/>
                    </a:lnTo>
                    <a:lnTo>
                      <a:pt x="120" y="140"/>
                    </a:lnTo>
                    <a:lnTo>
                      <a:pt x="122" y="136"/>
                    </a:lnTo>
                    <a:lnTo>
                      <a:pt x="123" y="133"/>
                    </a:lnTo>
                    <a:lnTo>
                      <a:pt x="124" y="129"/>
                    </a:lnTo>
                    <a:lnTo>
                      <a:pt x="124" y="124"/>
                    </a:lnTo>
                    <a:lnTo>
                      <a:pt x="126" y="120"/>
                    </a:lnTo>
                    <a:lnTo>
                      <a:pt x="127" y="117"/>
                    </a:lnTo>
                    <a:lnTo>
                      <a:pt x="129" y="112"/>
                    </a:lnTo>
                    <a:lnTo>
                      <a:pt x="130" y="109"/>
                    </a:lnTo>
                    <a:lnTo>
                      <a:pt x="130" y="105"/>
                    </a:lnTo>
                    <a:lnTo>
                      <a:pt x="133" y="102"/>
                    </a:lnTo>
                    <a:lnTo>
                      <a:pt x="133" y="96"/>
                    </a:lnTo>
                    <a:lnTo>
                      <a:pt x="134" y="92"/>
                    </a:lnTo>
                    <a:lnTo>
                      <a:pt x="134" y="88"/>
                    </a:lnTo>
                    <a:lnTo>
                      <a:pt x="134" y="84"/>
                    </a:lnTo>
                    <a:lnTo>
                      <a:pt x="134" y="80"/>
                    </a:lnTo>
                    <a:lnTo>
                      <a:pt x="135" y="76"/>
                    </a:lnTo>
                    <a:lnTo>
                      <a:pt x="135" y="71"/>
                    </a:lnTo>
                    <a:lnTo>
                      <a:pt x="137" y="69"/>
                    </a:lnTo>
                    <a:lnTo>
                      <a:pt x="137" y="63"/>
                    </a:lnTo>
                    <a:lnTo>
                      <a:pt x="137" y="59"/>
                    </a:lnTo>
                    <a:lnTo>
                      <a:pt x="137" y="56"/>
                    </a:lnTo>
                    <a:lnTo>
                      <a:pt x="137" y="52"/>
                    </a:lnTo>
                    <a:lnTo>
                      <a:pt x="135" y="48"/>
                    </a:lnTo>
                    <a:lnTo>
                      <a:pt x="135" y="43"/>
                    </a:lnTo>
                    <a:lnTo>
                      <a:pt x="134" y="39"/>
                    </a:lnTo>
                    <a:lnTo>
                      <a:pt x="134" y="37"/>
                    </a:lnTo>
                    <a:lnTo>
                      <a:pt x="134" y="31"/>
                    </a:lnTo>
                    <a:lnTo>
                      <a:pt x="133" y="27"/>
                    </a:lnTo>
                    <a:lnTo>
                      <a:pt x="131" y="24"/>
                    </a:lnTo>
                    <a:lnTo>
                      <a:pt x="130" y="21"/>
                    </a:lnTo>
                    <a:lnTo>
                      <a:pt x="129" y="17"/>
                    </a:lnTo>
                    <a:lnTo>
                      <a:pt x="126" y="14"/>
                    </a:lnTo>
                    <a:lnTo>
                      <a:pt x="124" y="13"/>
                    </a:lnTo>
                    <a:lnTo>
                      <a:pt x="123" y="10"/>
                    </a:lnTo>
                    <a:lnTo>
                      <a:pt x="119" y="6"/>
                    </a:lnTo>
                    <a:lnTo>
                      <a:pt x="115" y="4"/>
                    </a:lnTo>
                    <a:lnTo>
                      <a:pt x="112" y="2"/>
                    </a:lnTo>
                    <a:lnTo>
                      <a:pt x="109" y="2"/>
                    </a:lnTo>
                    <a:lnTo>
                      <a:pt x="105" y="0"/>
                    </a:lnTo>
                    <a:lnTo>
                      <a:pt x="101" y="0"/>
                    </a:lnTo>
                    <a:lnTo>
                      <a:pt x="96" y="0"/>
                    </a:lnTo>
                    <a:lnTo>
                      <a:pt x="92" y="0"/>
                    </a:lnTo>
                    <a:lnTo>
                      <a:pt x="89" y="2"/>
                    </a:lnTo>
                    <a:lnTo>
                      <a:pt x="85" y="2"/>
                    </a:lnTo>
                    <a:lnTo>
                      <a:pt x="81" y="4"/>
                    </a:lnTo>
                    <a:lnTo>
                      <a:pt x="78" y="6"/>
                    </a:lnTo>
                    <a:lnTo>
                      <a:pt x="73" y="7"/>
                    </a:lnTo>
                    <a:lnTo>
                      <a:pt x="70" y="10"/>
                    </a:lnTo>
                    <a:lnTo>
                      <a:pt x="66" y="13"/>
                    </a:lnTo>
                    <a:lnTo>
                      <a:pt x="62" y="16"/>
                    </a:lnTo>
                    <a:lnTo>
                      <a:pt x="57" y="18"/>
                    </a:lnTo>
                    <a:lnTo>
                      <a:pt x="53" y="21"/>
                    </a:lnTo>
                    <a:lnTo>
                      <a:pt x="49" y="25"/>
                    </a:lnTo>
                    <a:lnTo>
                      <a:pt x="46" y="28"/>
                    </a:lnTo>
                    <a:lnTo>
                      <a:pt x="42" y="31"/>
                    </a:lnTo>
                    <a:lnTo>
                      <a:pt x="38" y="35"/>
                    </a:lnTo>
                    <a:lnTo>
                      <a:pt x="35" y="38"/>
                    </a:lnTo>
                    <a:lnTo>
                      <a:pt x="31" y="42"/>
                    </a:lnTo>
                    <a:lnTo>
                      <a:pt x="28" y="45"/>
                    </a:lnTo>
                    <a:lnTo>
                      <a:pt x="25" y="48"/>
                    </a:lnTo>
                    <a:lnTo>
                      <a:pt x="21" y="52"/>
                    </a:lnTo>
                    <a:lnTo>
                      <a:pt x="18" y="56"/>
                    </a:lnTo>
                    <a:lnTo>
                      <a:pt x="16" y="59"/>
                    </a:lnTo>
                    <a:lnTo>
                      <a:pt x="13" y="62"/>
                    </a:lnTo>
                    <a:lnTo>
                      <a:pt x="10" y="64"/>
                    </a:lnTo>
                    <a:lnTo>
                      <a:pt x="9" y="69"/>
                    </a:lnTo>
                    <a:lnTo>
                      <a:pt x="4" y="73"/>
                    </a:lnTo>
                    <a:lnTo>
                      <a:pt x="0" y="78"/>
                    </a:lnTo>
                    <a:lnTo>
                      <a:pt x="25" y="98"/>
                    </a:lnTo>
                    <a:lnTo>
                      <a:pt x="27" y="94"/>
                    </a:lnTo>
                    <a:lnTo>
                      <a:pt x="30" y="91"/>
                    </a:lnTo>
                    <a:lnTo>
                      <a:pt x="31" y="88"/>
                    </a:lnTo>
                    <a:lnTo>
                      <a:pt x="35" y="84"/>
                    </a:lnTo>
                    <a:lnTo>
                      <a:pt x="36" y="81"/>
                    </a:lnTo>
                    <a:lnTo>
                      <a:pt x="39" y="77"/>
                    </a:lnTo>
                    <a:lnTo>
                      <a:pt x="42" y="74"/>
                    </a:lnTo>
                    <a:lnTo>
                      <a:pt x="45" y="71"/>
                    </a:lnTo>
                    <a:lnTo>
                      <a:pt x="48" y="69"/>
                    </a:lnTo>
                    <a:lnTo>
                      <a:pt x="50" y="64"/>
                    </a:lnTo>
                    <a:lnTo>
                      <a:pt x="53" y="62"/>
                    </a:lnTo>
                    <a:lnTo>
                      <a:pt x="56" y="59"/>
                    </a:lnTo>
                    <a:lnTo>
                      <a:pt x="62" y="53"/>
                    </a:lnTo>
                    <a:lnTo>
                      <a:pt x="67" y="48"/>
                    </a:lnTo>
                    <a:lnTo>
                      <a:pt x="73" y="43"/>
                    </a:lnTo>
                    <a:lnTo>
                      <a:pt x="78" y="39"/>
                    </a:lnTo>
                    <a:lnTo>
                      <a:pt x="82" y="35"/>
                    </a:lnTo>
                    <a:lnTo>
                      <a:pt x="88" y="32"/>
                    </a:lnTo>
                    <a:lnTo>
                      <a:pt x="91" y="31"/>
                    </a:lnTo>
                    <a:lnTo>
                      <a:pt x="95" y="30"/>
                    </a:lnTo>
                    <a:lnTo>
                      <a:pt x="98" y="28"/>
                    </a:lnTo>
                    <a:lnTo>
                      <a:pt x="102" y="30"/>
                    </a:lnTo>
                    <a:lnTo>
                      <a:pt x="102" y="30"/>
                    </a:lnTo>
                    <a:lnTo>
                      <a:pt x="103" y="32"/>
                    </a:lnTo>
                    <a:lnTo>
                      <a:pt x="105" y="37"/>
                    </a:lnTo>
                    <a:lnTo>
                      <a:pt x="106" y="42"/>
                    </a:lnTo>
                    <a:lnTo>
                      <a:pt x="106" y="45"/>
                    </a:lnTo>
                    <a:lnTo>
                      <a:pt x="108" y="48"/>
                    </a:lnTo>
                    <a:lnTo>
                      <a:pt x="108" y="50"/>
                    </a:lnTo>
                    <a:lnTo>
                      <a:pt x="108" y="55"/>
                    </a:lnTo>
                    <a:lnTo>
                      <a:pt x="108" y="57"/>
                    </a:lnTo>
                    <a:lnTo>
                      <a:pt x="108" y="60"/>
                    </a:lnTo>
                    <a:lnTo>
                      <a:pt x="108" y="64"/>
                    </a:lnTo>
                    <a:lnTo>
                      <a:pt x="108" y="69"/>
                    </a:lnTo>
                    <a:lnTo>
                      <a:pt x="106" y="71"/>
                    </a:lnTo>
                    <a:lnTo>
                      <a:pt x="106" y="74"/>
                    </a:lnTo>
                    <a:lnTo>
                      <a:pt x="105" y="78"/>
                    </a:lnTo>
                    <a:lnTo>
                      <a:pt x="105" y="81"/>
                    </a:lnTo>
                    <a:lnTo>
                      <a:pt x="105" y="85"/>
                    </a:lnTo>
                    <a:lnTo>
                      <a:pt x="105" y="88"/>
                    </a:lnTo>
                    <a:lnTo>
                      <a:pt x="103" y="91"/>
                    </a:lnTo>
                    <a:lnTo>
                      <a:pt x="103" y="95"/>
                    </a:lnTo>
                    <a:lnTo>
                      <a:pt x="102" y="99"/>
                    </a:lnTo>
                    <a:lnTo>
                      <a:pt x="101" y="102"/>
                    </a:lnTo>
                    <a:lnTo>
                      <a:pt x="101" y="106"/>
                    </a:lnTo>
                    <a:lnTo>
                      <a:pt x="99" y="109"/>
                    </a:lnTo>
                    <a:lnTo>
                      <a:pt x="98" y="112"/>
                    </a:lnTo>
                    <a:lnTo>
                      <a:pt x="96" y="116"/>
                    </a:lnTo>
                    <a:lnTo>
                      <a:pt x="96" y="119"/>
                    </a:lnTo>
                    <a:lnTo>
                      <a:pt x="95" y="123"/>
                    </a:lnTo>
                    <a:lnTo>
                      <a:pt x="94" y="126"/>
                    </a:lnTo>
                    <a:lnTo>
                      <a:pt x="92" y="130"/>
                    </a:lnTo>
                    <a:lnTo>
                      <a:pt x="91" y="133"/>
                    </a:lnTo>
                    <a:lnTo>
                      <a:pt x="91" y="136"/>
                    </a:lnTo>
                    <a:lnTo>
                      <a:pt x="88" y="140"/>
                    </a:lnTo>
                    <a:lnTo>
                      <a:pt x="88" y="142"/>
                    </a:lnTo>
                    <a:lnTo>
                      <a:pt x="87" y="145"/>
                    </a:lnTo>
                    <a:lnTo>
                      <a:pt x="85" y="149"/>
                    </a:lnTo>
                    <a:lnTo>
                      <a:pt x="81" y="155"/>
                    </a:lnTo>
                    <a:lnTo>
                      <a:pt x="80" y="161"/>
                    </a:lnTo>
                    <a:lnTo>
                      <a:pt x="76" y="166"/>
                    </a:lnTo>
                    <a:lnTo>
                      <a:pt x="74" y="172"/>
                    </a:lnTo>
                    <a:lnTo>
                      <a:pt x="71" y="177"/>
                    </a:lnTo>
                    <a:lnTo>
                      <a:pt x="69" y="182"/>
                    </a:lnTo>
                    <a:lnTo>
                      <a:pt x="66" y="186"/>
                    </a:lnTo>
                    <a:lnTo>
                      <a:pt x="64" y="190"/>
                    </a:lnTo>
                    <a:lnTo>
                      <a:pt x="62" y="194"/>
                    </a:lnTo>
                    <a:lnTo>
                      <a:pt x="59" y="198"/>
                    </a:lnTo>
                    <a:lnTo>
                      <a:pt x="59" y="200"/>
                    </a:lnTo>
                    <a:lnTo>
                      <a:pt x="57" y="202"/>
                    </a:lnTo>
                    <a:lnTo>
                      <a:pt x="55" y="207"/>
                    </a:lnTo>
                    <a:lnTo>
                      <a:pt x="55" y="208"/>
                    </a:lnTo>
                    <a:lnTo>
                      <a:pt x="77" y="226"/>
                    </a:lnTo>
                    <a:lnTo>
                      <a:pt x="81" y="221"/>
                    </a:lnTo>
                    <a:lnTo>
                      <a:pt x="85" y="216"/>
                    </a:lnTo>
                    <a:lnTo>
                      <a:pt x="91" y="211"/>
                    </a:lnTo>
                    <a:lnTo>
                      <a:pt x="95" y="208"/>
                    </a:lnTo>
                    <a:lnTo>
                      <a:pt x="99" y="204"/>
                    </a:lnTo>
                    <a:lnTo>
                      <a:pt x="103" y="200"/>
                    </a:lnTo>
                    <a:lnTo>
                      <a:pt x="109" y="197"/>
                    </a:lnTo>
                    <a:lnTo>
                      <a:pt x="113" y="194"/>
                    </a:lnTo>
                    <a:lnTo>
                      <a:pt x="116" y="191"/>
                    </a:lnTo>
                    <a:lnTo>
                      <a:pt x="120" y="190"/>
                    </a:lnTo>
                    <a:lnTo>
                      <a:pt x="124" y="187"/>
                    </a:lnTo>
                    <a:lnTo>
                      <a:pt x="127" y="186"/>
                    </a:lnTo>
                    <a:lnTo>
                      <a:pt x="130" y="184"/>
                    </a:lnTo>
                    <a:lnTo>
                      <a:pt x="133" y="184"/>
                    </a:lnTo>
                    <a:lnTo>
                      <a:pt x="134" y="184"/>
                    </a:lnTo>
                    <a:lnTo>
                      <a:pt x="137" y="184"/>
                    </a:lnTo>
                    <a:lnTo>
                      <a:pt x="137" y="186"/>
                    </a:lnTo>
                    <a:lnTo>
                      <a:pt x="137" y="187"/>
                    </a:lnTo>
                    <a:lnTo>
                      <a:pt x="138" y="191"/>
                    </a:lnTo>
                    <a:lnTo>
                      <a:pt x="138" y="195"/>
                    </a:lnTo>
                    <a:lnTo>
                      <a:pt x="138" y="201"/>
                    </a:lnTo>
                    <a:lnTo>
                      <a:pt x="138" y="204"/>
                    </a:lnTo>
                    <a:lnTo>
                      <a:pt x="138" y="208"/>
                    </a:lnTo>
                    <a:lnTo>
                      <a:pt x="137" y="211"/>
                    </a:lnTo>
                    <a:lnTo>
                      <a:pt x="137" y="216"/>
                    </a:lnTo>
                    <a:lnTo>
                      <a:pt x="135" y="221"/>
                    </a:lnTo>
                    <a:lnTo>
                      <a:pt x="134" y="226"/>
                    </a:lnTo>
                    <a:lnTo>
                      <a:pt x="134" y="230"/>
                    </a:lnTo>
                    <a:lnTo>
                      <a:pt x="134" y="236"/>
                    </a:lnTo>
                    <a:lnTo>
                      <a:pt x="133" y="240"/>
                    </a:lnTo>
                    <a:lnTo>
                      <a:pt x="131" y="244"/>
                    </a:lnTo>
                    <a:lnTo>
                      <a:pt x="130" y="248"/>
                    </a:lnTo>
                    <a:lnTo>
                      <a:pt x="130" y="253"/>
                    </a:lnTo>
                    <a:lnTo>
                      <a:pt x="129" y="257"/>
                    </a:lnTo>
                    <a:lnTo>
                      <a:pt x="127" y="261"/>
                    </a:lnTo>
                    <a:lnTo>
                      <a:pt x="126" y="265"/>
                    </a:lnTo>
                    <a:lnTo>
                      <a:pt x="126" y="269"/>
                    </a:lnTo>
                    <a:lnTo>
                      <a:pt x="124" y="272"/>
                    </a:lnTo>
                    <a:lnTo>
                      <a:pt x="124" y="276"/>
                    </a:lnTo>
                    <a:lnTo>
                      <a:pt x="123" y="281"/>
                    </a:lnTo>
                    <a:lnTo>
                      <a:pt x="123" y="285"/>
                    </a:lnTo>
                    <a:lnTo>
                      <a:pt x="122" y="288"/>
                    </a:lnTo>
                    <a:lnTo>
                      <a:pt x="120" y="292"/>
                    </a:lnTo>
                    <a:lnTo>
                      <a:pt x="119" y="294"/>
                    </a:lnTo>
                    <a:lnTo>
                      <a:pt x="119" y="299"/>
                    </a:lnTo>
                    <a:lnTo>
                      <a:pt x="117" y="301"/>
                    </a:lnTo>
                    <a:lnTo>
                      <a:pt x="117" y="304"/>
                    </a:lnTo>
                    <a:lnTo>
                      <a:pt x="116" y="307"/>
                    </a:lnTo>
                    <a:lnTo>
                      <a:pt x="115" y="311"/>
                    </a:lnTo>
                    <a:lnTo>
                      <a:pt x="113" y="315"/>
                    </a:lnTo>
                    <a:lnTo>
                      <a:pt x="112" y="322"/>
                    </a:lnTo>
                    <a:lnTo>
                      <a:pt x="110" y="327"/>
                    </a:lnTo>
                    <a:lnTo>
                      <a:pt x="109" y="332"/>
                    </a:lnTo>
                    <a:lnTo>
                      <a:pt x="106" y="336"/>
                    </a:lnTo>
                    <a:lnTo>
                      <a:pt x="105" y="340"/>
                    </a:lnTo>
                    <a:lnTo>
                      <a:pt x="102" y="345"/>
                    </a:lnTo>
                    <a:lnTo>
                      <a:pt x="101" y="349"/>
                    </a:lnTo>
                    <a:lnTo>
                      <a:pt x="99" y="352"/>
                    </a:lnTo>
                    <a:lnTo>
                      <a:pt x="98" y="356"/>
                    </a:lnTo>
                    <a:lnTo>
                      <a:pt x="96" y="359"/>
                    </a:lnTo>
                    <a:lnTo>
                      <a:pt x="96" y="361"/>
                    </a:lnTo>
                    <a:lnTo>
                      <a:pt x="94" y="366"/>
                    </a:lnTo>
                    <a:lnTo>
                      <a:pt x="92" y="368"/>
                    </a:lnTo>
                    <a:lnTo>
                      <a:pt x="91" y="370"/>
                    </a:lnTo>
                    <a:lnTo>
                      <a:pt x="91" y="371"/>
                    </a:lnTo>
                    <a:lnTo>
                      <a:pt x="113" y="389"/>
                    </a:lnTo>
                    <a:lnTo>
                      <a:pt x="117" y="385"/>
                    </a:lnTo>
                    <a:lnTo>
                      <a:pt x="122" y="381"/>
                    </a:lnTo>
                    <a:lnTo>
                      <a:pt x="124" y="378"/>
                    </a:lnTo>
                    <a:lnTo>
                      <a:pt x="130" y="375"/>
                    </a:lnTo>
                    <a:lnTo>
                      <a:pt x="133" y="374"/>
                    </a:lnTo>
                    <a:lnTo>
                      <a:pt x="137" y="371"/>
                    </a:lnTo>
                    <a:lnTo>
                      <a:pt x="140" y="370"/>
                    </a:lnTo>
                    <a:lnTo>
                      <a:pt x="142" y="371"/>
                    </a:lnTo>
                    <a:lnTo>
                      <a:pt x="142" y="371"/>
                    </a:lnTo>
                    <a:lnTo>
                      <a:pt x="142" y="374"/>
                    </a:lnTo>
                    <a:lnTo>
                      <a:pt x="144" y="377"/>
                    </a:lnTo>
                    <a:lnTo>
                      <a:pt x="144" y="380"/>
                    </a:lnTo>
                    <a:lnTo>
                      <a:pt x="144" y="382"/>
                    </a:lnTo>
                    <a:lnTo>
                      <a:pt x="145" y="387"/>
                    </a:lnTo>
                    <a:lnTo>
                      <a:pt x="144" y="389"/>
                    </a:lnTo>
                    <a:lnTo>
                      <a:pt x="144" y="395"/>
                    </a:lnTo>
                    <a:lnTo>
                      <a:pt x="144" y="398"/>
                    </a:lnTo>
                    <a:lnTo>
                      <a:pt x="144" y="400"/>
                    </a:lnTo>
                    <a:lnTo>
                      <a:pt x="144" y="403"/>
                    </a:lnTo>
                    <a:lnTo>
                      <a:pt x="144" y="407"/>
                    </a:lnTo>
                    <a:lnTo>
                      <a:pt x="142" y="410"/>
                    </a:lnTo>
                    <a:lnTo>
                      <a:pt x="142" y="413"/>
                    </a:lnTo>
                    <a:lnTo>
                      <a:pt x="141" y="417"/>
                    </a:lnTo>
                    <a:lnTo>
                      <a:pt x="141" y="423"/>
                    </a:lnTo>
                    <a:lnTo>
                      <a:pt x="140" y="426"/>
                    </a:lnTo>
                    <a:lnTo>
                      <a:pt x="140" y="431"/>
                    </a:lnTo>
                    <a:lnTo>
                      <a:pt x="138" y="435"/>
                    </a:lnTo>
                    <a:lnTo>
                      <a:pt x="138" y="441"/>
                    </a:lnTo>
                    <a:lnTo>
                      <a:pt x="81" y="545"/>
                    </a:lnTo>
                    <a:lnTo>
                      <a:pt x="103" y="562"/>
                    </a:lnTo>
                    <a:lnTo>
                      <a:pt x="108" y="558"/>
                    </a:lnTo>
                    <a:lnTo>
                      <a:pt x="113" y="552"/>
                    </a:lnTo>
                    <a:lnTo>
                      <a:pt x="117" y="548"/>
                    </a:lnTo>
                    <a:lnTo>
                      <a:pt x="123" y="544"/>
                    </a:lnTo>
                    <a:lnTo>
                      <a:pt x="127" y="540"/>
                    </a:lnTo>
                    <a:lnTo>
                      <a:pt x="133" y="537"/>
                    </a:lnTo>
                    <a:lnTo>
                      <a:pt x="138" y="533"/>
                    </a:lnTo>
                    <a:lnTo>
                      <a:pt x="142" y="530"/>
                    </a:lnTo>
                    <a:lnTo>
                      <a:pt x="147" y="526"/>
                    </a:lnTo>
                    <a:lnTo>
                      <a:pt x="151" y="523"/>
                    </a:lnTo>
                    <a:lnTo>
                      <a:pt x="155" y="520"/>
                    </a:lnTo>
                    <a:lnTo>
                      <a:pt x="159" y="519"/>
                    </a:lnTo>
                    <a:lnTo>
                      <a:pt x="163" y="516"/>
                    </a:lnTo>
                    <a:lnTo>
                      <a:pt x="166" y="515"/>
                    </a:lnTo>
                    <a:lnTo>
                      <a:pt x="169" y="513"/>
                    </a:lnTo>
                    <a:lnTo>
                      <a:pt x="173" y="512"/>
                    </a:lnTo>
                    <a:lnTo>
                      <a:pt x="172" y="516"/>
                    </a:lnTo>
                    <a:lnTo>
                      <a:pt x="170" y="520"/>
                    </a:lnTo>
                    <a:lnTo>
                      <a:pt x="169" y="523"/>
                    </a:lnTo>
                    <a:lnTo>
                      <a:pt x="168" y="527"/>
                    </a:lnTo>
                    <a:lnTo>
                      <a:pt x="166" y="530"/>
                    </a:lnTo>
                    <a:lnTo>
                      <a:pt x="166" y="533"/>
                    </a:lnTo>
                    <a:lnTo>
                      <a:pt x="165" y="537"/>
                    </a:lnTo>
                    <a:lnTo>
                      <a:pt x="163" y="541"/>
                    </a:lnTo>
                    <a:lnTo>
                      <a:pt x="162" y="545"/>
                    </a:lnTo>
                    <a:lnTo>
                      <a:pt x="161" y="550"/>
                    </a:lnTo>
                    <a:lnTo>
                      <a:pt x="158" y="552"/>
                    </a:lnTo>
                    <a:lnTo>
                      <a:pt x="156" y="557"/>
                    </a:lnTo>
                    <a:lnTo>
                      <a:pt x="155" y="561"/>
                    </a:lnTo>
                    <a:lnTo>
                      <a:pt x="152" y="564"/>
                    </a:lnTo>
                    <a:lnTo>
                      <a:pt x="151" y="568"/>
                    </a:lnTo>
                    <a:lnTo>
                      <a:pt x="148" y="572"/>
                    </a:lnTo>
                    <a:lnTo>
                      <a:pt x="145" y="575"/>
                    </a:lnTo>
                    <a:lnTo>
                      <a:pt x="145" y="580"/>
                    </a:lnTo>
                    <a:lnTo>
                      <a:pt x="142" y="583"/>
                    </a:lnTo>
                    <a:lnTo>
                      <a:pt x="140" y="587"/>
                    </a:lnTo>
                    <a:lnTo>
                      <a:pt x="137" y="591"/>
                    </a:lnTo>
                    <a:lnTo>
                      <a:pt x="134" y="596"/>
                    </a:lnTo>
                    <a:lnTo>
                      <a:pt x="133" y="600"/>
                    </a:lnTo>
                    <a:lnTo>
                      <a:pt x="130" y="604"/>
                    </a:lnTo>
                    <a:lnTo>
                      <a:pt x="127" y="607"/>
                    </a:lnTo>
                    <a:lnTo>
                      <a:pt x="126" y="612"/>
                    </a:lnTo>
                    <a:lnTo>
                      <a:pt x="123" y="615"/>
                    </a:lnTo>
                    <a:lnTo>
                      <a:pt x="122" y="619"/>
                    </a:lnTo>
                    <a:lnTo>
                      <a:pt x="117" y="624"/>
                    </a:lnTo>
                    <a:lnTo>
                      <a:pt x="116" y="626"/>
                    </a:lnTo>
                    <a:lnTo>
                      <a:pt x="113" y="631"/>
                    </a:lnTo>
                    <a:lnTo>
                      <a:pt x="110" y="635"/>
                    </a:lnTo>
                    <a:lnTo>
                      <a:pt x="108" y="638"/>
                    </a:lnTo>
                    <a:lnTo>
                      <a:pt x="106" y="642"/>
                    </a:lnTo>
                    <a:lnTo>
                      <a:pt x="103" y="646"/>
                    </a:lnTo>
                    <a:lnTo>
                      <a:pt x="101" y="649"/>
                    </a:lnTo>
                    <a:lnTo>
                      <a:pt x="98" y="653"/>
                    </a:lnTo>
                    <a:lnTo>
                      <a:pt x="96" y="656"/>
                    </a:lnTo>
                    <a:lnTo>
                      <a:pt x="92" y="658"/>
                    </a:lnTo>
                    <a:lnTo>
                      <a:pt x="91" y="663"/>
                    </a:lnTo>
                    <a:lnTo>
                      <a:pt x="88" y="667"/>
                    </a:lnTo>
                    <a:lnTo>
                      <a:pt x="87" y="670"/>
                    </a:lnTo>
                    <a:lnTo>
                      <a:pt x="81" y="675"/>
                    </a:lnTo>
                    <a:lnTo>
                      <a:pt x="78" y="681"/>
                    </a:lnTo>
                    <a:lnTo>
                      <a:pt x="74" y="686"/>
                    </a:lnTo>
                    <a:lnTo>
                      <a:pt x="70" y="692"/>
                    </a:lnTo>
                    <a:lnTo>
                      <a:pt x="67" y="696"/>
                    </a:lnTo>
                    <a:lnTo>
                      <a:pt x="63" y="700"/>
                    </a:lnTo>
                    <a:lnTo>
                      <a:pt x="60" y="702"/>
                    </a:lnTo>
                    <a:lnTo>
                      <a:pt x="59" y="706"/>
                    </a:lnTo>
                    <a:lnTo>
                      <a:pt x="56" y="710"/>
                    </a:lnTo>
                    <a:lnTo>
                      <a:pt x="55" y="711"/>
                    </a:lnTo>
                    <a:lnTo>
                      <a:pt x="78" y="731"/>
                    </a:lnTo>
                    <a:lnTo>
                      <a:pt x="80" y="728"/>
                    </a:lnTo>
                    <a:lnTo>
                      <a:pt x="82" y="723"/>
                    </a:lnTo>
                    <a:lnTo>
                      <a:pt x="84" y="720"/>
                    </a:lnTo>
                    <a:lnTo>
                      <a:pt x="88" y="716"/>
                    </a:lnTo>
                    <a:lnTo>
                      <a:pt x="91" y="711"/>
                    </a:lnTo>
                    <a:lnTo>
                      <a:pt x="95" y="707"/>
                    </a:lnTo>
                    <a:lnTo>
                      <a:pt x="99" y="702"/>
                    </a:lnTo>
                    <a:lnTo>
                      <a:pt x="102" y="696"/>
                    </a:lnTo>
                    <a:lnTo>
                      <a:pt x="106" y="691"/>
                    </a:lnTo>
                    <a:lnTo>
                      <a:pt x="112" y="684"/>
                    </a:lnTo>
                    <a:lnTo>
                      <a:pt x="113" y="679"/>
                    </a:lnTo>
                    <a:lnTo>
                      <a:pt x="117" y="677"/>
                    </a:lnTo>
                    <a:lnTo>
                      <a:pt x="119" y="674"/>
                    </a:lnTo>
                    <a:lnTo>
                      <a:pt x="122" y="670"/>
                    </a:lnTo>
                    <a:lnTo>
                      <a:pt x="124" y="667"/>
                    </a:lnTo>
                    <a:lnTo>
                      <a:pt x="127" y="663"/>
                    </a:lnTo>
                    <a:lnTo>
                      <a:pt x="130" y="658"/>
                    </a:lnTo>
                    <a:lnTo>
                      <a:pt x="133" y="656"/>
                    </a:lnTo>
                    <a:lnTo>
                      <a:pt x="134" y="651"/>
                    </a:lnTo>
                    <a:lnTo>
                      <a:pt x="137" y="647"/>
                    </a:lnTo>
                    <a:lnTo>
                      <a:pt x="140" y="643"/>
                    </a:lnTo>
                    <a:lnTo>
                      <a:pt x="142" y="640"/>
                    </a:lnTo>
                    <a:lnTo>
                      <a:pt x="145" y="636"/>
                    </a:lnTo>
                    <a:lnTo>
                      <a:pt x="147" y="632"/>
                    </a:lnTo>
                    <a:lnTo>
                      <a:pt x="149" y="628"/>
                    </a:lnTo>
                    <a:lnTo>
                      <a:pt x="152" y="625"/>
                    </a:lnTo>
                    <a:lnTo>
                      <a:pt x="155" y="619"/>
                    </a:lnTo>
                    <a:lnTo>
                      <a:pt x="156" y="615"/>
                    </a:lnTo>
                    <a:lnTo>
                      <a:pt x="159" y="611"/>
                    </a:lnTo>
                    <a:lnTo>
                      <a:pt x="162" y="608"/>
                    </a:lnTo>
                    <a:lnTo>
                      <a:pt x="165" y="604"/>
                    </a:lnTo>
                    <a:lnTo>
                      <a:pt x="166" y="600"/>
                    </a:lnTo>
                    <a:lnTo>
                      <a:pt x="169" y="594"/>
                    </a:lnTo>
                    <a:lnTo>
                      <a:pt x="172" y="591"/>
                    </a:lnTo>
                    <a:lnTo>
                      <a:pt x="173" y="587"/>
                    </a:lnTo>
                    <a:lnTo>
                      <a:pt x="176" y="583"/>
                    </a:lnTo>
                    <a:lnTo>
                      <a:pt x="177" y="579"/>
                    </a:lnTo>
                    <a:lnTo>
                      <a:pt x="179" y="575"/>
                    </a:lnTo>
                    <a:lnTo>
                      <a:pt x="181" y="571"/>
                    </a:lnTo>
                    <a:lnTo>
                      <a:pt x="183" y="566"/>
                    </a:lnTo>
                    <a:lnTo>
                      <a:pt x="186" y="562"/>
                    </a:lnTo>
                    <a:lnTo>
                      <a:pt x="187" y="558"/>
                    </a:lnTo>
                    <a:lnTo>
                      <a:pt x="188" y="554"/>
                    </a:lnTo>
                    <a:lnTo>
                      <a:pt x="191" y="550"/>
                    </a:lnTo>
                    <a:lnTo>
                      <a:pt x="193" y="545"/>
                    </a:lnTo>
                    <a:lnTo>
                      <a:pt x="194" y="543"/>
                    </a:lnTo>
                    <a:lnTo>
                      <a:pt x="195" y="539"/>
                    </a:lnTo>
                    <a:lnTo>
                      <a:pt x="197" y="536"/>
                    </a:lnTo>
                    <a:lnTo>
                      <a:pt x="198" y="532"/>
                    </a:lnTo>
                    <a:lnTo>
                      <a:pt x="200" y="529"/>
                    </a:lnTo>
                    <a:lnTo>
                      <a:pt x="200" y="525"/>
                    </a:lnTo>
                    <a:lnTo>
                      <a:pt x="201" y="520"/>
                    </a:lnTo>
                    <a:lnTo>
                      <a:pt x="201" y="513"/>
                    </a:lnTo>
                    <a:lnTo>
                      <a:pt x="201" y="508"/>
                    </a:lnTo>
                    <a:lnTo>
                      <a:pt x="201" y="505"/>
                    </a:lnTo>
                    <a:lnTo>
                      <a:pt x="200" y="501"/>
                    </a:lnTo>
                    <a:lnTo>
                      <a:pt x="200" y="498"/>
                    </a:lnTo>
                    <a:lnTo>
                      <a:pt x="198" y="495"/>
                    </a:lnTo>
                    <a:lnTo>
                      <a:pt x="195" y="490"/>
                    </a:lnTo>
                    <a:lnTo>
                      <a:pt x="190" y="487"/>
                    </a:lnTo>
                    <a:lnTo>
                      <a:pt x="190"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2" name="Freeform 172"/>
              <p:cNvSpPr>
                <a:spLocks/>
              </p:cNvSpPr>
              <p:nvPr/>
            </p:nvSpPr>
            <p:spPr bwMode="auto">
              <a:xfrm>
                <a:off x="4220" y="1945"/>
                <a:ext cx="95" cy="169"/>
              </a:xfrm>
              <a:custGeom>
                <a:avLst/>
                <a:gdLst>
                  <a:gd name="T0" fmla="*/ 0 w 95"/>
                  <a:gd name="T1" fmla="*/ 13 h 169"/>
                  <a:gd name="T2" fmla="*/ 77 w 95"/>
                  <a:gd name="T3" fmla="*/ 169 h 169"/>
                  <a:gd name="T4" fmla="*/ 95 w 95"/>
                  <a:gd name="T5" fmla="*/ 140 h 169"/>
                  <a:gd name="T6" fmla="*/ 27 w 95"/>
                  <a:gd name="T7" fmla="*/ 0 h 169"/>
                  <a:gd name="T8" fmla="*/ 0 w 95"/>
                  <a:gd name="T9" fmla="*/ 13 h 169"/>
                  <a:gd name="T10" fmla="*/ 0 w 95"/>
                  <a:gd name="T11" fmla="*/ 13 h 169"/>
                </a:gdLst>
                <a:ahLst/>
                <a:cxnLst>
                  <a:cxn ang="0">
                    <a:pos x="T0" y="T1"/>
                  </a:cxn>
                  <a:cxn ang="0">
                    <a:pos x="T2" y="T3"/>
                  </a:cxn>
                  <a:cxn ang="0">
                    <a:pos x="T4" y="T5"/>
                  </a:cxn>
                  <a:cxn ang="0">
                    <a:pos x="T6" y="T7"/>
                  </a:cxn>
                  <a:cxn ang="0">
                    <a:pos x="T8" y="T9"/>
                  </a:cxn>
                  <a:cxn ang="0">
                    <a:pos x="T10" y="T11"/>
                  </a:cxn>
                </a:cxnLst>
                <a:rect l="0" t="0" r="r" b="b"/>
                <a:pathLst>
                  <a:path w="95" h="169">
                    <a:moveTo>
                      <a:pt x="0" y="13"/>
                    </a:moveTo>
                    <a:lnTo>
                      <a:pt x="77" y="169"/>
                    </a:lnTo>
                    <a:lnTo>
                      <a:pt x="95" y="140"/>
                    </a:lnTo>
                    <a:lnTo>
                      <a:pt x="27" y="0"/>
                    </a:lnTo>
                    <a:lnTo>
                      <a:pt x="0"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3" name="Freeform 173"/>
              <p:cNvSpPr>
                <a:spLocks/>
              </p:cNvSpPr>
              <p:nvPr/>
            </p:nvSpPr>
            <p:spPr bwMode="auto">
              <a:xfrm>
                <a:off x="4231" y="1729"/>
                <a:ext cx="102" cy="127"/>
              </a:xfrm>
              <a:custGeom>
                <a:avLst/>
                <a:gdLst>
                  <a:gd name="T0" fmla="*/ 0 w 102"/>
                  <a:gd name="T1" fmla="*/ 18 h 127"/>
                  <a:gd name="T2" fmla="*/ 80 w 102"/>
                  <a:gd name="T3" fmla="*/ 127 h 127"/>
                  <a:gd name="T4" fmla="*/ 102 w 102"/>
                  <a:gd name="T5" fmla="*/ 110 h 127"/>
                  <a:gd name="T6" fmla="*/ 25 w 102"/>
                  <a:gd name="T7" fmla="*/ 0 h 127"/>
                  <a:gd name="T8" fmla="*/ 0 w 102"/>
                  <a:gd name="T9" fmla="*/ 18 h 127"/>
                  <a:gd name="T10" fmla="*/ 0 w 102"/>
                  <a:gd name="T11" fmla="*/ 18 h 127"/>
                </a:gdLst>
                <a:ahLst/>
                <a:cxnLst>
                  <a:cxn ang="0">
                    <a:pos x="T0" y="T1"/>
                  </a:cxn>
                  <a:cxn ang="0">
                    <a:pos x="T2" y="T3"/>
                  </a:cxn>
                  <a:cxn ang="0">
                    <a:pos x="T4" y="T5"/>
                  </a:cxn>
                  <a:cxn ang="0">
                    <a:pos x="T6" y="T7"/>
                  </a:cxn>
                  <a:cxn ang="0">
                    <a:pos x="T8" y="T9"/>
                  </a:cxn>
                  <a:cxn ang="0">
                    <a:pos x="T10" y="T11"/>
                  </a:cxn>
                </a:cxnLst>
                <a:rect l="0" t="0" r="r" b="b"/>
                <a:pathLst>
                  <a:path w="102" h="127">
                    <a:moveTo>
                      <a:pt x="0" y="18"/>
                    </a:moveTo>
                    <a:lnTo>
                      <a:pt x="80" y="127"/>
                    </a:lnTo>
                    <a:lnTo>
                      <a:pt x="102" y="110"/>
                    </a:lnTo>
                    <a:lnTo>
                      <a:pt x="25" y="0"/>
                    </a:lnTo>
                    <a:lnTo>
                      <a:pt x="0" y="18"/>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4" name="Freeform 174"/>
              <p:cNvSpPr>
                <a:spLocks/>
              </p:cNvSpPr>
              <p:nvPr/>
            </p:nvSpPr>
            <p:spPr bwMode="auto">
              <a:xfrm>
                <a:off x="4100" y="2044"/>
                <a:ext cx="95" cy="371"/>
              </a:xfrm>
              <a:custGeom>
                <a:avLst/>
                <a:gdLst>
                  <a:gd name="T0" fmla="*/ 31 w 95"/>
                  <a:gd name="T1" fmla="*/ 326 h 371"/>
                  <a:gd name="T2" fmla="*/ 3 w 95"/>
                  <a:gd name="T3" fmla="*/ 4 h 371"/>
                  <a:gd name="T4" fmla="*/ 3 w 95"/>
                  <a:gd name="T5" fmla="*/ 22 h 371"/>
                  <a:gd name="T6" fmla="*/ 3 w 95"/>
                  <a:gd name="T7" fmla="*/ 39 h 371"/>
                  <a:gd name="T8" fmla="*/ 3 w 95"/>
                  <a:gd name="T9" fmla="*/ 57 h 371"/>
                  <a:gd name="T10" fmla="*/ 3 w 95"/>
                  <a:gd name="T11" fmla="*/ 74 h 371"/>
                  <a:gd name="T12" fmla="*/ 3 w 95"/>
                  <a:gd name="T13" fmla="*/ 92 h 371"/>
                  <a:gd name="T14" fmla="*/ 3 w 95"/>
                  <a:gd name="T15" fmla="*/ 109 h 371"/>
                  <a:gd name="T16" fmla="*/ 2 w 95"/>
                  <a:gd name="T17" fmla="*/ 127 h 371"/>
                  <a:gd name="T18" fmla="*/ 2 w 95"/>
                  <a:gd name="T19" fmla="*/ 144 h 371"/>
                  <a:gd name="T20" fmla="*/ 2 w 95"/>
                  <a:gd name="T21" fmla="*/ 162 h 371"/>
                  <a:gd name="T22" fmla="*/ 2 w 95"/>
                  <a:gd name="T23" fmla="*/ 179 h 371"/>
                  <a:gd name="T24" fmla="*/ 2 w 95"/>
                  <a:gd name="T25" fmla="*/ 197 h 371"/>
                  <a:gd name="T26" fmla="*/ 2 w 95"/>
                  <a:gd name="T27" fmla="*/ 214 h 371"/>
                  <a:gd name="T28" fmla="*/ 2 w 95"/>
                  <a:gd name="T29" fmla="*/ 232 h 371"/>
                  <a:gd name="T30" fmla="*/ 0 w 95"/>
                  <a:gd name="T31" fmla="*/ 248 h 371"/>
                  <a:gd name="T32" fmla="*/ 0 w 95"/>
                  <a:gd name="T33" fmla="*/ 267 h 371"/>
                  <a:gd name="T34" fmla="*/ 0 w 95"/>
                  <a:gd name="T35" fmla="*/ 283 h 371"/>
                  <a:gd name="T36" fmla="*/ 0 w 95"/>
                  <a:gd name="T37" fmla="*/ 301 h 371"/>
                  <a:gd name="T38" fmla="*/ 0 w 95"/>
                  <a:gd name="T39" fmla="*/ 318 h 371"/>
                  <a:gd name="T40" fmla="*/ 0 w 95"/>
                  <a:gd name="T41" fmla="*/ 336 h 371"/>
                  <a:gd name="T42" fmla="*/ 0 w 95"/>
                  <a:gd name="T43" fmla="*/ 353 h 371"/>
                  <a:gd name="T44" fmla="*/ 0 w 95"/>
                  <a:gd name="T45" fmla="*/ 371 h 371"/>
                  <a:gd name="T46" fmla="*/ 14 w 95"/>
                  <a:gd name="T47" fmla="*/ 364 h 371"/>
                  <a:gd name="T48" fmla="*/ 28 w 95"/>
                  <a:gd name="T49" fmla="*/ 359 h 371"/>
                  <a:gd name="T50" fmla="*/ 43 w 95"/>
                  <a:gd name="T51" fmla="*/ 353 h 371"/>
                  <a:gd name="T52" fmla="*/ 57 w 95"/>
                  <a:gd name="T53" fmla="*/ 346 h 371"/>
                  <a:gd name="T54" fmla="*/ 71 w 95"/>
                  <a:gd name="T55" fmla="*/ 340 h 371"/>
                  <a:gd name="T56" fmla="*/ 77 w 95"/>
                  <a:gd name="T57" fmla="*/ 329 h 371"/>
                  <a:gd name="T58" fmla="*/ 77 w 95"/>
                  <a:gd name="T59" fmla="*/ 317 h 371"/>
                  <a:gd name="T60" fmla="*/ 78 w 95"/>
                  <a:gd name="T61" fmla="*/ 304 h 371"/>
                  <a:gd name="T62" fmla="*/ 78 w 95"/>
                  <a:gd name="T63" fmla="*/ 292 h 371"/>
                  <a:gd name="T64" fmla="*/ 80 w 95"/>
                  <a:gd name="T65" fmla="*/ 279 h 371"/>
                  <a:gd name="T66" fmla="*/ 81 w 95"/>
                  <a:gd name="T67" fmla="*/ 265 h 371"/>
                  <a:gd name="T68" fmla="*/ 81 w 95"/>
                  <a:gd name="T69" fmla="*/ 253 h 371"/>
                  <a:gd name="T70" fmla="*/ 82 w 95"/>
                  <a:gd name="T71" fmla="*/ 240 h 371"/>
                  <a:gd name="T72" fmla="*/ 82 w 95"/>
                  <a:gd name="T73" fmla="*/ 227 h 371"/>
                  <a:gd name="T74" fmla="*/ 84 w 95"/>
                  <a:gd name="T75" fmla="*/ 215 h 371"/>
                  <a:gd name="T76" fmla="*/ 85 w 95"/>
                  <a:gd name="T77" fmla="*/ 202 h 371"/>
                  <a:gd name="T78" fmla="*/ 85 w 95"/>
                  <a:gd name="T79" fmla="*/ 188 h 371"/>
                  <a:gd name="T80" fmla="*/ 87 w 95"/>
                  <a:gd name="T81" fmla="*/ 176 h 371"/>
                  <a:gd name="T82" fmla="*/ 87 w 95"/>
                  <a:gd name="T83" fmla="*/ 163 h 371"/>
                  <a:gd name="T84" fmla="*/ 88 w 95"/>
                  <a:gd name="T85" fmla="*/ 151 h 371"/>
                  <a:gd name="T86" fmla="*/ 88 w 95"/>
                  <a:gd name="T87" fmla="*/ 137 h 371"/>
                  <a:gd name="T88" fmla="*/ 89 w 95"/>
                  <a:gd name="T89" fmla="*/ 124 h 371"/>
                  <a:gd name="T90" fmla="*/ 89 w 95"/>
                  <a:gd name="T91" fmla="*/ 112 h 371"/>
                  <a:gd name="T92" fmla="*/ 91 w 95"/>
                  <a:gd name="T93" fmla="*/ 99 h 371"/>
                  <a:gd name="T94" fmla="*/ 92 w 95"/>
                  <a:gd name="T95" fmla="*/ 87 h 371"/>
                  <a:gd name="T96" fmla="*/ 94 w 95"/>
                  <a:gd name="T97" fmla="*/ 74 h 371"/>
                  <a:gd name="T98" fmla="*/ 64 w 95"/>
                  <a:gd name="T99" fmla="*/ 6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371">
                    <a:moveTo>
                      <a:pt x="64" y="63"/>
                    </a:moveTo>
                    <a:lnTo>
                      <a:pt x="49" y="320"/>
                    </a:lnTo>
                    <a:lnTo>
                      <a:pt x="31" y="326"/>
                    </a:lnTo>
                    <a:lnTo>
                      <a:pt x="32" y="0"/>
                    </a:lnTo>
                    <a:lnTo>
                      <a:pt x="4" y="0"/>
                    </a:lnTo>
                    <a:lnTo>
                      <a:pt x="3" y="4"/>
                    </a:lnTo>
                    <a:lnTo>
                      <a:pt x="3" y="11"/>
                    </a:lnTo>
                    <a:lnTo>
                      <a:pt x="3" y="16"/>
                    </a:lnTo>
                    <a:lnTo>
                      <a:pt x="3" y="22"/>
                    </a:lnTo>
                    <a:lnTo>
                      <a:pt x="3" y="28"/>
                    </a:lnTo>
                    <a:lnTo>
                      <a:pt x="3" y="34"/>
                    </a:lnTo>
                    <a:lnTo>
                      <a:pt x="3" y="39"/>
                    </a:lnTo>
                    <a:lnTo>
                      <a:pt x="3" y="46"/>
                    </a:lnTo>
                    <a:lnTo>
                      <a:pt x="3" y="52"/>
                    </a:lnTo>
                    <a:lnTo>
                      <a:pt x="3" y="57"/>
                    </a:lnTo>
                    <a:lnTo>
                      <a:pt x="3" y="63"/>
                    </a:lnTo>
                    <a:lnTo>
                      <a:pt x="3" y="69"/>
                    </a:lnTo>
                    <a:lnTo>
                      <a:pt x="3" y="74"/>
                    </a:lnTo>
                    <a:lnTo>
                      <a:pt x="3" y="81"/>
                    </a:lnTo>
                    <a:lnTo>
                      <a:pt x="3" y="87"/>
                    </a:lnTo>
                    <a:lnTo>
                      <a:pt x="3" y="92"/>
                    </a:lnTo>
                    <a:lnTo>
                      <a:pt x="3" y="98"/>
                    </a:lnTo>
                    <a:lnTo>
                      <a:pt x="3" y="103"/>
                    </a:lnTo>
                    <a:lnTo>
                      <a:pt x="3" y="109"/>
                    </a:lnTo>
                    <a:lnTo>
                      <a:pt x="3" y="115"/>
                    </a:lnTo>
                    <a:lnTo>
                      <a:pt x="2" y="122"/>
                    </a:lnTo>
                    <a:lnTo>
                      <a:pt x="2" y="127"/>
                    </a:lnTo>
                    <a:lnTo>
                      <a:pt x="2" y="133"/>
                    </a:lnTo>
                    <a:lnTo>
                      <a:pt x="2" y="138"/>
                    </a:lnTo>
                    <a:lnTo>
                      <a:pt x="2" y="144"/>
                    </a:lnTo>
                    <a:lnTo>
                      <a:pt x="2" y="149"/>
                    </a:lnTo>
                    <a:lnTo>
                      <a:pt x="2" y="155"/>
                    </a:lnTo>
                    <a:lnTo>
                      <a:pt x="2" y="162"/>
                    </a:lnTo>
                    <a:lnTo>
                      <a:pt x="2" y="168"/>
                    </a:lnTo>
                    <a:lnTo>
                      <a:pt x="2" y="173"/>
                    </a:lnTo>
                    <a:lnTo>
                      <a:pt x="2" y="179"/>
                    </a:lnTo>
                    <a:lnTo>
                      <a:pt x="2" y="186"/>
                    </a:lnTo>
                    <a:lnTo>
                      <a:pt x="2" y="190"/>
                    </a:lnTo>
                    <a:lnTo>
                      <a:pt x="2" y="197"/>
                    </a:lnTo>
                    <a:lnTo>
                      <a:pt x="2" y="202"/>
                    </a:lnTo>
                    <a:lnTo>
                      <a:pt x="2" y="208"/>
                    </a:lnTo>
                    <a:lnTo>
                      <a:pt x="2" y="214"/>
                    </a:lnTo>
                    <a:lnTo>
                      <a:pt x="2" y="219"/>
                    </a:lnTo>
                    <a:lnTo>
                      <a:pt x="2" y="226"/>
                    </a:lnTo>
                    <a:lnTo>
                      <a:pt x="2" y="232"/>
                    </a:lnTo>
                    <a:lnTo>
                      <a:pt x="0" y="237"/>
                    </a:lnTo>
                    <a:lnTo>
                      <a:pt x="0" y="243"/>
                    </a:lnTo>
                    <a:lnTo>
                      <a:pt x="0" y="248"/>
                    </a:lnTo>
                    <a:lnTo>
                      <a:pt x="0" y="254"/>
                    </a:lnTo>
                    <a:lnTo>
                      <a:pt x="0" y="261"/>
                    </a:lnTo>
                    <a:lnTo>
                      <a:pt x="0" y="267"/>
                    </a:lnTo>
                    <a:lnTo>
                      <a:pt x="0" y="272"/>
                    </a:lnTo>
                    <a:lnTo>
                      <a:pt x="0" y="278"/>
                    </a:lnTo>
                    <a:lnTo>
                      <a:pt x="0" y="283"/>
                    </a:lnTo>
                    <a:lnTo>
                      <a:pt x="0" y="290"/>
                    </a:lnTo>
                    <a:lnTo>
                      <a:pt x="0" y="294"/>
                    </a:lnTo>
                    <a:lnTo>
                      <a:pt x="0" y="301"/>
                    </a:lnTo>
                    <a:lnTo>
                      <a:pt x="0" y="307"/>
                    </a:lnTo>
                    <a:lnTo>
                      <a:pt x="0" y="313"/>
                    </a:lnTo>
                    <a:lnTo>
                      <a:pt x="0" y="318"/>
                    </a:lnTo>
                    <a:lnTo>
                      <a:pt x="0" y="325"/>
                    </a:lnTo>
                    <a:lnTo>
                      <a:pt x="0" y="329"/>
                    </a:lnTo>
                    <a:lnTo>
                      <a:pt x="0" y="336"/>
                    </a:lnTo>
                    <a:lnTo>
                      <a:pt x="0" y="340"/>
                    </a:lnTo>
                    <a:lnTo>
                      <a:pt x="0" y="347"/>
                    </a:lnTo>
                    <a:lnTo>
                      <a:pt x="0" y="353"/>
                    </a:lnTo>
                    <a:lnTo>
                      <a:pt x="0" y="359"/>
                    </a:lnTo>
                    <a:lnTo>
                      <a:pt x="0" y="366"/>
                    </a:lnTo>
                    <a:lnTo>
                      <a:pt x="0" y="371"/>
                    </a:lnTo>
                    <a:lnTo>
                      <a:pt x="4" y="368"/>
                    </a:lnTo>
                    <a:lnTo>
                      <a:pt x="10" y="367"/>
                    </a:lnTo>
                    <a:lnTo>
                      <a:pt x="14" y="364"/>
                    </a:lnTo>
                    <a:lnTo>
                      <a:pt x="20" y="363"/>
                    </a:lnTo>
                    <a:lnTo>
                      <a:pt x="24" y="360"/>
                    </a:lnTo>
                    <a:lnTo>
                      <a:pt x="28" y="359"/>
                    </a:lnTo>
                    <a:lnTo>
                      <a:pt x="32" y="357"/>
                    </a:lnTo>
                    <a:lnTo>
                      <a:pt x="38" y="354"/>
                    </a:lnTo>
                    <a:lnTo>
                      <a:pt x="43" y="353"/>
                    </a:lnTo>
                    <a:lnTo>
                      <a:pt x="48" y="350"/>
                    </a:lnTo>
                    <a:lnTo>
                      <a:pt x="52" y="349"/>
                    </a:lnTo>
                    <a:lnTo>
                      <a:pt x="57" y="346"/>
                    </a:lnTo>
                    <a:lnTo>
                      <a:pt x="62" y="345"/>
                    </a:lnTo>
                    <a:lnTo>
                      <a:pt x="66" y="342"/>
                    </a:lnTo>
                    <a:lnTo>
                      <a:pt x="71" y="340"/>
                    </a:lnTo>
                    <a:lnTo>
                      <a:pt x="77" y="339"/>
                    </a:lnTo>
                    <a:lnTo>
                      <a:pt x="77" y="335"/>
                    </a:lnTo>
                    <a:lnTo>
                      <a:pt x="77" y="329"/>
                    </a:lnTo>
                    <a:lnTo>
                      <a:pt x="77" y="325"/>
                    </a:lnTo>
                    <a:lnTo>
                      <a:pt x="77" y="321"/>
                    </a:lnTo>
                    <a:lnTo>
                      <a:pt x="77" y="317"/>
                    </a:lnTo>
                    <a:lnTo>
                      <a:pt x="78" y="313"/>
                    </a:lnTo>
                    <a:lnTo>
                      <a:pt x="78" y="308"/>
                    </a:lnTo>
                    <a:lnTo>
                      <a:pt x="78" y="304"/>
                    </a:lnTo>
                    <a:lnTo>
                      <a:pt x="78" y="300"/>
                    </a:lnTo>
                    <a:lnTo>
                      <a:pt x="78" y="296"/>
                    </a:lnTo>
                    <a:lnTo>
                      <a:pt x="78" y="292"/>
                    </a:lnTo>
                    <a:lnTo>
                      <a:pt x="80" y="287"/>
                    </a:lnTo>
                    <a:lnTo>
                      <a:pt x="80" y="282"/>
                    </a:lnTo>
                    <a:lnTo>
                      <a:pt x="80" y="279"/>
                    </a:lnTo>
                    <a:lnTo>
                      <a:pt x="80" y="273"/>
                    </a:lnTo>
                    <a:lnTo>
                      <a:pt x="81" y="271"/>
                    </a:lnTo>
                    <a:lnTo>
                      <a:pt x="81" y="265"/>
                    </a:lnTo>
                    <a:lnTo>
                      <a:pt x="81" y="261"/>
                    </a:lnTo>
                    <a:lnTo>
                      <a:pt x="81" y="257"/>
                    </a:lnTo>
                    <a:lnTo>
                      <a:pt x="81" y="253"/>
                    </a:lnTo>
                    <a:lnTo>
                      <a:pt x="81" y="248"/>
                    </a:lnTo>
                    <a:lnTo>
                      <a:pt x="82" y="244"/>
                    </a:lnTo>
                    <a:lnTo>
                      <a:pt x="82" y="240"/>
                    </a:lnTo>
                    <a:lnTo>
                      <a:pt x="82" y="236"/>
                    </a:lnTo>
                    <a:lnTo>
                      <a:pt x="82" y="232"/>
                    </a:lnTo>
                    <a:lnTo>
                      <a:pt x="82" y="227"/>
                    </a:lnTo>
                    <a:lnTo>
                      <a:pt x="82" y="223"/>
                    </a:lnTo>
                    <a:lnTo>
                      <a:pt x="84" y="219"/>
                    </a:lnTo>
                    <a:lnTo>
                      <a:pt x="84" y="215"/>
                    </a:lnTo>
                    <a:lnTo>
                      <a:pt x="84" y="211"/>
                    </a:lnTo>
                    <a:lnTo>
                      <a:pt x="85" y="207"/>
                    </a:lnTo>
                    <a:lnTo>
                      <a:pt x="85" y="202"/>
                    </a:lnTo>
                    <a:lnTo>
                      <a:pt x="85" y="197"/>
                    </a:lnTo>
                    <a:lnTo>
                      <a:pt x="85" y="193"/>
                    </a:lnTo>
                    <a:lnTo>
                      <a:pt x="85" y="188"/>
                    </a:lnTo>
                    <a:lnTo>
                      <a:pt x="87" y="184"/>
                    </a:lnTo>
                    <a:lnTo>
                      <a:pt x="87" y="180"/>
                    </a:lnTo>
                    <a:lnTo>
                      <a:pt x="87" y="176"/>
                    </a:lnTo>
                    <a:lnTo>
                      <a:pt x="87" y="172"/>
                    </a:lnTo>
                    <a:lnTo>
                      <a:pt x="87" y="168"/>
                    </a:lnTo>
                    <a:lnTo>
                      <a:pt x="87" y="163"/>
                    </a:lnTo>
                    <a:lnTo>
                      <a:pt x="87" y="159"/>
                    </a:lnTo>
                    <a:lnTo>
                      <a:pt x="87" y="154"/>
                    </a:lnTo>
                    <a:lnTo>
                      <a:pt x="88" y="151"/>
                    </a:lnTo>
                    <a:lnTo>
                      <a:pt x="88" y="145"/>
                    </a:lnTo>
                    <a:lnTo>
                      <a:pt x="88" y="142"/>
                    </a:lnTo>
                    <a:lnTo>
                      <a:pt x="88" y="137"/>
                    </a:lnTo>
                    <a:lnTo>
                      <a:pt x="89" y="133"/>
                    </a:lnTo>
                    <a:lnTo>
                      <a:pt x="89" y="128"/>
                    </a:lnTo>
                    <a:lnTo>
                      <a:pt x="89" y="124"/>
                    </a:lnTo>
                    <a:lnTo>
                      <a:pt x="89" y="120"/>
                    </a:lnTo>
                    <a:lnTo>
                      <a:pt x="89" y="116"/>
                    </a:lnTo>
                    <a:lnTo>
                      <a:pt x="89" y="112"/>
                    </a:lnTo>
                    <a:lnTo>
                      <a:pt x="89" y="108"/>
                    </a:lnTo>
                    <a:lnTo>
                      <a:pt x="91" y="103"/>
                    </a:lnTo>
                    <a:lnTo>
                      <a:pt x="91" y="99"/>
                    </a:lnTo>
                    <a:lnTo>
                      <a:pt x="91" y="95"/>
                    </a:lnTo>
                    <a:lnTo>
                      <a:pt x="92" y="91"/>
                    </a:lnTo>
                    <a:lnTo>
                      <a:pt x="92" y="87"/>
                    </a:lnTo>
                    <a:lnTo>
                      <a:pt x="92" y="82"/>
                    </a:lnTo>
                    <a:lnTo>
                      <a:pt x="92" y="78"/>
                    </a:lnTo>
                    <a:lnTo>
                      <a:pt x="94" y="74"/>
                    </a:lnTo>
                    <a:lnTo>
                      <a:pt x="94" y="69"/>
                    </a:lnTo>
                    <a:lnTo>
                      <a:pt x="95" y="66"/>
                    </a:lnTo>
                    <a:lnTo>
                      <a:pt x="64" y="63"/>
                    </a:lnTo>
                    <a:lnTo>
                      <a:pt x="6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5" name="Freeform 175"/>
              <p:cNvSpPr>
                <a:spLocks/>
              </p:cNvSpPr>
              <p:nvPr/>
            </p:nvSpPr>
            <p:spPr bwMode="auto">
              <a:xfrm>
                <a:off x="3849" y="1298"/>
                <a:ext cx="172" cy="247"/>
              </a:xfrm>
              <a:custGeom>
                <a:avLst/>
                <a:gdLst>
                  <a:gd name="T0" fmla="*/ 122 w 172"/>
                  <a:gd name="T1" fmla="*/ 14 h 247"/>
                  <a:gd name="T2" fmla="*/ 102 w 172"/>
                  <a:gd name="T3" fmla="*/ 4 h 247"/>
                  <a:gd name="T4" fmla="*/ 80 w 172"/>
                  <a:gd name="T5" fmla="*/ 0 h 247"/>
                  <a:gd name="T6" fmla="*/ 57 w 172"/>
                  <a:gd name="T7" fmla="*/ 0 h 247"/>
                  <a:gd name="T8" fmla="*/ 35 w 172"/>
                  <a:gd name="T9" fmla="*/ 6 h 247"/>
                  <a:gd name="T10" fmla="*/ 20 w 172"/>
                  <a:gd name="T11" fmla="*/ 13 h 247"/>
                  <a:gd name="T12" fmla="*/ 4 w 172"/>
                  <a:gd name="T13" fmla="*/ 31 h 247"/>
                  <a:gd name="T14" fmla="*/ 0 w 172"/>
                  <a:gd name="T15" fmla="*/ 45 h 247"/>
                  <a:gd name="T16" fmla="*/ 0 w 172"/>
                  <a:gd name="T17" fmla="*/ 57 h 247"/>
                  <a:gd name="T18" fmla="*/ 2 w 172"/>
                  <a:gd name="T19" fmla="*/ 73 h 247"/>
                  <a:gd name="T20" fmla="*/ 7 w 172"/>
                  <a:gd name="T21" fmla="*/ 87 h 247"/>
                  <a:gd name="T22" fmla="*/ 14 w 172"/>
                  <a:gd name="T23" fmla="*/ 103 h 247"/>
                  <a:gd name="T24" fmla="*/ 21 w 172"/>
                  <a:gd name="T25" fmla="*/ 119 h 247"/>
                  <a:gd name="T26" fmla="*/ 31 w 172"/>
                  <a:gd name="T27" fmla="*/ 135 h 247"/>
                  <a:gd name="T28" fmla="*/ 42 w 172"/>
                  <a:gd name="T29" fmla="*/ 151 h 247"/>
                  <a:gd name="T30" fmla="*/ 52 w 172"/>
                  <a:gd name="T31" fmla="*/ 166 h 247"/>
                  <a:gd name="T32" fmla="*/ 63 w 172"/>
                  <a:gd name="T33" fmla="*/ 181 h 247"/>
                  <a:gd name="T34" fmla="*/ 76 w 172"/>
                  <a:gd name="T35" fmla="*/ 195 h 247"/>
                  <a:gd name="T36" fmla="*/ 85 w 172"/>
                  <a:gd name="T37" fmla="*/ 209 h 247"/>
                  <a:gd name="T38" fmla="*/ 102 w 172"/>
                  <a:gd name="T39" fmla="*/ 227 h 247"/>
                  <a:gd name="T40" fmla="*/ 117 w 172"/>
                  <a:gd name="T41" fmla="*/ 244 h 247"/>
                  <a:gd name="T42" fmla="*/ 130 w 172"/>
                  <a:gd name="T43" fmla="*/ 215 h 247"/>
                  <a:gd name="T44" fmla="*/ 115 w 172"/>
                  <a:gd name="T45" fmla="*/ 198 h 247"/>
                  <a:gd name="T46" fmla="*/ 99 w 172"/>
                  <a:gd name="T47" fmla="*/ 180 h 247"/>
                  <a:gd name="T48" fmla="*/ 89 w 172"/>
                  <a:gd name="T49" fmla="*/ 166 h 247"/>
                  <a:gd name="T50" fmla="*/ 80 w 172"/>
                  <a:gd name="T51" fmla="*/ 154 h 247"/>
                  <a:gd name="T52" fmla="*/ 70 w 172"/>
                  <a:gd name="T53" fmla="*/ 141 h 247"/>
                  <a:gd name="T54" fmla="*/ 62 w 172"/>
                  <a:gd name="T55" fmla="*/ 128 h 247"/>
                  <a:gd name="T56" fmla="*/ 53 w 172"/>
                  <a:gd name="T57" fmla="*/ 115 h 247"/>
                  <a:gd name="T58" fmla="*/ 39 w 172"/>
                  <a:gd name="T59" fmla="*/ 91 h 247"/>
                  <a:gd name="T60" fmla="*/ 31 w 172"/>
                  <a:gd name="T61" fmla="*/ 70 h 247"/>
                  <a:gd name="T62" fmla="*/ 28 w 172"/>
                  <a:gd name="T63" fmla="*/ 52 h 247"/>
                  <a:gd name="T64" fmla="*/ 35 w 172"/>
                  <a:gd name="T65" fmla="*/ 38 h 247"/>
                  <a:gd name="T66" fmla="*/ 48 w 172"/>
                  <a:gd name="T67" fmla="*/ 32 h 247"/>
                  <a:gd name="T68" fmla="*/ 63 w 172"/>
                  <a:gd name="T69" fmla="*/ 28 h 247"/>
                  <a:gd name="T70" fmla="*/ 80 w 172"/>
                  <a:gd name="T71" fmla="*/ 29 h 247"/>
                  <a:gd name="T72" fmla="*/ 95 w 172"/>
                  <a:gd name="T73" fmla="*/ 32 h 247"/>
                  <a:gd name="T74" fmla="*/ 113 w 172"/>
                  <a:gd name="T75" fmla="*/ 45 h 247"/>
                  <a:gd name="T76" fmla="*/ 126 w 172"/>
                  <a:gd name="T77" fmla="*/ 60 h 247"/>
                  <a:gd name="T78" fmla="*/ 134 w 172"/>
                  <a:gd name="T79" fmla="*/ 75 h 247"/>
                  <a:gd name="T80" fmla="*/ 138 w 172"/>
                  <a:gd name="T81" fmla="*/ 95 h 247"/>
                  <a:gd name="T82" fmla="*/ 142 w 172"/>
                  <a:gd name="T83" fmla="*/ 112 h 247"/>
                  <a:gd name="T84" fmla="*/ 144 w 172"/>
                  <a:gd name="T85" fmla="*/ 128 h 247"/>
                  <a:gd name="T86" fmla="*/ 144 w 172"/>
                  <a:gd name="T87" fmla="*/ 141 h 247"/>
                  <a:gd name="T88" fmla="*/ 144 w 172"/>
                  <a:gd name="T89" fmla="*/ 154 h 247"/>
                  <a:gd name="T90" fmla="*/ 172 w 172"/>
                  <a:gd name="T91" fmla="*/ 158 h 247"/>
                  <a:gd name="T92" fmla="*/ 172 w 172"/>
                  <a:gd name="T93" fmla="*/ 147 h 247"/>
                  <a:gd name="T94" fmla="*/ 172 w 172"/>
                  <a:gd name="T95" fmla="*/ 133 h 247"/>
                  <a:gd name="T96" fmla="*/ 170 w 172"/>
                  <a:gd name="T97" fmla="*/ 115 h 247"/>
                  <a:gd name="T98" fmla="*/ 168 w 172"/>
                  <a:gd name="T99" fmla="*/ 95 h 247"/>
                  <a:gd name="T100" fmla="*/ 163 w 172"/>
                  <a:gd name="T101" fmla="*/ 73 h 247"/>
                  <a:gd name="T102" fmla="*/ 155 w 172"/>
                  <a:gd name="T103" fmla="*/ 52 h 247"/>
                  <a:gd name="T104" fmla="*/ 142 w 172"/>
                  <a:gd name="T105" fmla="*/ 3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 h="247">
                    <a:moveTo>
                      <a:pt x="134" y="24"/>
                    </a:moveTo>
                    <a:lnTo>
                      <a:pt x="130" y="21"/>
                    </a:lnTo>
                    <a:lnTo>
                      <a:pt x="126" y="17"/>
                    </a:lnTo>
                    <a:lnTo>
                      <a:pt x="122" y="14"/>
                    </a:lnTo>
                    <a:lnTo>
                      <a:pt x="117" y="11"/>
                    </a:lnTo>
                    <a:lnTo>
                      <a:pt x="112" y="9"/>
                    </a:lnTo>
                    <a:lnTo>
                      <a:pt x="108" y="7"/>
                    </a:lnTo>
                    <a:lnTo>
                      <a:pt x="102" y="4"/>
                    </a:lnTo>
                    <a:lnTo>
                      <a:pt x="98" y="3"/>
                    </a:lnTo>
                    <a:lnTo>
                      <a:pt x="92" y="2"/>
                    </a:lnTo>
                    <a:lnTo>
                      <a:pt x="87" y="2"/>
                    </a:lnTo>
                    <a:lnTo>
                      <a:pt x="80" y="0"/>
                    </a:lnTo>
                    <a:lnTo>
                      <a:pt x="76" y="0"/>
                    </a:lnTo>
                    <a:lnTo>
                      <a:pt x="69" y="0"/>
                    </a:lnTo>
                    <a:lnTo>
                      <a:pt x="63" y="0"/>
                    </a:lnTo>
                    <a:lnTo>
                      <a:pt x="57" y="0"/>
                    </a:lnTo>
                    <a:lnTo>
                      <a:pt x="50" y="2"/>
                    </a:lnTo>
                    <a:lnTo>
                      <a:pt x="45" y="3"/>
                    </a:lnTo>
                    <a:lnTo>
                      <a:pt x="39" y="3"/>
                    </a:lnTo>
                    <a:lnTo>
                      <a:pt x="35" y="6"/>
                    </a:lnTo>
                    <a:lnTo>
                      <a:pt x="31" y="7"/>
                    </a:lnTo>
                    <a:lnTo>
                      <a:pt x="27" y="9"/>
                    </a:lnTo>
                    <a:lnTo>
                      <a:pt x="23" y="11"/>
                    </a:lnTo>
                    <a:lnTo>
                      <a:pt x="20" y="13"/>
                    </a:lnTo>
                    <a:lnTo>
                      <a:pt x="17" y="15"/>
                    </a:lnTo>
                    <a:lnTo>
                      <a:pt x="11" y="20"/>
                    </a:lnTo>
                    <a:lnTo>
                      <a:pt x="7" y="25"/>
                    </a:lnTo>
                    <a:lnTo>
                      <a:pt x="4" y="31"/>
                    </a:lnTo>
                    <a:lnTo>
                      <a:pt x="3" y="36"/>
                    </a:lnTo>
                    <a:lnTo>
                      <a:pt x="2" y="38"/>
                    </a:lnTo>
                    <a:lnTo>
                      <a:pt x="2" y="41"/>
                    </a:lnTo>
                    <a:lnTo>
                      <a:pt x="0" y="45"/>
                    </a:lnTo>
                    <a:lnTo>
                      <a:pt x="0" y="48"/>
                    </a:lnTo>
                    <a:lnTo>
                      <a:pt x="0" y="52"/>
                    </a:lnTo>
                    <a:lnTo>
                      <a:pt x="0" y="55"/>
                    </a:lnTo>
                    <a:lnTo>
                      <a:pt x="0" y="57"/>
                    </a:lnTo>
                    <a:lnTo>
                      <a:pt x="2" y="62"/>
                    </a:lnTo>
                    <a:lnTo>
                      <a:pt x="2" y="64"/>
                    </a:lnTo>
                    <a:lnTo>
                      <a:pt x="2" y="68"/>
                    </a:lnTo>
                    <a:lnTo>
                      <a:pt x="2" y="73"/>
                    </a:lnTo>
                    <a:lnTo>
                      <a:pt x="4" y="75"/>
                    </a:lnTo>
                    <a:lnTo>
                      <a:pt x="4" y="80"/>
                    </a:lnTo>
                    <a:lnTo>
                      <a:pt x="4" y="84"/>
                    </a:lnTo>
                    <a:lnTo>
                      <a:pt x="7" y="87"/>
                    </a:lnTo>
                    <a:lnTo>
                      <a:pt x="9" y="91"/>
                    </a:lnTo>
                    <a:lnTo>
                      <a:pt x="10" y="95"/>
                    </a:lnTo>
                    <a:lnTo>
                      <a:pt x="11" y="99"/>
                    </a:lnTo>
                    <a:lnTo>
                      <a:pt x="14" y="103"/>
                    </a:lnTo>
                    <a:lnTo>
                      <a:pt x="16" y="108"/>
                    </a:lnTo>
                    <a:lnTo>
                      <a:pt x="17" y="110"/>
                    </a:lnTo>
                    <a:lnTo>
                      <a:pt x="18" y="116"/>
                    </a:lnTo>
                    <a:lnTo>
                      <a:pt x="21" y="119"/>
                    </a:lnTo>
                    <a:lnTo>
                      <a:pt x="24" y="124"/>
                    </a:lnTo>
                    <a:lnTo>
                      <a:pt x="27" y="127"/>
                    </a:lnTo>
                    <a:lnTo>
                      <a:pt x="28" y="131"/>
                    </a:lnTo>
                    <a:lnTo>
                      <a:pt x="31" y="135"/>
                    </a:lnTo>
                    <a:lnTo>
                      <a:pt x="34" y="140"/>
                    </a:lnTo>
                    <a:lnTo>
                      <a:pt x="36" y="144"/>
                    </a:lnTo>
                    <a:lnTo>
                      <a:pt x="39" y="148"/>
                    </a:lnTo>
                    <a:lnTo>
                      <a:pt x="42" y="151"/>
                    </a:lnTo>
                    <a:lnTo>
                      <a:pt x="45" y="156"/>
                    </a:lnTo>
                    <a:lnTo>
                      <a:pt x="48" y="159"/>
                    </a:lnTo>
                    <a:lnTo>
                      <a:pt x="50" y="163"/>
                    </a:lnTo>
                    <a:lnTo>
                      <a:pt x="52" y="166"/>
                    </a:lnTo>
                    <a:lnTo>
                      <a:pt x="55" y="170"/>
                    </a:lnTo>
                    <a:lnTo>
                      <a:pt x="59" y="174"/>
                    </a:lnTo>
                    <a:lnTo>
                      <a:pt x="60" y="179"/>
                    </a:lnTo>
                    <a:lnTo>
                      <a:pt x="63" y="181"/>
                    </a:lnTo>
                    <a:lnTo>
                      <a:pt x="67" y="186"/>
                    </a:lnTo>
                    <a:lnTo>
                      <a:pt x="70" y="188"/>
                    </a:lnTo>
                    <a:lnTo>
                      <a:pt x="71" y="193"/>
                    </a:lnTo>
                    <a:lnTo>
                      <a:pt x="76" y="195"/>
                    </a:lnTo>
                    <a:lnTo>
                      <a:pt x="78" y="200"/>
                    </a:lnTo>
                    <a:lnTo>
                      <a:pt x="80" y="202"/>
                    </a:lnTo>
                    <a:lnTo>
                      <a:pt x="84" y="205"/>
                    </a:lnTo>
                    <a:lnTo>
                      <a:pt x="85" y="209"/>
                    </a:lnTo>
                    <a:lnTo>
                      <a:pt x="89" y="212"/>
                    </a:lnTo>
                    <a:lnTo>
                      <a:pt x="94" y="218"/>
                    </a:lnTo>
                    <a:lnTo>
                      <a:pt x="99" y="223"/>
                    </a:lnTo>
                    <a:lnTo>
                      <a:pt x="102" y="227"/>
                    </a:lnTo>
                    <a:lnTo>
                      <a:pt x="108" y="233"/>
                    </a:lnTo>
                    <a:lnTo>
                      <a:pt x="110" y="237"/>
                    </a:lnTo>
                    <a:lnTo>
                      <a:pt x="115" y="241"/>
                    </a:lnTo>
                    <a:lnTo>
                      <a:pt x="117" y="244"/>
                    </a:lnTo>
                    <a:lnTo>
                      <a:pt x="122" y="247"/>
                    </a:lnTo>
                    <a:lnTo>
                      <a:pt x="141" y="226"/>
                    </a:lnTo>
                    <a:lnTo>
                      <a:pt x="135" y="220"/>
                    </a:lnTo>
                    <a:lnTo>
                      <a:pt x="130" y="215"/>
                    </a:lnTo>
                    <a:lnTo>
                      <a:pt x="126" y="209"/>
                    </a:lnTo>
                    <a:lnTo>
                      <a:pt x="120" y="204"/>
                    </a:lnTo>
                    <a:lnTo>
                      <a:pt x="117" y="201"/>
                    </a:lnTo>
                    <a:lnTo>
                      <a:pt x="115" y="198"/>
                    </a:lnTo>
                    <a:lnTo>
                      <a:pt x="112" y="194"/>
                    </a:lnTo>
                    <a:lnTo>
                      <a:pt x="109" y="191"/>
                    </a:lnTo>
                    <a:lnTo>
                      <a:pt x="105" y="186"/>
                    </a:lnTo>
                    <a:lnTo>
                      <a:pt x="99" y="180"/>
                    </a:lnTo>
                    <a:lnTo>
                      <a:pt x="96" y="176"/>
                    </a:lnTo>
                    <a:lnTo>
                      <a:pt x="94" y="173"/>
                    </a:lnTo>
                    <a:lnTo>
                      <a:pt x="91" y="170"/>
                    </a:lnTo>
                    <a:lnTo>
                      <a:pt x="89" y="166"/>
                    </a:lnTo>
                    <a:lnTo>
                      <a:pt x="87" y="163"/>
                    </a:lnTo>
                    <a:lnTo>
                      <a:pt x="84" y="161"/>
                    </a:lnTo>
                    <a:lnTo>
                      <a:pt x="81" y="156"/>
                    </a:lnTo>
                    <a:lnTo>
                      <a:pt x="80" y="154"/>
                    </a:lnTo>
                    <a:lnTo>
                      <a:pt x="77" y="149"/>
                    </a:lnTo>
                    <a:lnTo>
                      <a:pt x="74" y="147"/>
                    </a:lnTo>
                    <a:lnTo>
                      <a:pt x="71" y="144"/>
                    </a:lnTo>
                    <a:lnTo>
                      <a:pt x="70" y="141"/>
                    </a:lnTo>
                    <a:lnTo>
                      <a:pt x="67" y="137"/>
                    </a:lnTo>
                    <a:lnTo>
                      <a:pt x="66" y="134"/>
                    </a:lnTo>
                    <a:lnTo>
                      <a:pt x="63" y="131"/>
                    </a:lnTo>
                    <a:lnTo>
                      <a:pt x="62" y="128"/>
                    </a:lnTo>
                    <a:lnTo>
                      <a:pt x="59" y="124"/>
                    </a:lnTo>
                    <a:lnTo>
                      <a:pt x="57" y="121"/>
                    </a:lnTo>
                    <a:lnTo>
                      <a:pt x="55" y="117"/>
                    </a:lnTo>
                    <a:lnTo>
                      <a:pt x="53" y="115"/>
                    </a:lnTo>
                    <a:lnTo>
                      <a:pt x="49" y="108"/>
                    </a:lnTo>
                    <a:lnTo>
                      <a:pt x="46" y="103"/>
                    </a:lnTo>
                    <a:lnTo>
                      <a:pt x="42" y="96"/>
                    </a:lnTo>
                    <a:lnTo>
                      <a:pt x="39" y="91"/>
                    </a:lnTo>
                    <a:lnTo>
                      <a:pt x="36" y="85"/>
                    </a:lnTo>
                    <a:lnTo>
                      <a:pt x="35" y="80"/>
                    </a:lnTo>
                    <a:lnTo>
                      <a:pt x="32" y="74"/>
                    </a:lnTo>
                    <a:lnTo>
                      <a:pt x="31" y="70"/>
                    </a:lnTo>
                    <a:lnTo>
                      <a:pt x="30" y="64"/>
                    </a:lnTo>
                    <a:lnTo>
                      <a:pt x="30" y="60"/>
                    </a:lnTo>
                    <a:lnTo>
                      <a:pt x="28" y="56"/>
                    </a:lnTo>
                    <a:lnTo>
                      <a:pt x="28" y="52"/>
                    </a:lnTo>
                    <a:lnTo>
                      <a:pt x="28" y="49"/>
                    </a:lnTo>
                    <a:lnTo>
                      <a:pt x="30" y="45"/>
                    </a:lnTo>
                    <a:lnTo>
                      <a:pt x="31" y="42"/>
                    </a:lnTo>
                    <a:lnTo>
                      <a:pt x="35" y="38"/>
                    </a:lnTo>
                    <a:lnTo>
                      <a:pt x="38" y="35"/>
                    </a:lnTo>
                    <a:lnTo>
                      <a:pt x="42" y="32"/>
                    </a:lnTo>
                    <a:lnTo>
                      <a:pt x="45" y="32"/>
                    </a:lnTo>
                    <a:lnTo>
                      <a:pt x="48" y="32"/>
                    </a:lnTo>
                    <a:lnTo>
                      <a:pt x="50" y="31"/>
                    </a:lnTo>
                    <a:lnTo>
                      <a:pt x="55" y="31"/>
                    </a:lnTo>
                    <a:lnTo>
                      <a:pt x="59" y="29"/>
                    </a:lnTo>
                    <a:lnTo>
                      <a:pt x="63" y="28"/>
                    </a:lnTo>
                    <a:lnTo>
                      <a:pt x="69" y="28"/>
                    </a:lnTo>
                    <a:lnTo>
                      <a:pt x="73" y="29"/>
                    </a:lnTo>
                    <a:lnTo>
                      <a:pt x="77" y="29"/>
                    </a:lnTo>
                    <a:lnTo>
                      <a:pt x="80" y="29"/>
                    </a:lnTo>
                    <a:lnTo>
                      <a:pt x="84" y="29"/>
                    </a:lnTo>
                    <a:lnTo>
                      <a:pt x="88" y="32"/>
                    </a:lnTo>
                    <a:lnTo>
                      <a:pt x="92" y="32"/>
                    </a:lnTo>
                    <a:lnTo>
                      <a:pt x="95" y="32"/>
                    </a:lnTo>
                    <a:lnTo>
                      <a:pt x="99" y="35"/>
                    </a:lnTo>
                    <a:lnTo>
                      <a:pt x="102" y="36"/>
                    </a:lnTo>
                    <a:lnTo>
                      <a:pt x="108" y="41"/>
                    </a:lnTo>
                    <a:lnTo>
                      <a:pt x="113" y="45"/>
                    </a:lnTo>
                    <a:lnTo>
                      <a:pt x="117" y="49"/>
                    </a:lnTo>
                    <a:lnTo>
                      <a:pt x="120" y="52"/>
                    </a:lnTo>
                    <a:lnTo>
                      <a:pt x="123" y="56"/>
                    </a:lnTo>
                    <a:lnTo>
                      <a:pt x="126" y="60"/>
                    </a:lnTo>
                    <a:lnTo>
                      <a:pt x="127" y="63"/>
                    </a:lnTo>
                    <a:lnTo>
                      <a:pt x="130" y="67"/>
                    </a:lnTo>
                    <a:lnTo>
                      <a:pt x="131" y="71"/>
                    </a:lnTo>
                    <a:lnTo>
                      <a:pt x="134" y="75"/>
                    </a:lnTo>
                    <a:lnTo>
                      <a:pt x="134" y="80"/>
                    </a:lnTo>
                    <a:lnTo>
                      <a:pt x="137" y="85"/>
                    </a:lnTo>
                    <a:lnTo>
                      <a:pt x="138" y="89"/>
                    </a:lnTo>
                    <a:lnTo>
                      <a:pt x="138" y="95"/>
                    </a:lnTo>
                    <a:lnTo>
                      <a:pt x="140" y="98"/>
                    </a:lnTo>
                    <a:lnTo>
                      <a:pt x="141" y="103"/>
                    </a:lnTo>
                    <a:lnTo>
                      <a:pt x="141" y="108"/>
                    </a:lnTo>
                    <a:lnTo>
                      <a:pt x="142" y="112"/>
                    </a:lnTo>
                    <a:lnTo>
                      <a:pt x="142" y="116"/>
                    </a:lnTo>
                    <a:lnTo>
                      <a:pt x="142" y="120"/>
                    </a:lnTo>
                    <a:lnTo>
                      <a:pt x="142" y="124"/>
                    </a:lnTo>
                    <a:lnTo>
                      <a:pt x="144" y="128"/>
                    </a:lnTo>
                    <a:lnTo>
                      <a:pt x="144" y="131"/>
                    </a:lnTo>
                    <a:lnTo>
                      <a:pt x="144" y="134"/>
                    </a:lnTo>
                    <a:lnTo>
                      <a:pt x="144" y="138"/>
                    </a:lnTo>
                    <a:lnTo>
                      <a:pt x="144" y="141"/>
                    </a:lnTo>
                    <a:lnTo>
                      <a:pt x="144" y="147"/>
                    </a:lnTo>
                    <a:lnTo>
                      <a:pt x="144" y="149"/>
                    </a:lnTo>
                    <a:lnTo>
                      <a:pt x="144" y="152"/>
                    </a:lnTo>
                    <a:lnTo>
                      <a:pt x="144" y="154"/>
                    </a:lnTo>
                    <a:lnTo>
                      <a:pt x="144" y="155"/>
                    </a:lnTo>
                    <a:lnTo>
                      <a:pt x="144" y="155"/>
                    </a:lnTo>
                    <a:lnTo>
                      <a:pt x="144" y="156"/>
                    </a:lnTo>
                    <a:lnTo>
                      <a:pt x="172" y="158"/>
                    </a:lnTo>
                    <a:lnTo>
                      <a:pt x="172" y="155"/>
                    </a:lnTo>
                    <a:lnTo>
                      <a:pt x="172" y="151"/>
                    </a:lnTo>
                    <a:lnTo>
                      <a:pt x="172" y="149"/>
                    </a:lnTo>
                    <a:lnTo>
                      <a:pt x="172" y="147"/>
                    </a:lnTo>
                    <a:lnTo>
                      <a:pt x="172" y="142"/>
                    </a:lnTo>
                    <a:lnTo>
                      <a:pt x="172" y="140"/>
                    </a:lnTo>
                    <a:lnTo>
                      <a:pt x="172" y="137"/>
                    </a:lnTo>
                    <a:lnTo>
                      <a:pt x="172" y="133"/>
                    </a:lnTo>
                    <a:lnTo>
                      <a:pt x="172" y="128"/>
                    </a:lnTo>
                    <a:lnTo>
                      <a:pt x="172" y="124"/>
                    </a:lnTo>
                    <a:lnTo>
                      <a:pt x="170" y="119"/>
                    </a:lnTo>
                    <a:lnTo>
                      <a:pt x="170" y="115"/>
                    </a:lnTo>
                    <a:lnTo>
                      <a:pt x="170" y="109"/>
                    </a:lnTo>
                    <a:lnTo>
                      <a:pt x="170" y="105"/>
                    </a:lnTo>
                    <a:lnTo>
                      <a:pt x="169" y="99"/>
                    </a:lnTo>
                    <a:lnTo>
                      <a:pt x="168" y="95"/>
                    </a:lnTo>
                    <a:lnTo>
                      <a:pt x="166" y="88"/>
                    </a:lnTo>
                    <a:lnTo>
                      <a:pt x="166" y="84"/>
                    </a:lnTo>
                    <a:lnTo>
                      <a:pt x="165" y="78"/>
                    </a:lnTo>
                    <a:lnTo>
                      <a:pt x="163" y="73"/>
                    </a:lnTo>
                    <a:lnTo>
                      <a:pt x="161" y="67"/>
                    </a:lnTo>
                    <a:lnTo>
                      <a:pt x="159" y="63"/>
                    </a:lnTo>
                    <a:lnTo>
                      <a:pt x="156" y="57"/>
                    </a:lnTo>
                    <a:lnTo>
                      <a:pt x="155" y="52"/>
                    </a:lnTo>
                    <a:lnTo>
                      <a:pt x="151" y="46"/>
                    </a:lnTo>
                    <a:lnTo>
                      <a:pt x="148" y="42"/>
                    </a:lnTo>
                    <a:lnTo>
                      <a:pt x="145" y="36"/>
                    </a:lnTo>
                    <a:lnTo>
                      <a:pt x="142" y="32"/>
                    </a:lnTo>
                    <a:lnTo>
                      <a:pt x="138" y="28"/>
                    </a:lnTo>
                    <a:lnTo>
                      <a:pt x="134" y="24"/>
                    </a:lnTo>
                    <a:lnTo>
                      <a:pt x="13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6" name="Freeform 176"/>
              <p:cNvSpPr>
                <a:spLocks/>
              </p:cNvSpPr>
              <p:nvPr/>
            </p:nvSpPr>
            <p:spPr bwMode="auto">
              <a:xfrm>
                <a:off x="3989" y="1188"/>
                <a:ext cx="198" cy="248"/>
              </a:xfrm>
              <a:custGeom>
                <a:avLst/>
                <a:gdLst>
                  <a:gd name="T0" fmla="*/ 28 w 198"/>
                  <a:gd name="T1" fmla="*/ 202 h 248"/>
                  <a:gd name="T2" fmla="*/ 29 w 198"/>
                  <a:gd name="T3" fmla="*/ 188 h 248"/>
                  <a:gd name="T4" fmla="*/ 29 w 198"/>
                  <a:gd name="T5" fmla="*/ 167 h 248"/>
                  <a:gd name="T6" fmla="*/ 32 w 198"/>
                  <a:gd name="T7" fmla="*/ 146 h 248"/>
                  <a:gd name="T8" fmla="*/ 35 w 198"/>
                  <a:gd name="T9" fmla="*/ 134 h 248"/>
                  <a:gd name="T10" fmla="*/ 36 w 198"/>
                  <a:gd name="T11" fmla="*/ 121 h 248"/>
                  <a:gd name="T12" fmla="*/ 40 w 198"/>
                  <a:gd name="T13" fmla="*/ 109 h 248"/>
                  <a:gd name="T14" fmla="*/ 44 w 198"/>
                  <a:gd name="T15" fmla="*/ 96 h 248"/>
                  <a:gd name="T16" fmla="*/ 51 w 198"/>
                  <a:gd name="T17" fmla="*/ 79 h 248"/>
                  <a:gd name="T18" fmla="*/ 65 w 198"/>
                  <a:gd name="T19" fmla="*/ 59 h 248"/>
                  <a:gd name="T20" fmla="*/ 85 w 198"/>
                  <a:gd name="T21" fmla="*/ 40 h 248"/>
                  <a:gd name="T22" fmla="*/ 99 w 198"/>
                  <a:gd name="T23" fmla="*/ 33 h 248"/>
                  <a:gd name="T24" fmla="*/ 114 w 198"/>
                  <a:gd name="T25" fmla="*/ 29 h 248"/>
                  <a:gd name="T26" fmla="*/ 132 w 198"/>
                  <a:gd name="T27" fmla="*/ 28 h 248"/>
                  <a:gd name="T28" fmla="*/ 152 w 198"/>
                  <a:gd name="T29" fmla="*/ 33 h 248"/>
                  <a:gd name="T30" fmla="*/ 163 w 198"/>
                  <a:gd name="T31" fmla="*/ 46 h 248"/>
                  <a:gd name="T32" fmla="*/ 167 w 198"/>
                  <a:gd name="T33" fmla="*/ 64 h 248"/>
                  <a:gd name="T34" fmla="*/ 168 w 198"/>
                  <a:gd name="T35" fmla="*/ 85 h 248"/>
                  <a:gd name="T36" fmla="*/ 166 w 198"/>
                  <a:gd name="T37" fmla="*/ 100 h 248"/>
                  <a:gd name="T38" fmla="*/ 164 w 198"/>
                  <a:gd name="T39" fmla="*/ 114 h 248"/>
                  <a:gd name="T40" fmla="*/ 161 w 198"/>
                  <a:gd name="T41" fmla="*/ 128 h 248"/>
                  <a:gd name="T42" fmla="*/ 157 w 198"/>
                  <a:gd name="T43" fmla="*/ 142 h 248"/>
                  <a:gd name="T44" fmla="*/ 154 w 198"/>
                  <a:gd name="T45" fmla="*/ 155 h 248"/>
                  <a:gd name="T46" fmla="*/ 149 w 198"/>
                  <a:gd name="T47" fmla="*/ 170 h 248"/>
                  <a:gd name="T48" fmla="*/ 143 w 198"/>
                  <a:gd name="T49" fmla="*/ 184 h 248"/>
                  <a:gd name="T50" fmla="*/ 139 w 198"/>
                  <a:gd name="T51" fmla="*/ 197 h 248"/>
                  <a:gd name="T52" fmla="*/ 135 w 198"/>
                  <a:gd name="T53" fmla="*/ 209 h 248"/>
                  <a:gd name="T54" fmla="*/ 125 w 198"/>
                  <a:gd name="T55" fmla="*/ 230 h 248"/>
                  <a:gd name="T56" fmla="*/ 152 w 198"/>
                  <a:gd name="T57" fmla="*/ 243 h 248"/>
                  <a:gd name="T58" fmla="*/ 159 w 198"/>
                  <a:gd name="T59" fmla="*/ 226 h 248"/>
                  <a:gd name="T60" fmla="*/ 166 w 198"/>
                  <a:gd name="T61" fmla="*/ 208 h 248"/>
                  <a:gd name="T62" fmla="*/ 171 w 198"/>
                  <a:gd name="T63" fmla="*/ 194 h 248"/>
                  <a:gd name="T64" fmla="*/ 175 w 198"/>
                  <a:gd name="T65" fmla="*/ 178 h 248"/>
                  <a:gd name="T66" fmla="*/ 182 w 198"/>
                  <a:gd name="T67" fmla="*/ 163 h 248"/>
                  <a:gd name="T68" fmla="*/ 186 w 198"/>
                  <a:gd name="T69" fmla="*/ 145 h 248"/>
                  <a:gd name="T70" fmla="*/ 191 w 198"/>
                  <a:gd name="T71" fmla="*/ 127 h 248"/>
                  <a:gd name="T72" fmla="*/ 193 w 198"/>
                  <a:gd name="T73" fmla="*/ 110 h 248"/>
                  <a:gd name="T74" fmla="*/ 196 w 198"/>
                  <a:gd name="T75" fmla="*/ 92 h 248"/>
                  <a:gd name="T76" fmla="*/ 198 w 198"/>
                  <a:gd name="T77" fmla="*/ 77 h 248"/>
                  <a:gd name="T78" fmla="*/ 196 w 198"/>
                  <a:gd name="T79" fmla="*/ 60 h 248"/>
                  <a:gd name="T80" fmla="*/ 193 w 198"/>
                  <a:gd name="T81" fmla="*/ 46 h 248"/>
                  <a:gd name="T82" fmla="*/ 188 w 198"/>
                  <a:gd name="T83" fmla="*/ 33 h 248"/>
                  <a:gd name="T84" fmla="*/ 177 w 198"/>
                  <a:gd name="T85" fmla="*/ 17 h 248"/>
                  <a:gd name="T86" fmla="*/ 164 w 198"/>
                  <a:gd name="T87" fmla="*/ 8 h 248"/>
                  <a:gd name="T88" fmla="*/ 147 w 198"/>
                  <a:gd name="T89" fmla="*/ 1 h 248"/>
                  <a:gd name="T90" fmla="*/ 127 w 198"/>
                  <a:gd name="T91" fmla="*/ 0 h 248"/>
                  <a:gd name="T92" fmla="*/ 103 w 198"/>
                  <a:gd name="T93" fmla="*/ 3 h 248"/>
                  <a:gd name="T94" fmla="*/ 83 w 198"/>
                  <a:gd name="T95" fmla="*/ 10 h 248"/>
                  <a:gd name="T96" fmla="*/ 65 w 198"/>
                  <a:gd name="T97" fmla="*/ 20 h 248"/>
                  <a:gd name="T98" fmla="*/ 48 w 198"/>
                  <a:gd name="T99" fmla="*/ 35 h 248"/>
                  <a:gd name="T100" fmla="*/ 35 w 198"/>
                  <a:gd name="T101" fmla="*/ 52 h 248"/>
                  <a:gd name="T102" fmla="*/ 26 w 198"/>
                  <a:gd name="T103" fmla="*/ 66 h 248"/>
                  <a:gd name="T104" fmla="*/ 21 w 198"/>
                  <a:gd name="T105" fmla="*/ 79 h 248"/>
                  <a:gd name="T106" fmla="*/ 15 w 198"/>
                  <a:gd name="T107" fmla="*/ 93 h 248"/>
                  <a:gd name="T108" fmla="*/ 11 w 198"/>
                  <a:gd name="T109" fmla="*/ 109 h 248"/>
                  <a:gd name="T110" fmla="*/ 7 w 198"/>
                  <a:gd name="T111" fmla="*/ 121 h 248"/>
                  <a:gd name="T112" fmla="*/ 4 w 198"/>
                  <a:gd name="T113" fmla="*/ 137 h 248"/>
                  <a:gd name="T114" fmla="*/ 2 w 198"/>
                  <a:gd name="T115" fmla="*/ 151 h 248"/>
                  <a:gd name="T116" fmla="*/ 1 w 198"/>
                  <a:gd name="T117" fmla="*/ 163 h 248"/>
                  <a:gd name="T118" fmla="*/ 0 w 198"/>
                  <a:gd name="T119" fmla="*/ 180 h 248"/>
                  <a:gd name="T120" fmla="*/ 0 w 198"/>
                  <a:gd name="T121" fmla="*/ 198 h 248"/>
                  <a:gd name="T122" fmla="*/ 1 w 198"/>
                  <a:gd name="T123" fmla="*/ 2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248">
                    <a:moveTo>
                      <a:pt x="29" y="211"/>
                    </a:moveTo>
                    <a:lnTo>
                      <a:pt x="28" y="208"/>
                    </a:lnTo>
                    <a:lnTo>
                      <a:pt x="28" y="205"/>
                    </a:lnTo>
                    <a:lnTo>
                      <a:pt x="28" y="202"/>
                    </a:lnTo>
                    <a:lnTo>
                      <a:pt x="28" y="199"/>
                    </a:lnTo>
                    <a:lnTo>
                      <a:pt x="28" y="195"/>
                    </a:lnTo>
                    <a:lnTo>
                      <a:pt x="29" y="192"/>
                    </a:lnTo>
                    <a:lnTo>
                      <a:pt x="29" y="188"/>
                    </a:lnTo>
                    <a:lnTo>
                      <a:pt x="29" y="184"/>
                    </a:lnTo>
                    <a:lnTo>
                      <a:pt x="29" y="178"/>
                    </a:lnTo>
                    <a:lnTo>
                      <a:pt x="29" y="173"/>
                    </a:lnTo>
                    <a:lnTo>
                      <a:pt x="29" y="167"/>
                    </a:lnTo>
                    <a:lnTo>
                      <a:pt x="30" y="162"/>
                    </a:lnTo>
                    <a:lnTo>
                      <a:pt x="30" y="156"/>
                    </a:lnTo>
                    <a:lnTo>
                      <a:pt x="32" y="151"/>
                    </a:lnTo>
                    <a:lnTo>
                      <a:pt x="32" y="146"/>
                    </a:lnTo>
                    <a:lnTo>
                      <a:pt x="33" y="144"/>
                    </a:lnTo>
                    <a:lnTo>
                      <a:pt x="33" y="141"/>
                    </a:lnTo>
                    <a:lnTo>
                      <a:pt x="35" y="138"/>
                    </a:lnTo>
                    <a:lnTo>
                      <a:pt x="35" y="134"/>
                    </a:lnTo>
                    <a:lnTo>
                      <a:pt x="35" y="131"/>
                    </a:lnTo>
                    <a:lnTo>
                      <a:pt x="36" y="127"/>
                    </a:lnTo>
                    <a:lnTo>
                      <a:pt x="36" y="124"/>
                    </a:lnTo>
                    <a:lnTo>
                      <a:pt x="36" y="121"/>
                    </a:lnTo>
                    <a:lnTo>
                      <a:pt x="37" y="117"/>
                    </a:lnTo>
                    <a:lnTo>
                      <a:pt x="39" y="114"/>
                    </a:lnTo>
                    <a:lnTo>
                      <a:pt x="39" y="112"/>
                    </a:lnTo>
                    <a:lnTo>
                      <a:pt x="40" y="109"/>
                    </a:lnTo>
                    <a:lnTo>
                      <a:pt x="41" y="105"/>
                    </a:lnTo>
                    <a:lnTo>
                      <a:pt x="43" y="102"/>
                    </a:lnTo>
                    <a:lnTo>
                      <a:pt x="44" y="99"/>
                    </a:lnTo>
                    <a:lnTo>
                      <a:pt x="44" y="96"/>
                    </a:lnTo>
                    <a:lnTo>
                      <a:pt x="46" y="92"/>
                    </a:lnTo>
                    <a:lnTo>
                      <a:pt x="47" y="88"/>
                    </a:lnTo>
                    <a:lnTo>
                      <a:pt x="48" y="86"/>
                    </a:lnTo>
                    <a:lnTo>
                      <a:pt x="51" y="79"/>
                    </a:lnTo>
                    <a:lnTo>
                      <a:pt x="54" y="75"/>
                    </a:lnTo>
                    <a:lnTo>
                      <a:pt x="58" y="68"/>
                    </a:lnTo>
                    <a:lnTo>
                      <a:pt x="61" y="63"/>
                    </a:lnTo>
                    <a:lnTo>
                      <a:pt x="65" y="59"/>
                    </a:lnTo>
                    <a:lnTo>
                      <a:pt x="69" y="54"/>
                    </a:lnTo>
                    <a:lnTo>
                      <a:pt x="76" y="47"/>
                    </a:lnTo>
                    <a:lnTo>
                      <a:pt x="82" y="43"/>
                    </a:lnTo>
                    <a:lnTo>
                      <a:pt x="85" y="40"/>
                    </a:lnTo>
                    <a:lnTo>
                      <a:pt x="89" y="38"/>
                    </a:lnTo>
                    <a:lnTo>
                      <a:pt x="92" y="36"/>
                    </a:lnTo>
                    <a:lnTo>
                      <a:pt x="96" y="35"/>
                    </a:lnTo>
                    <a:lnTo>
                      <a:pt x="99" y="33"/>
                    </a:lnTo>
                    <a:lnTo>
                      <a:pt x="101" y="32"/>
                    </a:lnTo>
                    <a:lnTo>
                      <a:pt x="106" y="31"/>
                    </a:lnTo>
                    <a:lnTo>
                      <a:pt x="110" y="29"/>
                    </a:lnTo>
                    <a:lnTo>
                      <a:pt x="114" y="29"/>
                    </a:lnTo>
                    <a:lnTo>
                      <a:pt x="118" y="29"/>
                    </a:lnTo>
                    <a:lnTo>
                      <a:pt x="122" y="29"/>
                    </a:lnTo>
                    <a:lnTo>
                      <a:pt x="127" y="29"/>
                    </a:lnTo>
                    <a:lnTo>
                      <a:pt x="132" y="28"/>
                    </a:lnTo>
                    <a:lnTo>
                      <a:pt x="138" y="29"/>
                    </a:lnTo>
                    <a:lnTo>
                      <a:pt x="143" y="29"/>
                    </a:lnTo>
                    <a:lnTo>
                      <a:pt x="147" y="32"/>
                    </a:lnTo>
                    <a:lnTo>
                      <a:pt x="152" y="33"/>
                    </a:lnTo>
                    <a:lnTo>
                      <a:pt x="154" y="36"/>
                    </a:lnTo>
                    <a:lnTo>
                      <a:pt x="159" y="39"/>
                    </a:lnTo>
                    <a:lnTo>
                      <a:pt x="161" y="43"/>
                    </a:lnTo>
                    <a:lnTo>
                      <a:pt x="163" y="46"/>
                    </a:lnTo>
                    <a:lnTo>
                      <a:pt x="164" y="50"/>
                    </a:lnTo>
                    <a:lnTo>
                      <a:pt x="166" y="54"/>
                    </a:lnTo>
                    <a:lnTo>
                      <a:pt x="167" y="59"/>
                    </a:lnTo>
                    <a:lnTo>
                      <a:pt x="167" y="64"/>
                    </a:lnTo>
                    <a:lnTo>
                      <a:pt x="168" y="68"/>
                    </a:lnTo>
                    <a:lnTo>
                      <a:pt x="168" y="74"/>
                    </a:lnTo>
                    <a:lnTo>
                      <a:pt x="168" y="79"/>
                    </a:lnTo>
                    <a:lnTo>
                      <a:pt x="168" y="85"/>
                    </a:lnTo>
                    <a:lnTo>
                      <a:pt x="167" y="92"/>
                    </a:lnTo>
                    <a:lnTo>
                      <a:pt x="167" y="95"/>
                    </a:lnTo>
                    <a:lnTo>
                      <a:pt x="166" y="98"/>
                    </a:lnTo>
                    <a:lnTo>
                      <a:pt x="166" y="100"/>
                    </a:lnTo>
                    <a:lnTo>
                      <a:pt x="166" y="105"/>
                    </a:lnTo>
                    <a:lnTo>
                      <a:pt x="164" y="107"/>
                    </a:lnTo>
                    <a:lnTo>
                      <a:pt x="164" y="110"/>
                    </a:lnTo>
                    <a:lnTo>
                      <a:pt x="164" y="114"/>
                    </a:lnTo>
                    <a:lnTo>
                      <a:pt x="164" y="117"/>
                    </a:lnTo>
                    <a:lnTo>
                      <a:pt x="163" y="121"/>
                    </a:lnTo>
                    <a:lnTo>
                      <a:pt x="163" y="124"/>
                    </a:lnTo>
                    <a:lnTo>
                      <a:pt x="161" y="128"/>
                    </a:lnTo>
                    <a:lnTo>
                      <a:pt x="161" y="131"/>
                    </a:lnTo>
                    <a:lnTo>
                      <a:pt x="160" y="135"/>
                    </a:lnTo>
                    <a:lnTo>
                      <a:pt x="159" y="138"/>
                    </a:lnTo>
                    <a:lnTo>
                      <a:pt x="157" y="142"/>
                    </a:lnTo>
                    <a:lnTo>
                      <a:pt x="157" y="145"/>
                    </a:lnTo>
                    <a:lnTo>
                      <a:pt x="156" y="149"/>
                    </a:lnTo>
                    <a:lnTo>
                      <a:pt x="154" y="152"/>
                    </a:lnTo>
                    <a:lnTo>
                      <a:pt x="154" y="155"/>
                    </a:lnTo>
                    <a:lnTo>
                      <a:pt x="153" y="159"/>
                    </a:lnTo>
                    <a:lnTo>
                      <a:pt x="152" y="163"/>
                    </a:lnTo>
                    <a:lnTo>
                      <a:pt x="150" y="166"/>
                    </a:lnTo>
                    <a:lnTo>
                      <a:pt x="149" y="170"/>
                    </a:lnTo>
                    <a:lnTo>
                      <a:pt x="147" y="173"/>
                    </a:lnTo>
                    <a:lnTo>
                      <a:pt x="146" y="176"/>
                    </a:lnTo>
                    <a:lnTo>
                      <a:pt x="146" y="180"/>
                    </a:lnTo>
                    <a:lnTo>
                      <a:pt x="143" y="184"/>
                    </a:lnTo>
                    <a:lnTo>
                      <a:pt x="143" y="187"/>
                    </a:lnTo>
                    <a:lnTo>
                      <a:pt x="142" y="190"/>
                    </a:lnTo>
                    <a:lnTo>
                      <a:pt x="140" y="194"/>
                    </a:lnTo>
                    <a:lnTo>
                      <a:pt x="139" y="197"/>
                    </a:lnTo>
                    <a:lnTo>
                      <a:pt x="139" y="199"/>
                    </a:lnTo>
                    <a:lnTo>
                      <a:pt x="136" y="202"/>
                    </a:lnTo>
                    <a:lnTo>
                      <a:pt x="135" y="206"/>
                    </a:lnTo>
                    <a:lnTo>
                      <a:pt x="135" y="209"/>
                    </a:lnTo>
                    <a:lnTo>
                      <a:pt x="134" y="213"/>
                    </a:lnTo>
                    <a:lnTo>
                      <a:pt x="131" y="218"/>
                    </a:lnTo>
                    <a:lnTo>
                      <a:pt x="128" y="225"/>
                    </a:lnTo>
                    <a:lnTo>
                      <a:pt x="125" y="230"/>
                    </a:lnTo>
                    <a:lnTo>
                      <a:pt x="124" y="236"/>
                    </a:lnTo>
                    <a:lnTo>
                      <a:pt x="150" y="248"/>
                    </a:lnTo>
                    <a:lnTo>
                      <a:pt x="150" y="247"/>
                    </a:lnTo>
                    <a:lnTo>
                      <a:pt x="152" y="243"/>
                    </a:lnTo>
                    <a:lnTo>
                      <a:pt x="153" y="238"/>
                    </a:lnTo>
                    <a:lnTo>
                      <a:pt x="154" y="236"/>
                    </a:lnTo>
                    <a:lnTo>
                      <a:pt x="156" y="230"/>
                    </a:lnTo>
                    <a:lnTo>
                      <a:pt x="159" y="226"/>
                    </a:lnTo>
                    <a:lnTo>
                      <a:pt x="160" y="220"/>
                    </a:lnTo>
                    <a:lnTo>
                      <a:pt x="164" y="215"/>
                    </a:lnTo>
                    <a:lnTo>
                      <a:pt x="164" y="212"/>
                    </a:lnTo>
                    <a:lnTo>
                      <a:pt x="166" y="208"/>
                    </a:lnTo>
                    <a:lnTo>
                      <a:pt x="167" y="205"/>
                    </a:lnTo>
                    <a:lnTo>
                      <a:pt x="168" y="201"/>
                    </a:lnTo>
                    <a:lnTo>
                      <a:pt x="170" y="197"/>
                    </a:lnTo>
                    <a:lnTo>
                      <a:pt x="171" y="194"/>
                    </a:lnTo>
                    <a:lnTo>
                      <a:pt x="173" y="190"/>
                    </a:lnTo>
                    <a:lnTo>
                      <a:pt x="174" y="187"/>
                    </a:lnTo>
                    <a:lnTo>
                      <a:pt x="175" y="183"/>
                    </a:lnTo>
                    <a:lnTo>
                      <a:pt x="175" y="178"/>
                    </a:lnTo>
                    <a:lnTo>
                      <a:pt x="177" y="174"/>
                    </a:lnTo>
                    <a:lnTo>
                      <a:pt x="180" y="172"/>
                    </a:lnTo>
                    <a:lnTo>
                      <a:pt x="181" y="166"/>
                    </a:lnTo>
                    <a:lnTo>
                      <a:pt x="182" y="163"/>
                    </a:lnTo>
                    <a:lnTo>
                      <a:pt x="184" y="159"/>
                    </a:lnTo>
                    <a:lnTo>
                      <a:pt x="185" y="155"/>
                    </a:lnTo>
                    <a:lnTo>
                      <a:pt x="185" y="149"/>
                    </a:lnTo>
                    <a:lnTo>
                      <a:pt x="186" y="145"/>
                    </a:lnTo>
                    <a:lnTo>
                      <a:pt x="188" y="141"/>
                    </a:lnTo>
                    <a:lnTo>
                      <a:pt x="189" y="137"/>
                    </a:lnTo>
                    <a:lnTo>
                      <a:pt x="189" y="131"/>
                    </a:lnTo>
                    <a:lnTo>
                      <a:pt x="191" y="127"/>
                    </a:lnTo>
                    <a:lnTo>
                      <a:pt x="192" y="123"/>
                    </a:lnTo>
                    <a:lnTo>
                      <a:pt x="193" y="119"/>
                    </a:lnTo>
                    <a:lnTo>
                      <a:pt x="193" y="114"/>
                    </a:lnTo>
                    <a:lnTo>
                      <a:pt x="193" y="110"/>
                    </a:lnTo>
                    <a:lnTo>
                      <a:pt x="195" y="105"/>
                    </a:lnTo>
                    <a:lnTo>
                      <a:pt x="196" y="100"/>
                    </a:lnTo>
                    <a:lnTo>
                      <a:pt x="196" y="96"/>
                    </a:lnTo>
                    <a:lnTo>
                      <a:pt x="196" y="92"/>
                    </a:lnTo>
                    <a:lnTo>
                      <a:pt x="198" y="88"/>
                    </a:lnTo>
                    <a:lnTo>
                      <a:pt x="198" y="85"/>
                    </a:lnTo>
                    <a:lnTo>
                      <a:pt x="198" y="79"/>
                    </a:lnTo>
                    <a:lnTo>
                      <a:pt x="198" y="77"/>
                    </a:lnTo>
                    <a:lnTo>
                      <a:pt x="198" y="71"/>
                    </a:lnTo>
                    <a:lnTo>
                      <a:pt x="198" y="67"/>
                    </a:lnTo>
                    <a:lnTo>
                      <a:pt x="196" y="64"/>
                    </a:lnTo>
                    <a:lnTo>
                      <a:pt x="196" y="60"/>
                    </a:lnTo>
                    <a:lnTo>
                      <a:pt x="196" y="56"/>
                    </a:lnTo>
                    <a:lnTo>
                      <a:pt x="195" y="53"/>
                    </a:lnTo>
                    <a:lnTo>
                      <a:pt x="193" y="49"/>
                    </a:lnTo>
                    <a:lnTo>
                      <a:pt x="193" y="46"/>
                    </a:lnTo>
                    <a:lnTo>
                      <a:pt x="192" y="42"/>
                    </a:lnTo>
                    <a:lnTo>
                      <a:pt x="191" y="39"/>
                    </a:lnTo>
                    <a:lnTo>
                      <a:pt x="189" y="36"/>
                    </a:lnTo>
                    <a:lnTo>
                      <a:pt x="188" y="33"/>
                    </a:lnTo>
                    <a:lnTo>
                      <a:pt x="186" y="29"/>
                    </a:lnTo>
                    <a:lnTo>
                      <a:pt x="185" y="28"/>
                    </a:lnTo>
                    <a:lnTo>
                      <a:pt x="181" y="22"/>
                    </a:lnTo>
                    <a:lnTo>
                      <a:pt x="177" y="17"/>
                    </a:lnTo>
                    <a:lnTo>
                      <a:pt x="174" y="14"/>
                    </a:lnTo>
                    <a:lnTo>
                      <a:pt x="171" y="13"/>
                    </a:lnTo>
                    <a:lnTo>
                      <a:pt x="168" y="10"/>
                    </a:lnTo>
                    <a:lnTo>
                      <a:pt x="164" y="8"/>
                    </a:lnTo>
                    <a:lnTo>
                      <a:pt x="160" y="6"/>
                    </a:lnTo>
                    <a:lnTo>
                      <a:pt x="156" y="4"/>
                    </a:lnTo>
                    <a:lnTo>
                      <a:pt x="152" y="3"/>
                    </a:lnTo>
                    <a:lnTo>
                      <a:pt x="147" y="1"/>
                    </a:lnTo>
                    <a:lnTo>
                      <a:pt x="143" y="0"/>
                    </a:lnTo>
                    <a:lnTo>
                      <a:pt x="138" y="0"/>
                    </a:lnTo>
                    <a:lnTo>
                      <a:pt x="132" y="0"/>
                    </a:lnTo>
                    <a:lnTo>
                      <a:pt x="127" y="0"/>
                    </a:lnTo>
                    <a:lnTo>
                      <a:pt x="120" y="0"/>
                    </a:lnTo>
                    <a:lnTo>
                      <a:pt x="114" y="0"/>
                    </a:lnTo>
                    <a:lnTo>
                      <a:pt x="108" y="1"/>
                    </a:lnTo>
                    <a:lnTo>
                      <a:pt x="103" y="3"/>
                    </a:lnTo>
                    <a:lnTo>
                      <a:pt x="97" y="3"/>
                    </a:lnTo>
                    <a:lnTo>
                      <a:pt x="93" y="4"/>
                    </a:lnTo>
                    <a:lnTo>
                      <a:pt x="88" y="7"/>
                    </a:lnTo>
                    <a:lnTo>
                      <a:pt x="83" y="10"/>
                    </a:lnTo>
                    <a:lnTo>
                      <a:pt x="78" y="11"/>
                    </a:lnTo>
                    <a:lnTo>
                      <a:pt x="74" y="14"/>
                    </a:lnTo>
                    <a:lnTo>
                      <a:pt x="68" y="17"/>
                    </a:lnTo>
                    <a:lnTo>
                      <a:pt x="65" y="20"/>
                    </a:lnTo>
                    <a:lnTo>
                      <a:pt x="60" y="24"/>
                    </a:lnTo>
                    <a:lnTo>
                      <a:pt x="57" y="26"/>
                    </a:lnTo>
                    <a:lnTo>
                      <a:pt x="53" y="31"/>
                    </a:lnTo>
                    <a:lnTo>
                      <a:pt x="48" y="35"/>
                    </a:lnTo>
                    <a:lnTo>
                      <a:pt x="44" y="40"/>
                    </a:lnTo>
                    <a:lnTo>
                      <a:pt x="39" y="46"/>
                    </a:lnTo>
                    <a:lnTo>
                      <a:pt x="36" y="49"/>
                    </a:lnTo>
                    <a:lnTo>
                      <a:pt x="35" y="52"/>
                    </a:lnTo>
                    <a:lnTo>
                      <a:pt x="33" y="56"/>
                    </a:lnTo>
                    <a:lnTo>
                      <a:pt x="30" y="59"/>
                    </a:lnTo>
                    <a:lnTo>
                      <a:pt x="29" y="63"/>
                    </a:lnTo>
                    <a:lnTo>
                      <a:pt x="26" y="66"/>
                    </a:lnTo>
                    <a:lnTo>
                      <a:pt x="26" y="68"/>
                    </a:lnTo>
                    <a:lnTo>
                      <a:pt x="23" y="73"/>
                    </a:lnTo>
                    <a:lnTo>
                      <a:pt x="22" y="75"/>
                    </a:lnTo>
                    <a:lnTo>
                      <a:pt x="21" y="79"/>
                    </a:lnTo>
                    <a:lnTo>
                      <a:pt x="19" y="82"/>
                    </a:lnTo>
                    <a:lnTo>
                      <a:pt x="18" y="86"/>
                    </a:lnTo>
                    <a:lnTo>
                      <a:pt x="16" y="89"/>
                    </a:lnTo>
                    <a:lnTo>
                      <a:pt x="15" y="93"/>
                    </a:lnTo>
                    <a:lnTo>
                      <a:pt x="15" y="96"/>
                    </a:lnTo>
                    <a:lnTo>
                      <a:pt x="14" y="100"/>
                    </a:lnTo>
                    <a:lnTo>
                      <a:pt x="12" y="105"/>
                    </a:lnTo>
                    <a:lnTo>
                      <a:pt x="11" y="109"/>
                    </a:lnTo>
                    <a:lnTo>
                      <a:pt x="9" y="112"/>
                    </a:lnTo>
                    <a:lnTo>
                      <a:pt x="9" y="116"/>
                    </a:lnTo>
                    <a:lnTo>
                      <a:pt x="8" y="119"/>
                    </a:lnTo>
                    <a:lnTo>
                      <a:pt x="7" y="121"/>
                    </a:lnTo>
                    <a:lnTo>
                      <a:pt x="7" y="125"/>
                    </a:lnTo>
                    <a:lnTo>
                      <a:pt x="5" y="130"/>
                    </a:lnTo>
                    <a:lnTo>
                      <a:pt x="5" y="132"/>
                    </a:lnTo>
                    <a:lnTo>
                      <a:pt x="4" y="137"/>
                    </a:lnTo>
                    <a:lnTo>
                      <a:pt x="4" y="139"/>
                    </a:lnTo>
                    <a:lnTo>
                      <a:pt x="4" y="144"/>
                    </a:lnTo>
                    <a:lnTo>
                      <a:pt x="2" y="146"/>
                    </a:lnTo>
                    <a:lnTo>
                      <a:pt x="2" y="151"/>
                    </a:lnTo>
                    <a:lnTo>
                      <a:pt x="2" y="153"/>
                    </a:lnTo>
                    <a:lnTo>
                      <a:pt x="2" y="156"/>
                    </a:lnTo>
                    <a:lnTo>
                      <a:pt x="1" y="159"/>
                    </a:lnTo>
                    <a:lnTo>
                      <a:pt x="1" y="163"/>
                    </a:lnTo>
                    <a:lnTo>
                      <a:pt x="1" y="166"/>
                    </a:lnTo>
                    <a:lnTo>
                      <a:pt x="1" y="169"/>
                    </a:lnTo>
                    <a:lnTo>
                      <a:pt x="0" y="174"/>
                    </a:lnTo>
                    <a:lnTo>
                      <a:pt x="0" y="180"/>
                    </a:lnTo>
                    <a:lnTo>
                      <a:pt x="0" y="185"/>
                    </a:lnTo>
                    <a:lnTo>
                      <a:pt x="0" y="191"/>
                    </a:lnTo>
                    <a:lnTo>
                      <a:pt x="0" y="195"/>
                    </a:lnTo>
                    <a:lnTo>
                      <a:pt x="0" y="198"/>
                    </a:lnTo>
                    <a:lnTo>
                      <a:pt x="0" y="202"/>
                    </a:lnTo>
                    <a:lnTo>
                      <a:pt x="0" y="205"/>
                    </a:lnTo>
                    <a:lnTo>
                      <a:pt x="0" y="209"/>
                    </a:lnTo>
                    <a:lnTo>
                      <a:pt x="1" y="212"/>
                    </a:lnTo>
                    <a:lnTo>
                      <a:pt x="29" y="211"/>
                    </a:lnTo>
                    <a:lnTo>
                      <a:pt x="29" y="2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7" name="Freeform 177"/>
              <p:cNvSpPr>
                <a:spLocks/>
              </p:cNvSpPr>
              <p:nvPr/>
            </p:nvSpPr>
            <p:spPr bwMode="auto">
              <a:xfrm>
                <a:off x="4107" y="1386"/>
                <a:ext cx="145" cy="180"/>
              </a:xfrm>
              <a:custGeom>
                <a:avLst/>
                <a:gdLst>
                  <a:gd name="T0" fmla="*/ 28 w 145"/>
                  <a:gd name="T1" fmla="*/ 59 h 180"/>
                  <a:gd name="T2" fmla="*/ 38 w 145"/>
                  <a:gd name="T3" fmla="*/ 52 h 180"/>
                  <a:gd name="T4" fmla="*/ 49 w 145"/>
                  <a:gd name="T5" fmla="*/ 46 h 180"/>
                  <a:gd name="T6" fmla="*/ 59 w 145"/>
                  <a:gd name="T7" fmla="*/ 40 h 180"/>
                  <a:gd name="T8" fmla="*/ 70 w 145"/>
                  <a:gd name="T9" fmla="*/ 38 h 180"/>
                  <a:gd name="T10" fmla="*/ 80 w 145"/>
                  <a:gd name="T11" fmla="*/ 32 h 180"/>
                  <a:gd name="T12" fmla="*/ 95 w 145"/>
                  <a:gd name="T13" fmla="*/ 29 h 180"/>
                  <a:gd name="T14" fmla="*/ 108 w 145"/>
                  <a:gd name="T15" fmla="*/ 29 h 180"/>
                  <a:gd name="T16" fmla="*/ 114 w 145"/>
                  <a:gd name="T17" fmla="*/ 35 h 180"/>
                  <a:gd name="T18" fmla="*/ 116 w 145"/>
                  <a:gd name="T19" fmla="*/ 49 h 180"/>
                  <a:gd name="T20" fmla="*/ 113 w 145"/>
                  <a:gd name="T21" fmla="*/ 61 h 180"/>
                  <a:gd name="T22" fmla="*/ 108 w 145"/>
                  <a:gd name="T23" fmla="*/ 75 h 180"/>
                  <a:gd name="T24" fmla="*/ 98 w 145"/>
                  <a:gd name="T25" fmla="*/ 88 h 180"/>
                  <a:gd name="T26" fmla="*/ 88 w 145"/>
                  <a:gd name="T27" fmla="*/ 100 h 180"/>
                  <a:gd name="T28" fmla="*/ 77 w 145"/>
                  <a:gd name="T29" fmla="*/ 112 h 180"/>
                  <a:gd name="T30" fmla="*/ 63 w 145"/>
                  <a:gd name="T31" fmla="*/ 121 h 180"/>
                  <a:gd name="T32" fmla="*/ 50 w 145"/>
                  <a:gd name="T33" fmla="*/ 131 h 180"/>
                  <a:gd name="T34" fmla="*/ 39 w 145"/>
                  <a:gd name="T35" fmla="*/ 139 h 180"/>
                  <a:gd name="T36" fmla="*/ 28 w 145"/>
                  <a:gd name="T37" fmla="*/ 146 h 180"/>
                  <a:gd name="T38" fmla="*/ 18 w 145"/>
                  <a:gd name="T39" fmla="*/ 151 h 180"/>
                  <a:gd name="T40" fmla="*/ 29 w 145"/>
                  <a:gd name="T41" fmla="*/ 178 h 180"/>
                  <a:gd name="T42" fmla="*/ 41 w 145"/>
                  <a:gd name="T43" fmla="*/ 172 h 180"/>
                  <a:gd name="T44" fmla="*/ 52 w 145"/>
                  <a:gd name="T45" fmla="*/ 165 h 180"/>
                  <a:gd name="T46" fmla="*/ 67 w 145"/>
                  <a:gd name="T47" fmla="*/ 156 h 180"/>
                  <a:gd name="T48" fmla="*/ 82 w 145"/>
                  <a:gd name="T49" fmla="*/ 145 h 180"/>
                  <a:gd name="T50" fmla="*/ 99 w 145"/>
                  <a:gd name="T51" fmla="*/ 131 h 180"/>
                  <a:gd name="T52" fmla="*/ 113 w 145"/>
                  <a:gd name="T53" fmla="*/ 116 h 180"/>
                  <a:gd name="T54" fmla="*/ 127 w 145"/>
                  <a:gd name="T55" fmla="*/ 98 h 180"/>
                  <a:gd name="T56" fmla="*/ 133 w 145"/>
                  <a:gd name="T57" fmla="*/ 88 h 180"/>
                  <a:gd name="T58" fmla="*/ 137 w 145"/>
                  <a:gd name="T59" fmla="*/ 78 h 180"/>
                  <a:gd name="T60" fmla="*/ 141 w 145"/>
                  <a:gd name="T61" fmla="*/ 68 h 180"/>
                  <a:gd name="T62" fmla="*/ 144 w 145"/>
                  <a:gd name="T63" fmla="*/ 59 h 180"/>
                  <a:gd name="T64" fmla="*/ 144 w 145"/>
                  <a:gd name="T65" fmla="*/ 47 h 180"/>
                  <a:gd name="T66" fmla="*/ 144 w 145"/>
                  <a:gd name="T67" fmla="*/ 35 h 180"/>
                  <a:gd name="T68" fmla="*/ 141 w 145"/>
                  <a:gd name="T69" fmla="*/ 22 h 180"/>
                  <a:gd name="T70" fmla="*/ 133 w 145"/>
                  <a:gd name="T71" fmla="*/ 10 h 180"/>
                  <a:gd name="T72" fmla="*/ 121 w 145"/>
                  <a:gd name="T73" fmla="*/ 3 h 180"/>
                  <a:gd name="T74" fmla="*/ 109 w 145"/>
                  <a:gd name="T75" fmla="*/ 0 h 180"/>
                  <a:gd name="T76" fmla="*/ 96 w 145"/>
                  <a:gd name="T77" fmla="*/ 0 h 180"/>
                  <a:gd name="T78" fmla="*/ 82 w 145"/>
                  <a:gd name="T79" fmla="*/ 3 h 180"/>
                  <a:gd name="T80" fmla="*/ 68 w 145"/>
                  <a:gd name="T81" fmla="*/ 7 h 180"/>
                  <a:gd name="T82" fmla="*/ 55 w 145"/>
                  <a:gd name="T83" fmla="*/ 13 h 180"/>
                  <a:gd name="T84" fmla="*/ 41 w 145"/>
                  <a:gd name="T85" fmla="*/ 18 h 180"/>
                  <a:gd name="T86" fmla="*/ 28 w 145"/>
                  <a:gd name="T87" fmla="*/ 24 h 180"/>
                  <a:gd name="T88" fmla="*/ 17 w 145"/>
                  <a:gd name="T89" fmla="*/ 31 h 180"/>
                  <a:gd name="T90" fmla="*/ 9 w 145"/>
                  <a:gd name="T91" fmla="*/ 36 h 180"/>
                  <a:gd name="T92" fmla="*/ 17 w 145"/>
                  <a:gd name="T93" fmla="*/ 6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5" h="180">
                    <a:moveTo>
                      <a:pt x="17" y="66"/>
                    </a:moveTo>
                    <a:lnTo>
                      <a:pt x="22" y="61"/>
                    </a:lnTo>
                    <a:lnTo>
                      <a:pt x="28" y="59"/>
                    </a:lnTo>
                    <a:lnTo>
                      <a:pt x="32" y="56"/>
                    </a:lnTo>
                    <a:lnTo>
                      <a:pt x="35" y="53"/>
                    </a:lnTo>
                    <a:lnTo>
                      <a:pt x="38" y="52"/>
                    </a:lnTo>
                    <a:lnTo>
                      <a:pt x="42" y="50"/>
                    </a:lnTo>
                    <a:lnTo>
                      <a:pt x="46" y="49"/>
                    </a:lnTo>
                    <a:lnTo>
                      <a:pt x="49" y="46"/>
                    </a:lnTo>
                    <a:lnTo>
                      <a:pt x="52" y="45"/>
                    </a:lnTo>
                    <a:lnTo>
                      <a:pt x="56" y="43"/>
                    </a:lnTo>
                    <a:lnTo>
                      <a:pt x="59" y="40"/>
                    </a:lnTo>
                    <a:lnTo>
                      <a:pt x="63" y="40"/>
                    </a:lnTo>
                    <a:lnTo>
                      <a:pt x="66" y="39"/>
                    </a:lnTo>
                    <a:lnTo>
                      <a:pt x="70" y="38"/>
                    </a:lnTo>
                    <a:lnTo>
                      <a:pt x="73" y="36"/>
                    </a:lnTo>
                    <a:lnTo>
                      <a:pt x="75" y="33"/>
                    </a:lnTo>
                    <a:lnTo>
                      <a:pt x="80" y="32"/>
                    </a:lnTo>
                    <a:lnTo>
                      <a:pt x="82" y="32"/>
                    </a:lnTo>
                    <a:lnTo>
                      <a:pt x="88" y="29"/>
                    </a:lnTo>
                    <a:lnTo>
                      <a:pt x="95" y="29"/>
                    </a:lnTo>
                    <a:lnTo>
                      <a:pt x="99" y="28"/>
                    </a:lnTo>
                    <a:lnTo>
                      <a:pt x="103" y="28"/>
                    </a:lnTo>
                    <a:lnTo>
                      <a:pt x="108" y="29"/>
                    </a:lnTo>
                    <a:lnTo>
                      <a:pt x="112" y="31"/>
                    </a:lnTo>
                    <a:lnTo>
                      <a:pt x="113" y="32"/>
                    </a:lnTo>
                    <a:lnTo>
                      <a:pt x="114" y="35"/>
                    </a:lnTo>
                    <a:lnTo>
                      <a:pt x="116" y="39"/>
                    </a:lnTo>
                    <a:lnTo>
                      <a:pt x="116" y="45"/>
                    </a:lnTo>
                    <a:lnTo>
                      <a:pt x="116" y="49"/>
                    </a:lnTo>
                    <a:lnTo>
                      <a:pt x="116" y="53"/>
                    </a:lnTo>
                    <a:lnTo>
                      <a:pt x="114" y="57"/>
                    </a:lnTo>
                    <a:lnTo>
                      <a:pt x="113" y="61"/>
                    </a:lnTo>
                    <a:lnTo>
                      <a:pt x="112" y="66"/>
                    </a:lnTo>
                    <a:lnTo>
                      <a:pt x="109" y="71"/>
                    </a:lnTo>
                    <a:lnTo>
                      <a:pt x="108" y="75"/>
                    </a:lnTo>
                    <a:lnTo>
                      <a:pt x="105" y="79"/>
                    </a:lnTo>
                    <a:lnTo>
                      <a:pt x="101" y="84"/>
                    </a:lnTo>
                    <a:lnTo>
                      <a:pt x="98" y="88"/>
                    </a:lnTo>
                    <a:lnTo>
                      <a:pt x="95" y="92"/>
                    </a:lnTo>
                    <a:lnTo>
                      <a:pt x="91" y="96"/>
                    </a:lnTo>
                    <a:lnTo>
                      <a:pt x="88" y="100"/>
                    </a:lnTo>
                    <a:lnTo>
                      <a:pt x="84" y="105"/>
                    </a:lnTo>
                    <a:lnTo>
                      <a:pt x="80" y="107"/>
                    </a:lnTo>
                    <a:lnTo>
                      <a:pt x="77" y="112"/>
                    </a:lnTo>
                    <a:lnTo>
                      <a:pt x="71" y="116"/>
                    </a:lnTo>
                    <a:lnTo>
                      <a:pt x="68" y="119"/>
                    </a:lnTo>
                    <a:lnTo>
                      <a:pt x="63" y="121"/>
                    </a:lnTo>
                    <a:lnTo>
                      <a:pt x="59" y="126"/>
                    </a:lnTo>
                    <a:lnTo>
                      <a:pt x="55" y="128"/>
                    </a:lnTo>
                    <a:lnTo>
                      <a:pt x="50" y="131"/>
                    </a:lnTo>
                    <a:lnTo>
                      <a:pt x="46" y="134"/>
                    </a:lnTo>
                    <a:lnTo>
                      <a:pt x="43" y="137"/>
                    </a:lnTo>
                    <a:lnTo>
                      <a:pt x="39" y="139"/>
                    </a:lnTo>
                    <a:lnTo>
                      <a:pt x="35" y="141"/>
                    </a:lnTo>
                    <a:lnTo>
                      <a:pt x="32" y="144"/>
                    </a:lnTo>
                    <a:lnTo>
                      <a:pt x="28" y="146"/>
                    </a:lnTo>
                    <a:lnTo>
                      <a:pt x="25" y="148"/>
                    </a:lnTo>
                    <a:lnTo>
                      <a:pt x="21" y="149"/>
                    </a:lnTo>
                    <a:lnTo>
                      <a:pt x="18" y="151"/>
                    </a:lnTo>
                    <a:lnTo>
                      <a:pt x="17" y="153"/>
                    </a:lnTo>
                    <a:lnTo>
                      <a:pt x="28" y="180"/>
                    </a:lnTo>
                    <a:lnTo>
                      <a:pt x="29" y="178"/>
                    </a:lnTo>
                    <a:lnTo>
                      <a:pt x="35" y="176"/>
                    </a:lnTo>
                    <a:lnTo>
                      <a:pt x="36" y="173"/>
                    </a:lnTo>
                    <a:lnTo>
                      <a:pt x="41" y="172"/>
                    </a:lnTo>
                    <a:lnTo>
                      <a:pt x="43" y="169"/>
                    </a:lnTo>
                    <a:lnTo>
                      <a:pt x="48" y="167"/>
                    </a:lnTo>
                    <a:lnTo>
                      <a:pt x="52" y="165"/>
                    </a:lnTo>
                    <a:lnTo>
                      <a:pt x="57" y="162"/>
                    </a:lnTo>
                    <a:lnTo>
                      <a:pt x="62" y="158"/>
                    </a:lnTo>
                    <a:lnTo>
                      <a:pt x="67" y="156"/>
                    </a:lnTo>
                    <a:lnTo>
                      <a:pt x="71" y="152"/>
                    </a:lnTo>
                    <a:lnTo>
                      <a:pt x="77" y="148"/>
                    </a:lnTo>
                    <a:lnTo>
                      <a:pt x="82" y="145"/>
                    </a:lnTo>
                    <a:lnTo>
                      <a:pt x="88" y="141"/>
                    </a:lnTo>
                    <a:lnTo>
                      <a:pt x="94" y="135"/>
                    </a:lnTo>
                    <a:lnTo>
                      <a:pt x="99" y="131"/>
                    </a:lnTo>
                    <a:lnTo>
                      <a:pt x="103" y="126"/>
                    </a:lnTo>
                    <a:lnTo>
                      <a:pt x="109" y="120"/>
                    </a:lnTo>
                    <a:lnTo>
                      <a:pt x="113" y="116"/>
                    </a:lnTo>
                    <a:lnTo>
                      <a:pt x="119" y="109"/>
                    </a:lnTo>
                    <a:lnTo>
                      <a:pt x="121" y="103"/>
                    </a:lnTo>
                    <a:lnTo>
                      <a:pt x="127" y="98"/>
                    </a:lnTo>
                    <a:lnTo>
                      <a:pt x="128" y="95"/>
                    </a:lnTo>
                    <a:lnTo>
                      <a:pt x="130" y="92"/>
                    </a:lnTo>
                    <a:lnTo>
                      <a:pt x="133" y="88"/>
                    </a:lnTo>
                    <a:lnTo>
                      <a:pt x="133" y="85"/>
                    </a:lnTo>
                    <a:lnTo>
                      <a:pt x="134" y="82"/>
                    </a:lnTo>
                    <a:lnTo>
                      <a:pt x="137" y="78"/>
                    </a:lnTo>
                    <a:lnTo>
                      <a:pt x="138" y="75"/>
                    </a:lnTo>
                    <a:lnTo>
                      <a:pt x="140" y="73"/>
                    </a:lnTo>
                    <a:lnTo>
                      <a:pt x="141" y="68"/>
                    </a:lnTo>
                    <a:lnTo>
                      <a:pt x="141" y="66"/>
                    </a:lnTo>
                    <a:lnTo>
                      <a:pt x="142" y="61"/>
                    </a:lnTo>
                    <a:lnTo>
                      <a:pt x="144" y="59"/>
                    </a:lnTo>
                    <a:lnTo>
                      <a:pt x="144" y="54"/>
                    </a:lnTo>
                    <a:lnTo>
                      <a:pt x="144" y="52"/>
                    </a:lnTo>
                    <a:lnTo>
                      <a:pt x="144" y="47"/>
                    </a:lnTo>
                    <a:lnTo>
                      <a:pt x="145" y="45"/>
                    </a:lnTo>
                    <a:lnTo>
                      <a:pt x="144" y="39"/>
                    </a:lnTo>
                    <a:lnTo>
                      <a:pt x="144" y="35"/>
                    </a:lnTo>
                    <a:lnTo>
                      <a:pt x="144" y="32"/>
                    </a:lnTo>
                    <a:lnTo>
                      <a:pt x="142" y="28"/>
                    </a:lnTo>
                    <a:lnTo>
                      <a:pt x="141" y="22"/>
                    </a:lnTo>
                    <a:lnTo>
                      <a:pt x="138" y="18"/>
                    </a:lnTo>
                    <a:lnTo>
                      <a:pt x="134" y="13"/>
                    </a:lnTo>
                    <a:lnTo>
                      <a:pt x="133" y="10"/>
                    </a:lnTo>
                    <a:lnTo>
                      <a:pt x="128" y="7"/>
                    </a:lnTo>
                    <a:lnTo>
                      <a:pt x="124" y="6"/>
                    </a:lnTo>
                    <a:lnTo>
                      <a:pt x="121" y="3"/>
                    </a:lnTo>
                    <a:lnTo>
                      <a:pt x="117" y="3"/>
                    </a:lnTo>
                    <a:lnTo>
                      <a:pt x="113" y="0"/>
                    </a:lnTo>
                    <a:lnTo>
                      <a:pt x="109" y="0"/>
                    </a:lnTo>
                    <a:lnTo>
                      <a:pt x="105" y="0"/>
                    </a:lnTo>
                    <a:lnTo>
                      <a:pt x="101" y="0"/>
                    </a:lnTo>
                    <a:lnTo>
                      <a:pt x="96" y="0"/>
                    </a:lnTo>
                    <a:lnTo>
                      <a:pt x="92" y="1"/>
                    </a:lnTo>
                    <a:lnTo>
                      <a:pt x="88" y="1"/>
                    </a:lnTo>
                    <a:lnTo>
                      <a:pt x="82" y="3"/>
                    </a:lnTo>
                    <a:lnTo>
                      <a:pt x="78" y="3"/>
                    </a:lnTo>
                    <a:lnTo>
                      <a:pt x="73" y="6"/>
                    </a:lnTo>
                    <a:lnTo>
                      <a:pt x="68" y="7"/>
                    </a:lnTo>
                    <a:lnTo>
                      <a:pt x="63" y="8"/>
                    </a:lnTo>
                    <a:lnTo>
                      <a:pt x="59" y="10"/>
                    </a:lnTo>
                    <a:lnTo>
                      <a:pt x="55" y="13"/>
                    </a:lnTo>
                    <a:lnTo>
                      <a:pt x="49" y="14"/>
                    </a:lnTo>
                    <a:lnTo>
                      <a:pt x="45" y="15"/>
                    </a:lnTo>
                    <a:lnTo>
                      <a:pt x="41" y="18"/>
                    </a:lnTo>
                    <a:lnTo>
                      <a:pt x="36" y="20"/>
                    </a:lnTo>
                    <a:lnTo>
                      <a:pt x="32" y="22"/>
                    </a:lnTo>
                    <a:lnTo>
                      <a:pt x="28" y="24"/>
                    </a:lnTo>
                    <a:lnTo>
                      <a:pt x="24" y="27"/>
                    </a:lnTo>
                    <a:lnTo>
                      <a:pt x="21" y="29"/>
                    </a:lnTo>
                    <a:lnTo>
                      <a:pt x="17" y="31"/>
                    </a:lnTo>
                    <a:lnTo>
                      <a:pt x="13" y="32"/>
                    </a:lnTo>
                    <a:lnTo>
                      <a:pt x="10" y="33"/>
                    </a:lnTo>
                    <a:lnTo>
                      <a:pt x="9" y="36"/>
                    </a:lnTo>
                    <a:lnTo>
                      <a:pt x="4" y="39"/>
                    </a:lnTo>
                    <a:lnTo>
                      <a:pt x="0" y="42"/>
                    </a:lnTo>
                    <a:lnTo>
                      <a:pt x="17" y="66"/>
                    </a:lnTo>
                    <a:lnTo>
                      <a:pt x="1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8" name="Freeform 178"/>
              <p:cNvSpPr>
                <a:spLocks/>
              </p:cNvSpPr>
              <p:nvPr/>
            </p:nvSpPr>
            <p:spPr bwMode="auto">
              <a:xfrm>
                <a:off x="4498" y="1340"/>
                <a:ext cx="231" cy="407"/>
              </a:xfrm>
              <a:custGeom>
                <a:avLst/>
                <a:gdLst>
                  <a:gd name="T0" fmla="*/ 209 w 231"/>
                  <a:gd name="T1" fmla="*/ 209 h 407"/>
                  <a:gd name="T2" fmla="*/ 192 w 231"/>
                  <a:gd name="T3" fmla="*/ 199 h 407"/>
                  <a:gd name="T4" fmla="*/ 172 w 231"/>
                  <a:gd name="T5" fmla="*/ 194 h 407"/>
                  <a:gd name="T6" fmla="*/ 153 w 231"/>
                  <a:gd name="T7" fmla="*/ 191 h 407"/>
                  <a:gd name="T8" fmla="*/ 133 w 231"/>
                  <a:gd name="T9" fmla="*/ 191 h 407"/>
                  <a:gd name="T10" fmla="*/ 114 w 231"/>
                  <a:gd name="T11" fmla="*/ 192 h 407"/>
                  <a:gd name="T12" fmla="*/ 107 w 231"/>
                  <a:gd name="T13" fmla="*/ 183 h 407"/>
                  <a:gd name="T14" fmla="*/ 115 w 231"/>
                  <a:gd name="T15" fmla="*/ 162 h 407"/>
                  <a:gd name="T16" fmla="*/ 122 w 231"/>
                  <a:gd name="T17" fmla="*/ 141 h 407"/>
                  <a:gd name="T18" fmla="*/ 126 w 231"/>
                  <a:gd name="T19" fmla="*/ 124 h 407"/>
                  <a:gd name="T20" fmla="*/ 131 w 231"/>
                  <a:gd name="T21" fmla="*/ 107 h 407"/>
                  <a:gd name="T22" fmla="*/ 135 w 231"/>
                  <a:gd name="T23" fmla="*/ 92 h 407"/>
                  <a:gd name="T24" fmla="*/ 138 w 231"/>
                  <a:gd name="T25" fmla="*/ 70 h 407"/>
                  <a:gd name="T26" fmla="*/ 139 w 231"/>
                  <a:gd name="T27" fmla="*/ 53 h 407"/>
                  <a:gd name="T28" fmla="*/ 138 w 231"/>
                  <a:gd name="T29" fmla="*/ 28 h 407"/>
                  <a:gd name="T30" fmla="*/ 128 w 231"/>
                  <a:gd name="T31" fmla="*/ 10 h 407"/>
                  <a:gd name="T32" fmla="*/ 112 w 231"/>
                  <a:gd name="T33" fmla="*/ 1 h 407"/>
                  <a:gd name="T34" fmla="*/ 94 w 231"/>
                  <a:gd name="T35" fmla="*/ 1 h 407"/>
                  <a:gd name="T36" fmla="*/ 69 w 231"/>
                  <a:gd name="T37" fmla="*/ 11 h 407"/>
                  <a:gd name="T38" fmla="*/ 46 w 231"/>
                  <a:gd name="T39" fmla="*/ 29 h 407"/>
                  <a:gd name="T40" fmla="*/ 27 w 231"/>
                  <a:gd name="T41" fmla="*/ 53 h 407"/>
                  <a:gd name="T42" fmla="*/ 12 w 231"/>
                  <a:gd name="T43" fmla="*/ 74 h 407"/>
                  <a:gd name="T44" fmla="*/ 4 w 231"/>
                  <a:gd name="T45" fmla="*/ 93 h 407"/>
                  <a:gd name="T46" fmla="*/ 27 w 231"/>
                  <a:gd name="T47" fmla="*/ 116 h 407"/>
                  <a:gd name="T48" fmla="*/ 36 w 231"/>
                  <a:gd name="T49" fmla="*/ 95 h 407"/>
                  <a:gd name="T50" fmla="*/ 47 w 231"/>
                  <a:gd name="T51" fmla="*/ 78 h 407"/>
                  <a:gd name="T52" fmla="*/ 61 w 231"/>
                  <a:gd name="T53" fmla="*/ 60 h 407"/>
                  <a:gd name="T54" fmla="*/ 73 w 231"/>
                  <a:gd name="T55" fmla="*/ 45 h 407"/>
                  <a:gd name="T56" fmla="*/ 93 w 231"/>
                  <a:gd name="T57" fmla="*/ 29 h 407"/>
                  <a:gd name="T58" fmla="*/ 107 w 231"/>
                  <a:gd name="T59" fmla="*/ 33 h 407"/>
                  <a:gd name="T60" fmla="*/ 111 w 231"/>
                  <a:gd name="T61" fmla="*/ 56 h 407"/>
                  <a:gd name="T62" fmla="*/ 110 w 231"/>
                  <a:gd name="T63" fmla="*/ 75 h 407"/>
                  <a:gd name="T64" fmla="*/ 105 w 231"/>
                  <a:gd name="T65" fmla="*/ 93 h 407"/>
                  <a:gd name="T66" fmla="*/ 101 w 231"/>
                  <a:gd name="T67" fmla="*/ 114 h 407"/>
                  <a:gd name="T68" fmla="*/ 94 w 231"/>
                  <a:gd name="T69" fmla="*/ 135 h 407"/>
                  <a:gd name="T70" fmla="*/ 87 w 231"/>
                  <a:gd name="T71" fmla="*/ 156 h 407"/>
                  <a:gd name="T72" fmla="*/ 80 w 231"/>
                  <a:gd name="T73" fmla="*/ 176 h 407"/>
                  <a:gd name="T74" fmla="*/ 72 w 231"/>
                  <a:gd name="T75" fmla="*/ 197 h 407"/>
                  <a:gd name="T76" fmla="*/ 58 w 231"/>
                  <a:gd name="T77" fmla="*/ 231 h 407"/>
                  <a:gd name="T78" fmla="*/ 75 w 231"/>
                  <a:gd name="T79" fmla="*/ 227 h 407"/>
                  <a:gd name="T80" fmla="*/ 90 w 231"/>
                  <a:gd name="T81" fmla="*/ 224 h 407"/>
                  <a:gd name="T82" fmla="*/ 110 w 231"/>
                  <a:gd name="T83" fmla="*/ 220 h 407"/>
                  <a:gd name="T84" fmla="*/ 131 w 231"/>
                  <a:gd name="T85" fmla="*/ 220 h 407"/>
                  <a:gd name="T86" fmla="*/ 150 w 231"/>
                  <a:gd name="T87" fmla="*/ 220 h 407"/>
                  <a:gd name="T88" fmla="*/ 170 w 231"/>
                  <a:gd name="T89" fmla="*/ 223 h 407"/>
                  <a:gd name="T90" fmla="*/ 185 w 231"/>
                  <a:gd name="T91" fmla="*/ 229 h 407"/>
                  <a:gd name="T92" fmla="*/ 200 w 231"/>
                  <a:gd name="T93" fmla="*/ 243 h 407"/>
                  <a:gd name="T94" fmla="*/ 200 w 231"/>
                  <a:gd name="T95" fmla="*/ 262 h 407"/>
                  <a:gd name="T96" fmla="*/ 195 w 231"/>
                  <a:gd name="T97" fmla="*/ 283 h 407"/>
                  <a:gd name="T98" fmla="*/ 118 w 231"/>
                  <a:gd name="T99" fmla="*/ 389 h 407"/>
                  <a:gd name="T100" fmla="*/ 157 w 231"/>
                  <a:gd name="T101" fmla="*/ 383 h 407"/>
                  <a:gd name="T102" fmla="*/ 181 w 231"/>
                  <a:gd name="T103" fmla="*/ 354 h 407"/>
                  <a:gd name="T104" fmla="*/ 203 w 231"/>
                  <a:gd name="T105" fmla="*/ 325 h 407"/>
                  <a:gd name="T106" fmla="*/ 218 w 231"/>
                  <a:gd name="T107" fmla="*/ 301 h 407"/>
                  <a:gd name="T108" fmla="*/ 225 w 231"/>
                  <a:gd name="T109" fmla="*/ 284 h 407"/>
                  <a:gd name="T110" fmla="*/ 230 w 231"/>
                  <a:gd name="T111" fmla="*/ 265 h 407"/>
                  <a:gd name="T112" fmla="*/ 228 w 231"/>
                  <a:gd name="T113" fmla="*/ 237 h 407"/>
                  <a:gd name="T114" fmla="*/ 220 w 231"/>
                  <a:gd name="T115" fmla="*/ 22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1" h="407">
                    <a:moveTo>
                      <a:pt x="220" y="220"/>
                    </a:moveTo>
                    <a:lnTo>
                      <a:pt x="217" y="216"/>
                    </a:lnTo>
                    <a:lnTo>
                      <a:pt x="214" y="213"/>
                    </a:lnTo>
                    <a:lnTo>
                      <a:pt x="211" y="211"/>
                    </a:lnTo>
                    <a:lnTo>
                      <a:pt x="209" y="209"/>
                    </a:lnTo>
                    <a:lnTo>
                      <a:pt x="206" y="206"/>
                    </a:lnTo>
                    <a:lnTo>
                      <a:pt x="202" y="204"/>
                    </a:lnTo>
                    <a:lnTo>
                      <a:pt x="199" y="204"/>
                    </a:lnTo>
                    <a:lnTo>
                      <a:pt x="196" y="201"/>
                    </a:lnTo>
                    <a:lnTo>
                      <a:pt x="192" y="199"/>
                    </a:lnTo>
                    <a:lnTo>
                      <a:pt x="188" y="198"/>
                    </a:lnTo>
                    <a:lnTo>
                      <a:pt x="184" y="197"/>
                    </a:lnTo>
                    <a:lnTo>
                      <a:pt x="181" y="195"/>
                    </a:lnTo>
                    <a:lnTo>
                      <a:pt x="177" y="194"/>
                    </a:lnTo>
                    <a:lnTo>
                      <a:pt x="172" y="194"/>
                    </a:lnTo>
                    <a:lnTo>
                      <a:pt x="170" y="194"/>
                    </a:lnTo>
                    <a:lnTo>
                      <a:pt x="165" y="194"/>
                    </a:lnTo>
                    <a:lnTo>
                      <a:pt x="160" y="192"/>
                    </a:lnTo>
                    <a:lnTo>
                      <a:pt x="157" y="191"/>
                    </a:lnTo>
                    <a:lnTo>
                      <a:pt x="153" y="191"/>
                    </a:lnTo>
                    <a:lnTo>
                      <a:pt x="149" y="191"/>
                    </a:lnTo>
                    <a:lnTo>
                      <a:pt x="145" y="191"/>
                    </a:lnTo>
                    <a:lnTo>
                      <a:pt x="140" y="191"/>
                    </a:lnTo>
                    <a:lnTo>
                      <a:pt x="136" y="191"/>
                    </a:lnTo>
                    <a:lnTo>
                      <a:pt x="133" y="191"/>
                    </a:lnTo>
                    <a:lnTo>
                      <a:pt x="128" y="191"/>
                    </a:lnTo>
                    <a:lnTo>
                      <a:pt x="125" y="191"/>
                    </a:lnTo>
                    <a:lnTo>
                      <a:pt x="121" y="191"/>
                    </a:lnTo>
                    <a:lnTo>
                      <a:pt x="118" y="192"/>
                    </a:lnTo>
                    <a:lnTo>
                      <a:pt x="114" y="192"/>
                    </a:lnTo>
                    <a:lnTo>
                      <a:pt x="111" y="192"/>
                    </a:lnTo>
                    <a:lnTo>
                      <a:pt x="107" y="194"/>
                    </a:lnTo>
                    <a:lnTo>
                      <a:pt x="104" y="194"/>
                    </a:lnTo>
                    <a:lnTo>
                      <a:pt x="105" y="188"/>
                    </a:lnTo>
                    <a:lnTo>
                      <a:pt x="107" y="183"/>
                    </a:lnTo>
                    <a:lnTo>
                      <a:pt x="110" y="177"/>
                    </a:lnTo>
                    <a:lnTo>
                      <a:pt x="111" y="172"/>
                    </a:lnTo>
                    <a:lnTo>
                      <a:pt x="112" y="169"/>
                    </a:lnTo>
                    <a:lnTo>
                      <a:pt x="114" y="166"/>
                    </a:lnTo>
                    <a:lnTo>
                      <a:pt x="115" y="162"/>
                    </a:lnTo>
                    <a:lnTo>
                      <a:pt x="115" y="160"/>
                    </a:lnTo>
                    <a:lnTo>
                      <a:pt x="118" y="153"/>
                    </a:lnTo>
                    <a:lnTo>
                      <a:pt x="119" y="148"/>
                    </a:lnTo>
                    <a:lnTo>
                      <a:pt x="121" y="145"/>
                    </a:lnTo>
                    <a:lnTo>
                      <a:pt x="122" y="141"/>
                    </a:lnTo>
                    <a:lnTo>
                      <a:pt x="122" y="138"/>
                    </a:lnTo>
                    <a:lnTo>
                      <a:pt x="124" y="135"/>
                    </a:lnTo>
                    <a:lnTo>
                      <a:pt x="124" y="131"/>
                    </a:lnTo>
                    <a:lnTo>
                      <a:pt x="125" y="128"/>
                    </a:lnTo>
                    <a:lnTo>
                      <a:pt x="126" y="124"/>
                    </a:lnTo>
                    <a:lnTo>
                      <a:pt x="126" y="121"/>
                    </a:lnTo>
                    <a:lnTo>
                      <a:pt x="128" y="119"/>
                    </a:lnTo>
                    <a:lnTo>
                      <a:pt x="129" y="116"/>
                    </a:lnTo>
                    <a:lnTo>
                      <a:pt x="129" y="112"/>
                    </a:lnTo>
                    <a:lnTo>
                      <a:pt x="131" y="107"/>
                    </a:lnTo>
                    <a:lnTo>
                      <a:pt x="132" y="105"/>
                    </a:lnTo>
                    <a:lnTo>
                      <a:pt x="132" y="102"/>
                    </a:lnTo>
                    <a:lnTo>
                      <a:pt x="133" y="99"/>
                    </a:lnTo>
                    <a:lnTo>
                      <a:pt x="135" y="96"/>
                    </a:lnTo>
                    <a:lnTo>
                      <a:pt x="135" y="92"/>
                    </a:lnTo>
                    <a:lnTo>
                      <a:pt x="135" y="89"/>
                    </a:lnTo>
                    <a:lnTo>
                      <a:pt x="136" y="86"/>
                    </a:lnTo>
                    <a:lnTo>
                      <a:pt x="136" y="82"/>
                    </a:lnTo>
                    <a:lnTo>
                      <a:pt x="138" y="75"/>
                    </a:lnTo>
                    <a:lnTo>
                      <a:pt x="138" y="70"/>
                    </a:lnTo>
                    <a:lnTo>
                      <a:pt x="138" y="67"/>
                    </a:lnTo>
                    <a:lnTo>
                      <a:pt x="139" y="64"/>
                    </a:lnTo>
                    <a:lnTo>
                      <a:pt x="139" y="61"/>
                    </a:lnTo>
                    <a:lnTo>
                      <a:pt x="139" y="57"/>
                    </a:lnTo>
                    <a:lnTo>
                      <a:pt x="139" y="53"/>
                    </a:lnTo>
                    <a:lnTo>
                      <a:pt x="140" y="47"/>
                    </a:lnTo>
                    <a:lnTo>
                      <a:pt x="139" y="42"/>
                    </a:lnTo>
                    <a:lnTo>
                      <a:pt x="139" y="36"/>
                    </a:lnTo>
                    <a:lnTo>
                      <a:pt x="138" y="32"/>
                    </a:lnTo>
                    <a:lnTo>
                      <a:pt x="138" y="28"/>
                    </a:lnTo>
                    <a:lnTo>
                      <a:pt x="136" y="22"/>
                    </a:lnTo>
                    <a:lnTo>
                      <a:pt x="136" y="20"/>
                    </a:lnTo>
                    <a:lnTo>
                      <a:pt x="133" y="15"/>
                    </a:lnTo>
                    <a:lnTo>
                      <a:pt x="132" y="13"/>
                    </a:lnTo>
                    <a:lnTo>
                      <a:pt x="128" y="10"/>
                    </a:lnTo>
                    <a:lnTo>
                      <a:pt x="126" y="7"/>
                    </a:lnTo>
                    <a:lnTo>
                      <a:pt x="122" y="4"/>
                    </a:lnTo>
                    <a:lnTo>
                      <a:pt x="119" y="3"/>
                    </a:lnTo>
                    <a:lnTo>
                      <a:pt x="115" y="1"/>
                    </a:lnTo>
                    <a:lnTo>
                      <a:pt x="112" y="1"/>
                    </a:lnTo>
                    <a:lnTo>
                      <a:pt x="108" y="0"/>
                    </a:lnTo>
                    <a:lnTo>
                      <a:pt x="104" y="1"/>
                    </a:lnTo>
                    <a:lnTo>
                      <a:pt x="101" y="1"/>
                    </a:lnTo>
                    <a:lnTo>
                      <a:pt x="97" y="1"/>
                    </a:lnTo>
                    <a:lnTo>
                      <a:pt x="94" y="1"/>
                    </a:lnTo>
                    <a:lnTo>
                      <a:pt x="92" y="1"/>
                    </a:lnTo>
                    <a:lnTo>
                      <a:pt x="86" y="3"/>
                    </a:lnTo>
                    <a:lnTo>
                      <a:pt x="80" y="6"/>
                    </a:lnTo>
                    <a:lnTo>
                      <a:pt x="73" y="7"/>
                    </a:lnTo>
                    <a:lnTo>
                      <a:pt x="69" y="11"/>
                    </a:lnTo>
                    <a:lnTo>
                      <a:pt x="64" y="14"/>
                    </a:lnTo>
                    <a:lnTo>
                      <a:pt x="59" y="18"/>
                    </a:lnTo>
                    <a:lnTo>
                      <a:pt x="54" y="21"/>
                    </a:lnTo>
                    <a:lnTo>
                      <a:pt x="50" y="25"/>
                    </a:lnTo>
                    <a:lnTo>
                      <a:pt x="46" y="29"/>
                    </a:lnTo>
                    <a:lnTo>
                      <a:pt x="41" y="33"/>
                    </a:lnTo>
                    <a:lnTo>
                      <a:pt x="37" y="38"/>
                    </a:lnTo>
                    <a:lnTo>
                      <a:pt x="34" y="43"/>
                    </a:lnTo>
                    <a:lnTo>
                      <a:pt x="30" y="47"/>
                    </a:lnTo>
                    <a:lnTo>
                      <a:pt x="27" y="53"/>
                    </a:lnTo>
                    <a:lnTo>
                      <a:pt x="23" y="57"/>
                    </a:lnTo>
                    <a:lnTo>
                      <a:pt x="20" y="61"/>
                    </a:lnTo>
                    <a:lnTo>
                      <a:pt x="18" y="66"/>
                    </a:lnTo>
                    <a:lnTo>
                      <a:pt x="15" y="70"/>
                    </a:lnTo>
                    <a:lnTo>
                      <a:pt x="12" y="74"/>
                    </a:lnTo>
                    <a:lnTo>
                      <a:pt x="11" y="78"/>
                    </a:lnTo>
                    <a:lnTo>
                      <a:pt x="9" y="82"/>
                    </a:lnTo>
                    <a:lnTo>
                      <a:pt x="7" y="86"/>
                    </a:lnTo>
                    <a:lnTo>
                      <a:pt x="5" y="91"/>
                    </a:lnTo>
                    <a:lnTo>
                      <a:pt x="4" y="93"/>
                    </a:lnTo>
                    <a:lnTo>
                      <a:pt x="2" y="96"/>
                    </a:lnTo>
                    <a:lnTo>
                      <a:pt x="2" y="99"/>
                    </a:lnTo>
                    <a:lnTo>
                      <a:pt x="0" y="103"/>
                    </a:lnTo>
                    <a:lnTo>
                      <a:pt x="0" y="105"/>
                    </a:lnTo>
                    <a:lnTo>
                      <a:pt x="27" y="116"/>
                    </a:lnTo>
                    <a:lnTo>
                      <a:pt x="29" y="109"/>
                    </a:lnTo>
                    <a:lnTo>
                      <a:pt x="32" y="105"/>
                    </a:lnTo>
                    <a:lnTo>
                      <a:pt x="32" y="100"/>
                    </a:lnTo>
                    <a:lnTo>
                      <a:pt x="34" y="98"/>
                    </a:lnTo>
                    <a:lnTo>
                      <a:pt x="36" y="95"/>
                    </a:lnTo>
                    <a:lnTo>
                      <a:pt x="39" y="92"/>
                    </a:lnTo>
                    <a:lnTo>
                      <a:pt x="40" y="88"/>
                    </a:lnTo>
                    <a:lnTo>
                      <a:pt x="41" y="85"/>
                    </a:lnTo>
                    <a:lnTo>
                      <a:pt x="44" y="81"/>
                    </a:lnTo>
                    <a:lnTo>
                      <a:pt x="47" y="78"/>
                    </a:lnTo>
                    <a:lnTo>
                      <a:pt x="50" y="74"/>
                    </a:lnTo>
                    <a:lnTo>
                      <a:pt x="53" y="70"/>
                    </a:lnTo>
                    <a:lnTo>
                      <a:pt x="54" y="67"/>
                    </a:lnTo>
                    <a:lnTo>
                      <a:pt x="58" y="64"/>
                    </a:lnTo>
                    <a:lnTo>
                      <a:pt x="61" y="60"/>
                    </a:lnTo>
                    <a:lnTo>
                      <a:pt x="62" y="57"/>
                    </a:lnTo>
                    <a:lnTo>
                      <a:pt x="65" y="53"/>
                    </a:lnTo>
                    <a:lnTo>
                      <a:pt x="68" y="50"/>
                    </a:lnTo>
                    <a:lnTo>
                      <a:pt x="71" y="47"/>
                    </a:lnTo>
                    <a:lnTo>
                      <a:pt x="73" y="45"/>
                    </a:lnTo>
                    <a:lnTo>
                      <a:pt x="76" y="42"/>
                    </a:lnTo>
                    <a:lnTo>
                      <a:pt x="79" y="39"/>
                    </a:lnTo>
                    <a:lnTo>
                      <a:pt x="83" y="35"/>
                    </a:lnTo>
                    <a:lnTo>
                      <a:pt x="89" y="32"/>
                    </a:lnTo>
                    <a:lnTo>
                      <a:pt x="93" y="29"/>
                    </a:lnTo>
                    <a:lnTo>
                      <a:pt x="97" y="29"/>
                    </a:lnTo>
                    <a:lnTo>
                      <a:pt x="100" y="28"/>
                    </a:lnTo>
                    <a:lnTo>
                      <a:pt x="103" y="29"/>
                    </a:lnTo>
                    <a:lnTo>
                      <a:pt x="105" y="32"/>
                    </a:lnTo>
                    <a:lnTo>
                      <a:pt x="107" y="33"/>
                    </a:lnTo>
                    <a:lnTo>
                      <a:pt x="108" y="36"/>
                    </a:lnTo>
                    <a:lnTo>
                      <a:pt x="110" y="40"/>
                    </a:lnTo>
                    <a:lnTo>
                      <a:pt x="111" y="45"/>
                    </a:lnTo>
                    <a:lnTo>
                      <a:pt x="111" y="52"/>
                    </a:lnTo>
                    <a:lnTo>
                      <a:pt x="111" y="56"/>
                    </a:lnTo>
                    <a:lnTo>
                      <a:pt x="111" y="61"/>
                    </a:lnTo>
                    <a:lnTo>
                      <a:pt x="110" y="66"/>
                    </a:lnTo>
                    <a:lnTo>
                      <a:pt x="110" y="68"/>
                    </a:lnTo>
                    <a:lnTo>
                      <a:pt x="110" y="71"/>
                    </a:lnTo>
                    <a:lnTo>
                      <a:pt x="110" y="75"/>
                    </a:lnTo>
                    <a:lnTo>
                      <a:pt x="108" y="78"/>
                    </a:lnTo>
                    <a:lnTo>
                      <a:pt x="107" y="82"/>
                    </a:lnTo>
                    <a:lnTo>
                      <a:pt x="107" y="86"/>
                    </a:lnTo>
                    <a:lnTo>
                      <a:pt x="105" y="89"/>
                    </a:lnTo>
                    <a:lnTo>
                      <a:pt x="105" y="93"/>
                    </a:lnTo>
                    <a:lnTo>
                      <a:pt x="105" y="98"/>
                    </a:lnTo>
                    <a:lnTo>
                      <a:pt x="104" y="100"/>
                    </a:lnTo>
                    <a:lnTo>
                      <a:pt x="104" y="106"/>
                    </a:lnTo>
                    <a:lnTo>
                      <a:pt x="103" y="109"/>
                    </a:lnTo>
                    <a:lnTo>
                      <a:pt x="101" y="114"/>
                    </a:lnTo>
                    <a:lnTo>
                      <a:pt x="100" y="119"/>
                    </a:lnTo>
                    <a:lnTo>
                      <a:pt x="99" y="123"/>
                    </a:lnTo>
                    <a:lnTo>
                      <a:pt x="97" y="127"/>
                    </a:lnTo>
                    <a:lnTo>
                      <a:pt x="96" y="131"/>
                    </a:lnTo>
                    <a:lnTo>
                      <a:pt x="94" y="135"/>
                    </a:lnTo>
                    <a:lnTo>
                      <a:pt x="94" y="139"/>
                    </a:lnTo>
                    <a:lnTo>
                      <a:pt x="92" y="144"/>
                    </a:lnTo>
                    <a:lnTo>
                      <a:pt x="90" y="148"/>
                    </a:lnTo>
                    <a:lnTo>
                      <a:pt x="89" y="152"/>
                    </a:lnTo>
                    <a:lnTo>
                      <a:pt x="87" y="156"/>
                    </a:lnTo>
                    <a:lnTo>
                      <a:pt x="86" y="160"/>
                    </a:lnTo>
                    <a:lnTo>
                      <a:pt x="85" y="165"/>
                    </a:lnTo>
                    <a:lnTo>
                      <a:pt x="83" y="169"/>
                    </a:lnTo>
                    <a:lnTo>
                      <a:pt x="82" y="173"/>
                    </a:lnTo>
                    <a:lnTo>
                      <a:pt x="80" y="176"/>
                    </a:lnTo>
                    <a:lnTo>
                      <a:pt x="79" y="178"/>
                    </a:lnTo>
                    <a:lnTo>
                      <a:pt x="78" y="183"/>
                    </a:lnTo>
                    <a:lnTo>
                      <a:pt x="76" y="185"/>
                    </a:lnTo>
                    <a:lnTo>
                      <a:pt x="73" y="191"/>
                    </a:lnTo>
                    <a:lnTo>
                      <a:pt x="72" y="197"/>
                    </a:lnTo>
                    <a:lnTo>
                      <a:pt x="69" y="199"/>
                    </a:lnTo>
                    <a:lnTo>
                      <a:pt x="69" y="204"/>
                    </a:lnTo>
                    <a:lnTo>
                      <a:pt x="68" y="205"/>
                    </a:lnTo>
                    <a:lnTo>
                      <a:pt x="68" y="206"/>
                    </a:lnTo>
                    <a:lnTo>
                      <a:pt x="58" y="231"/>
                    </a:lnTo>
                    <a:lnTo>
                      <a:pt x="58" y="231"/>
                    </a:lnTo>
                    <a:lnTo>
                      <a:pt x="62" y="230"/>
                    </a:lnTo>
                    <a:lnTo>
                      <a:pt x="65" y="229"/>
                    </a:lnTo>
                    <a:lnTo>
                      <a:pt x="71" y="229"/>
                    </a:lnTo>
                    <a:lnTo>
                      <a:pt x="75" y="227"/>
                    </a:lnTo>
                    <a:lnTo>
                      <a:pt x="80" y="226"/>
                    </a:lnTo>
                    <a:lnTo>
                      <a:pt x="83" y="226"/>
                    </a:lnTo>
                    <a:lnTo>
                      <a:pt x="85" y="226"/>
                    </a:lnTo>
                    <a:lnTo>
                      <a:pt x="87" y="224"/>
                    </a:lnTo>
                    <a:lnTo>
                      <a:pt x="90" y="224"/>
                    </a:lnTo>
                    <a:lnTo>
                      <a:pt x="94" y="223"/>
                    </a:lnTo>
                    <a:lnTo>
                      <a:pt x="99" y="223"/>
                    </a:lnTo>
                    <a:lnTo>
                      <a:pt x="101" y="222"/>
                    </a:lnTo>
                    <a:lnTo>
                      <a:pt x="105" y="222"/>
                    </a:lnTo>
                    <a:lnTo>
                      <a:pt x="110" y="220"/>
                    </a:lnTo>
                    <a:lnTo>
                      <a:pt x="114" y="220"/>
                    </a:lnTo>
                    <a:lnTo>
                      <a:pt x="117" y="220"/>
                    </a:lnTo>
                    <a:lnTo>
                      <a:pt x="122" y="220"/>
                    </a:lnTo>
                    <a:lnTo>
                      <a:pt x="126" y="220"/>
                    </a:lnTo>
                    <a:lnTo>
                      <a:pt x="131" y="220"/>
                    </a:lnTo>
                    <a:lnTo>
                      <a:pt x="133" y="220"/>
                    </a:lnTo>
                    <a:lnTo>
                      <a:pt x="138" y="220"/>
                    </a:lnTo>
                    <a:lnTo>
                      <a:pt x="142" y="220"/>
                    </a:lnTo>
                    <a:lnTo>
                      <a:pt x="147" y="220"/>
                    </a:lnTo>
                    <a:lnTo>
                      <a:pt x="150" y="220"/>
                    </a:lnTo>
                    <a:lnTo>
                      <a:pt x="154" y="220"/>
                    </a:lnTo>
                    <a:lnTo>
                      <a:pt x="158" y="220"/>
                    </a:lnTo>
                    <a:lnTo>
                      <a:pt x="161" y="222"/>
                    </a:lnTo>
                    <a:lnTo>
                      <a:pt x="165" y="222"/>
                    </a:lnTo>
                    <a:lnTo>
                      <a:pt x="170" y="223"/>
                    </a:lnTo>
                    <a:lnTo>
                      <a:pt x="172" y="223"/>
                    </a:lnTo>
                    <a:lnTo>
                      <a:pt x="177" y="224"/>
                    </a:lnTo>
                    <a:lnTo>
                      <a:pt x="179" y="226"/>
                    </a:lnTo>
                    <a:lnTo>
                      <a:pt x="182" y="226"/>
                    </a:lnTo>
                    <a:lnTo>
                      <a:pt x="185" y="229"/>
                    </a:lnTo>
                    <a:lnTo>
                      <a:pt x="188" y="230"/>
                    </a:lnTo>
                    <a:lnTo>
                      <a:pt x="192" y="233"/>
                    </a:lnTo>
                    <a:lnTo>
                      <a:pt x="198" y="237"/>
                    </a:lnTo>
                    <a:lnTo>
                      <a:pt x="198" y="240"/>
                    </a:lnTo>
                    <a:lnTo>
                      <a:pt x="200" y="243"/>
                    </a:lnTo>
                    <a:lnTo>
                      <a:pt x="200" y="247"/>
                    </a:lnTo>
                    <a:lnTo>
                      <a:pt x="202" y="250"/>
                    </a:lnTo>
                    <a:lnTo>
                      <a:pt x="202" y="254"/>
                    </a:lnTo>
                    <a:lnTo>
                      <a:pt x="202" y="258"/>
                    </a:lnTo>
                    <a:lnTo>
                      <a:pt x="200" y="262"/>
                    </a:lnTo>
                    <a:lnTo>
                      <a:pt x="200" y="266"/>
                    </a:lnTo>
                    <a:lnTo>
                      <a:pt x="199" y="269"/>
                    </a:lnTo>
                    <a:lnTo>
                      <a:pt x="198" y="275"/>
                    </a:lnTo>
                    <a:lnTo>
                      <a:pt x="196" y="279"/>
                    </a:lnTo>
                    <a:lnTo>
                      <a:pt x="195" y="283"/>
                    </a:lnTo>
                    <a:lnTo>
                      <a:pt x="193" y="287"/>
                    </a:lnTo>
                    <a:lnTo>
                      <a:pt x="191" y="290"/>
                    </a:lnTo>
                    <a:lnTo>
                      <a:pt x="189" y="294"/>
                    </a:lnTo>
                    <a:lnTo>
                      <a:pt x="188" y="300"/>
                    </a:lnTo>
                    <a:lnTo>
                      <a:pt x="118" y="389"/>
                    </a:lnTo>
                    <a:lnTo>
                      <a:pt x="140" y="407"/>
                    </a:lnTo>
                    <a:lnTo>
                      <a:pt x="145" y="400"/>
                    </a:lnTo>
                    <a:lnTo>
                      <a:pt x="149" y="396"/>
                    </a:lnTo>
                    <a:lnTo>
                      <a:pt x="153" y="389"/>
                    </a:lnTo>
                    <a:lnTo>
                      <a:pt x="157" y="383"/>
                    </a:lnTo>
                    <a:lnTo>
                      <a:pt x="161" y="376"/>
                    </a:lnTo>
                    <a:lnTo>
                      <a:pt x="167" y="371"/>
                    </a:lnTo>
                    <a:lnTo>
                      <a:pt x="171" y="365"/>
                    </a:lnTo>
                    <a:lnTo>
                      <a:pt x="177" y="360"/>
                    </a:lnTo>
                    <a:lnTo>
                      <a:pt x="181" y="354"/>
                    </a:lnTo>
                    <a:lnTo>
                      <a:pt x="185" y="349"/>
                    </a:lnTo>
                    <a:lnTo>
                      <a:pt x="189" y="342"/>
                    </a:lnTo>
                    <a:lnTo>
                      <a:pt x="195" y="336"/>
                    </a:lnTo>
                    <a:lnTo>
                      <a:pt x="199" y="330"/>
                    </a:lnTo>
                    <a:lnTo>
                      <a:pt x="203" y="325"/>
                    </a:lnTo>
                    <a:lnTo>
                      <a:pt x="209" y="318"/>
                    </a:lnTo>
                    <a:lnTo>
                      <a:pt x="213" y="312"/>
                    </a:lnTo>
                    <a:lnTo>
                      <a:pt x="214" y="310"/>
                    </a:lnTo>
                    <a:lnTo>
                      <a:pt x="217" y="305"/>
                    </a:lnTo>
                    <a:lnTo>
                      <a:pt x="218" y="301"/>
                    </a:lnTo>
                    <a:lnTo>
                      <a:pt x="220" y="298"/>
                    </a:lnTo>
                    <a:lnTo>
                      <a:pt x="221" y="294"/>
                    </a:lnTo>
                    <a:lnTo>
                      <a:pt x="223" y="291"/>
                    </a:lnTo>
                    <a:lnTo>
                      <a:pt x="224" y="287"/>
                    </a:lnTo>
                    <a:lnTo>
                      <a:pt x="225" y="284"/>
                    </a:lnTo>
                    <a:lnTo>
                      <a:pt x="225" y="282"/>
                    </a:lnTo>
                    <a:lnTo>
                      <a:pt x="227" y="279"/>
                    </a:lnTo>
                    <a:lnTo>
                      <a:pt x="227" y="275"/>
                    </a:lnTo>
                    <a:lnTo>
                      <a:pt x="228" y="271"/>
                    </a:lnTo>
                    <a:lnTo>
                      <a:pt x="230" y="265"/>
                    </a:lnTo>
                    <a:lnTo>
                      <a:pt x="231" y="259"/>
                    </a:lnTo>
                    <a:lnTo>
                      <a:pt x="231" y="254"/>
                    </a:lnTo>
                    <a:lnTo>
                      <a:pt x="231" y="248"/>
                    </a:lnTo>
                    <a:lnTo>
                      <a:pt x="230" y="243"/>
                    </a:lnTo>
                    <a:lnTo>
                      <a:pt x="228" y="237"/>
                    </a:lnTo>
                    <a:lnTo>
                      <a:pt x="227" y="233"/>
                    </a:lnTo>
                    <a:lnTo>
                      <a:pt x="225" y="229"/>
                    </a:lnTo>
                    <a:lnTo>
                      <a:pt x="223" y="224"/>
                    </a:lnTo>
                    <a:lnTo>
                      <a:pt x="220" y="220"/>
                    </a:lnTo>
                    <a:lnTo>
                      <a:pt x="22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59" name="Freeform 179"/>
              <p:cNvSpPr>
                <a:spLocks/>
              </p:cNvSpPr>
              <p:nvPr/>
            </p:nvSpPr>
            <p:spPr bwMode="auto">
              <a:xfrm>
                <a:off x="4613" y="1698"/>
                <a:ext cx="147" cy="201"/>
              </a:xfrm>
              <a:custGeom>
                <a:avLst/>
                <a:gdLst>
                  <a:gd name="T0" fmla="*/ 127 w 147"/>
                  <a:gd name="T1" fmla="*/ 7 h 201"/>
                  <a:gd name="T2" fmla="*/ 119 w 147"/>
                  <a:gd name="T3" fmla="*/ 5 h 201"/>
                  <a:gd name="T4" fmla="*/ 110 w 147"/>
                  <a:gd name="T5" fmla="*/ 0 h 201"/>
                  <a:gd name="T6" fmla="*/ 102 w 147"/>
                  <a:gd name="T7" fmla="*/ 0 h 201"/>
                  <a:gd name="T8" fmla="*/ 92 w 147"/>
                  <a:gd name="T9" fmla="*/ 0 h 201"/>
                  <a:gd name="T10" fmla="*/ 83 w 147"/>
                  <a:gd name="T11" fmla="*/ 2 h 201"/>
                  <a:gd name="T12" fmla="*/ 73 w 147"/>
                  <a:gd name="T13" fmla="*/ 3 h 201"/>
                  <a:gd name="T14" fmla="*/ 62 w 147"/>
                  <a:gd name="T15" fmla="*/ 7 h 201"/>
                  <a:gd name="T16" fmla="*/ 53 w 147"/>
                  <a:gd name="T17" fmla="*/ 9 h 201"/>
                  <a:gd name="T18" fmla="*/ 43 w 147"/>
                  <a:gd name="T19" fmla="*/ 13 h 201"/>
                  <a:gd name="T20" fmla="*/ 34 w 147"/>
                  <a:gd name="T21" fmla="*/ 17 h 201"/>
                  <a:gd name="T22" fmla="*/ 25 w 147"/>
                  <a:gd name="T23" fmla="*/ 20 h 201"/>
                  <a:gd name="T24" fmla="*/ 18 w 147"/>
                  <a:gd name="T25" fmla="*/ 24 h 201"/>
                  <a:gd name="T26" fmla="*/ 11 w 147"/>
                  <a:gd name="T27" fmla="*/ 28 h 201"/>
                  <a:gd name="T28" fmla="*/ 3 w 147"/>
                  <a:gd name="T29" fmla="*/ 32 h 201"/>
                  <a:gd name="T30" fmla="*/ 14 w 147"/>
                  <a:gd name="T31" fmla="*/ 59 h 201"/>
                  <a:gd name="T32" fmla="*/ 20 w 147"/>
                  <a:gd name="T33" fmla="*/ 55 h 201"/>
                  <a:gd name="T34" fmla="*/ 25 w 147"/>
                  <a:gd name="T35" fmla="*/ 52 h 201"/>
                  <a:gd name="T36" fmla="*/ 34 w 147"/>
                  <a:gd name="T37" fmla="*/ 49 h 201"/>
                  <a:gd name="T38" fmla="*/ 41 w 147"/>
                  <a:gd name="T39" fmla="*/ 46 h 201"/>
                  <a:gd name="T40" fmla="*/ 46 w 147"/>
                  <a:gd name="T41" fmla="*/ 42 h 201"/>
                  <a:gd name="T42" fmla="*/ 55 w 147"/>
                  <a:gd name="T43" fmla="*/ 39 h 201"/>
                  <a:gd name="T44" fmla="*/ 62 w 147"/>
                  <a:gd name="T45" fmla="*/ 37 h 201"/>
                  <a:gd name="T46" fmla="*/ 70 w 147"/>
                  <a:gd name="T47" fmla="*/ 35 h 201"/>
                  <a:gd name="T48" fmla="*/ 76 w 147"/>
                  <a:gd name="T49" fmla="*/ 32 h 201"/>
                  <a:gd name="T50" fmla="*/ 83 w 147"/>
                  <a:gd name="T51" fmla="*/ 31 h 201"/>
                  <a:gd name="T52" fmla="*/ 89 w 147"/>
                  <a:gd name="T53" fmla="*/ 30 h 201"/>
                  <a:gd name="T54" fmla="*/ 95 w 147"/>
                  <a:gd name="T55" fmla="*/ 30 h 201"/>
                  <a:gd name="T56" fmla="*/ 105 w 147"/>
                  <a:gd name="T57" fmla="*/ 30 h 201"/>
                  <a:gd name="T58" fmla="*/ 113 w 147"/>
                  <a:gd name="T59" fmla="*/ 34 h 201"/>
                  <a:gd name="T60" fmla="*/ 116 w 147"/>
                  <a:gd name="T61" fmla="*/ 39 h 201"/>
                  <a:gd name="T62" fmla="*/ 117 w 147"/>
                  <a:gd name="T63" fmla="*/ 49 h 201"/>
                  <a:gd name="T64" fmla="*/ 117 w 147"/>
                  <a:gd name="T65" fmla="*/ 55 h 201"/>
                  <a:gd name="T66" fmla="*/ 116 w 147"/>
                  <a:gd name="T67" fmla="*/ 62 h 201"/>
                  <a:gd name="T68" fmla="*/ 115 w 147"/>
                  <a:gd name="T69" fmla="*/ 70 h 201"/>
                  <a:gd name="T70" fmla="*/ 112 w 147"/>
                  <a:gd name="T71" fmla="*/ 78 h 201"/>
                  <a:gd name="T72" fmla="*/ 63 w 147"/>
                  <a:gd name="T73" fmla="*/ 201 h 201"/>
                  <a:gd name="T74" fmla="*/ 67 w 147"/>
                  <a:gd name="T75" fmla="*/ 194 h 201"/>
                  <a:gd name="T76" fmla="*/ 73 w 147"/>
                  <a:gd name="T77" fmla="*/ 187 h 201"/>
                  <a:gd name="T78" fmla="*/ 77 w 147"/>
                  <a:gd name="T79" fmla="*/ 180 h 201"/>
                  <a:gd name="T80" fmla="*/ 83 w 147"/>
                  <a:gd name="T81" fmla="*/ 173 h 201"/>
                  <a:gd name="T82" fmla="*/ 87 w 147"/>
                  <a:gd name="T83" fmla="*/ 166 h 201"/>
                  <a:gd name="T84" fmla="*/ 91 w 147"/>
                  <a:gd name="T85" fmla="*/ 159 h 201"/>
                  <a:gd name="T86" fmla="*/ 96 w 147"/>
                  <a:gd name="T87" fmla="*/ 151 h 201"/>
                  <a:gd name="T88" fmla="*/ 101 w 147"/>
                  <a:gd name="T89" fmla="*/ 145 h 201"/>
                  <a:gd name="T90" fmla="*/ 106 w 147"/>
                  <a:gd name="T91" fmla="*/ 137 h 201"/>
                  <a:gd name="T92" fmla="*/ 110 w 147"/>
                  <a:gd name="T93" fmla="*/ 130 h 201"/>
                  <a:gd name="T94" fmla="*/ 115 w 147"/>
                  <a:gd name="T95" fmla="*/ 123 h 201"/>
                  <a:gd name="T96" fmla="*/ 120 w 147"/>
                  <a:gd name="T97" fmla="*/ 116 h 201"/>
                  <a:gd name="T98" fmla="*/ 124 w 147"/>
                  <a:gd name="T99" fmla="*/ 109 h 201"/>
                  <a:gd name="T100" fmla="*/ 130 w 147"/>
                  <a:gd name="T101" fmla="*/ 102 h 201"/>
                  <a:gd name="T102" fmla="*/ 134 w 147"/>
                  <a:gd name="T103" fmla="*/ 95 h 201"/>
                  <a:gd name="T104" fmla="*/ 140 w 147"/>
                  <a:gd name="T105" fmla="*/ 88 h 201"/>
                  <a:gd name="T106" fmla="*/ 141 w 147"/>
                  <a:gd name="T107" fmla="*/ 81 h 201"/>
                  <a:gd name="T108" fmla="*/ 142 w 147"/>
                  <a:gd name="T109" fmla="*/ 73 h 201"/>
                  <a:gd name="T110" fmla="*/ 145 w 147"/>
                  <a:gd name="T111" fmla="*/ 63 h 201"/>
                  <a:gd name="T112" fmla="*/ 147 w 147"/>
                  <a:gd name="T113" fmla="*/ 52 h 201"/>
                  <a:gd name="T114" fmla="*/ 147 w 147"/>
                  <a:gd name="T115" fmla="*/ 41 h 201"/>
                  <a:gd name="T116" fmla="*/ 144 w 147"/>
                  <a:gd name="T117" fmla="*/ 30 h 201"/>
                  <a:gd name="T118" fmla="*/ 138 w 147"/>
                  <a:gd name="T119" fmla="*/ 18 h 201"/>
                  <a:gd name="T120" fmla="*/ 131 w 147"/>
                  <a:gd name="T121" fmla="*/ 1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 h="201">
                    <a:moveTo>
                      <a:pt x="131" y="10"/>
                    </a:moveTo>
                    <a:lnTo>
                      <a:pt x="127" y="7"/>
                    </a:lnTo>
                    <a:lnTo>
                      <a:pt x="123" y="6"/>
                    </a:lnTo>
                    <a:lnTo>
                      <a:pt x="119" y="5"/>
                    </a:lnTo>
                    <a:lnTo>
                      <a:pt x="116" y="3"/>
                    </a:lnTo>
                    <a:lnTo>
                      <a:pt x="110" y="0"/>
                    </a:lnTo>
                    <a:lnTo>
                      <a:pt x="106" y="0"/>
                    </a:lnTo>
                    <a:lnTo>
                      <a:pt x="102" y="0"/>
                    </a:lnTo>
                    <a:lnTo>
                      <a:pt x="98" y="0"/>
                    </a:lnTo>
                    <a:lnTo>
                      <a:pt x="92" y="0"/>
                    </a:lnTo>
                    <a:lnTo>
                      <a:pt x="87" y="0"/>
                    </a:lnTo>
                    <a:lnTo>
                      <a:pt x="83" y="2"/>
                    </a:lnTo>
                    <a:lnTo>
                      <a:pt x="77" y="3"/>
                    </a:lnTo>
                    <a:lnTo>
                      <a:pt x="73" y="3"/>
                    </a:lnTo>
                    <a:lnTo>
                      <a:pt x="67" y="5"/>
                    </a:lnTo>
                    <a:lnTo>
                      <a:pt x="62" y="7"/>
                    </a:lnTo>
                    <a:lnTo>
                      <a:pt x="57" y="9"/>
                    </a:lnTo>
                    <a:lnTo>
                      <a:pt x="53" y="9"/>
                    </a:lnTo>
                    <a:lnTo>
                      <a:pt x="48" y="12"/>
                    </a:lnTo>
                    <a:lnTo>
                      <a:pt x="43" y="13"/>
                    </a:lnTo>
                    <a:lnTo>
                      <a:pt x="38" y="16"/>
                    </a:lnTo>
                    <a:lnTo>
                      <a:pt x="34" y="17"/>
                    </a:lnTo>
                    <a:lnTo>
                      <a:pt x="30" y="18"/>
                    </a:lnTo>
                    <a:lnTo>
                      <a:pt x="25" y="20"/>
                    </a:lnTo>
                    <a:lnTo>
                      <a:pt x="23" y="23"/>
                    </a:lnTo>
                    <a:lnTo>
                      <a:pt x="18" y="24"/>
                    </a:lnTo>
                    <a:lnTo>
                      <a:pt x="14" y="25"/>
                    </a:lnTo>
                    <a:lnTo>
                      <a:pt x="11" y="28"/>
                    </a:lnTo>
                    <a:lnTo>
                      <a:pt x="9" y="30"/>
                    </a:lnTo>
                    <a:lnTo>
                      <a:pt x="3" y="32"/>
                    </a:lnTo>
                    <a:lnTo>
                      <a:pt x="0" y="34"/>
                    </a:lnTo>
                    <a:lnTo>
                      <a:pt x="14" y="59"/>
                    </a:lnTo>
                    <a:lnTo>
                      <a:pt x="17" y="58"/>
                    </a:lnTo>
                    <a:lnTo>
                      <a:pt x="20" y="55"/>
                    </a:lnTo>
                    <a:lnTo>
                      <a:pt x="23" y="53"/>
                    </a:lnTo>
                    <a:lnTo>
                      <a:pt x="25" y="52"/>
                    </a:lnTo>
                    <a:lnTo>
                      <a:pt x="30" y="51"/>
                    </a:lnTo>
                    <a:lnTo>
                      <a:pt x="34" y="49"/>
                    </a:lnTo>
                    <a:lnTo>
                      <a:pt x="37" y="46"/>
                    </a:lnTo>
                    <a:lnTo>
                      <a:pt x="41" y="46"/>
                    </a:lnTo>
                    <a:lnTo>
                      <a:pt x="43" y="44"/>
                    </a:lnTo>
                    <a:lnTo>
                      <a:pt x="46" y="42"/>
                    </a:lnTo>
                    <a:lnTo>
                      <a:pt x="50" y="41"/>
                    </a:lnTo>
                    <a:lnTo>
                      <a:pt x="55" y="39"/>
                    </a:lnTo>
                    <a:lnTo>
                      <a:pt x="57" y="38"/>
                    </a:lnTo>
                    <a:lnTo>
                      <a:pt x="62" y="37"/>
                    </a:lnTo>
                    <a:lnTo>
                      <a:pt x="66" y="35"/>
                    </a:lnTo>
                    <a:lnTo>
                      <a:pt x="70" y="35"/>
                    </a:lnTo>
                    <a:lnTo>
                      <a:pt x="73" y="34"/>
                    </a:lnTo>
                    <a:lnTo>
                      <a:pt x="76" y="32"/>
                    </a:lnTo>
                    <a:lnTo>
                      <a:pt x="80" y="31"/>
                    </a:lnTo>
                    <a:lnTo>
                      <a:pt x="83" y="31"/>
                    </a:lnTo>
                    <a:lnTo>
                      <a:pt x="87" y="30"/>
                    </a:lnTo>
                    <a:lnTo>
                      <a:pt x="89" y="30"/>
                    </a:lnTo>
                    <a:lnTo>
                      <a:pt x="92" y="30"/>
                    </a:lnTo>
                    <a:lnTo>
                      <a:pt x="95" y="30"/>
                    </a:lnTo>
                    <a:lnTo>
                      <a:pt x="99" y="30"/>
                    </a:lnTo>
                    <a:lnTo>
                      <a:pt x="105" y="30"/>
                    </a:lnTo>
                    <a:lnTo>
                      <a:pt x="109" y="31"/>
                    </a:lnTo>
                    <a:lnTo>
                      <a:pt x="113" y="34"/>
                    </a:lnTo>
                    <a:lnTo>
                      <a:pt x="115" y="35"/>
                    </a:lnTo>
                    <a:lnTo>
                      <a:pt x="116" y="39"/>
                    </a:lnTo>
                    <a:lnTo>
                      <a:pt x="117" y="44"/>
                    </a:lnTo>
                    <a:lnTo>
                      <a:pt x="117" y="49"/>
                    </a:lnTo>
                    <a:lnTo>
                      <a:pt x="117" y="51"/>
                    </a:lnTo>
                    <a:lnTo>
                      <a:pt x="117" y="55"/>
                    </a:lnTo>
                    <a:lnTo>
                      <a:pt x="116" y="59"/>
                    </a:lnTo>
                    <a:lnTo>
                      <a:pt x="116" y="62"/>
                    </a:lnTo>
                    <a:lnTo>
                      <a:pt x="115" y="66"/>
                    </a:lnTo>
                    <a:lnTo>
                      <a:pt x="115" y="70"/>
                    </a:lnTo>
                    <a:lnTo>
                      <a:pt x="113" y="73"/>
                    </a:lnTo>
                    <a:lnTo>
                      <a:pt x="112" y="78"/>
                    </a:lnTo>
                    <a:lnTo>
                      <a:pt x="39" y="184"/>
                    </a:lnTo>
                    <a:lnTo>
                      <a:pt x="63" y="201"/>
                    </a:lnTo>
                    <a:lnTo>
                      <a:pt x="64" y="197"/>
                    </a:lnTo>
                    <a:lnTo>
                      <a:pt x="67" y="194"/>
                    </a:lnTo>
                    <a:lnTo>
                      <a:pt x="70" y="190"/>
                    </a:lnTo>
                    <a:lnTo>
                      <a:pt x="73" y="187"/>
                    </a:lnTo>
                    <a:lnTo>
                      <a:pt x="74" y="183"/>
                    </a:lnTo>
                    <a:lnTo>
                      <a:pt x="77" y="180"/>
                    </a:lnTo>
                    <a:lnTo>
                      <a:pt x="78" y="176"/>
                    </a:lnTo>
                    <a:lnTo>
                      <a:pt x="83" y="173"/>
                    </a:lnTo>
                    <a:lnTo>
                      <a:pt x="84" y="169"/>
                    </a:lnTo>
                    <a:lnTo>
                      <a:pt x="87" y="166"/>
                    </a:lnTo>
                    <a:lnTo>
                      <a:pt x="88" y="162"/>
                    </a:lnTo>
                    <a:lnTo>
                      <a:pt x="91" y="159"/>
                    </a:lnTo>
                    <a:lnTo>
                      <a:pt x="94" y="155"/>
                    </a:lnTo>
                    <a:lnTo>
                      <a:pt x="96" y="151"/>
                    </a:lnTo>
                    <a:lnTo>
                      <a:pt x="98" y="148"/>
                    </a:lnTo>
                    <a:lnTo>
                      <a:pt x="101" y="145"/>
                    </a:lnTo>
                    <a:lnTo>
                      <a:pt x="103" y="141"/>
                    </a:lnTo>
                    <a:lnTo>
                      <a:pt x="106" y="137"/>
                    </a:lnTo>
                    <a:lnTo>
                      <a:pt x="108" y="134"/>
                    </a:lnTo>
                    <a:lnTo>
                      <a:pt x="110" y="130"/>
                    </a:lnTo>
                    <a:lnTo>
                      <a:pt x="112" y="126"/>
                    </a:lnTo>
                    <a:lnTo>
                      <a:pt x="115" y="123"/>
                    </a:lnTo>
                    <a:lnTo>
                      <a:pt x="117" y="120"/>
                    </a:lnTo>
                    <a:lnTo>
                      <a:pt x="120" y="116"/>
                    </a:lnTo>
                    <a:lnTo>
                      <a:pt x="122" y="113"/>
                    </a:lnTo>
                    <a:lnTo>
                      <a:pt x="124" y="109"/>
                    </a:lnTo>
                    <a:lnTo>
                      <a:pt x="127" y="105"/>
                    </a:lnTo>
                    <a:lnTo>
                      <a:pt x="130" y="102"/>
                    </a:lnTo>
                    <a:lnTo>
                      <a:pt x="131" y="99"/>
                    </a:lnTo>
                    <a:lnTo>
                      <a:pt x="134" y="95"/>
                    </a:lnTo>
                    <a:lnTo>
                      <a:pt x="137" y="92"/>
                    </a:lnTo>
                    <a:lnTo>
                      <a:pt x="140" y="88"/>
                    </a:lnTo>
                    <a:lnTo>
                      <a:pt x="140" y="85"/>
                    </a:lnTo>
                    <a:lnTo>
                      <a:pt x="141" y="81"/>
                    </a:lnTo>
                    <a:lnTo>
                      <a:pt x="141" y="77"/>
                    </a:lnTo>
                    <a:lnTo>
                      <a:pt x="142" y="73"/>
                    </a:lnTo>
                    <a:lnTo>
                      <a:pt x="144" y="67"/>
                    </a:lnTo>
                    <a:lnTo>
                      <a:pt x="145" y="63"/>
                    </a:lnTo>
                    <a:lnTo>
                      <a:pt x="145" y="58"/>
                    </a:lnTo>
                    <a:lnTo>
                      <a:pt x="147" y="52"/>
                    </a:lnTo>
                    <a:lnTo>
                      <a:pt x="147" y="46"/>
                    </a:lnTo>
                    <a:lnTo>
                      <a:pt x="147" y="41"/>
                    </a:lnTo>
                    <a:lnTo>
                      <a:pt x="145" y="34"/>
                    </a:lnTo>
                    <a:lnTo>
                      <a:pt x="144" y="30"/>
                    </a:lnTo>
                    <a:lnTo>
                      <a:pt x="141" y="24"/>
                    </a:lnTo>
                    <a:lnTo>
                      <a:pt x="138" y="18"/>
                    </a:lnTo>
                    <a:lnTo>
                      <a:pt x="135" y="14"/>
                    </a:lnTo>
                    <a:lnTo>
                      <a:pt x="131" y="10"/>
                    </a:lnTo>
                    <a:lnTo>
                      <a:pt x="13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0" name="Freeform 180"/>
              <p:cNvSpPr>
                <a:spLocks/>
              </p:cNvSpPr>
              <p:nvPr/>
            </p:nvSpPr>
            <p:spPr bwMode="auto">
              <a:xfrm>
                <a:off x="4564" y="1852"/>
                <a:ext cx="256" cy="290"/>
              </a:xfrm>
              <a:custGeom>
                <a:avLst/>
                <a:gdLst>
                  <a:gd name="T0" fmla="*/ 236 w 256"/>
                  <a:gd name="T1" fmla="*/ 5 h 290"/>
                  <a:gd name="T2" fmla="*/ 219 w 256"/>
                  <a:gd name="T3" fmla="*/ 0 h 290"/>
                  <a:gd name="T4" fmla="*/ 198 w 256"/>
                  <a:gd name="T5" fmla="*/ 0 h 290"/>
                  <a:gd name="T6" fmla="*/ 176 w 256"/>
                  <a:gd name="T7" fmla="*/ 1 h 290"/>
                  <a:gd name="T8" fmla="*/ 152 w 256"/>
                  <a:gd name="T9" fmla="*/ 5 h 290"/>
                  <a:gd name="T10" fmla="*/ 132 w 256"/>
                  <a:gd name="T11" fmla="*/ 14 h 290"/>
                  <a:gd name="T12" fmla="*/ 112 w 256"/>
                  <a:gd name="T13" fmla="*/ 18 h 290"/>
                  <a:gd name="T14" fmla="*/ 98 w 256"/>
                  <a:gd name="T15" fmla="*/ 25 h 290"/>
                  <a:gd name="T16" fmla="*/ 113 w 256"/>
                  <a:gd name="T17" fmla="*/ 49 h 290"/>
                  <a:gd name="T18" fmla="*/ 133 w 256"/>
                  <a:gd name="T19" fmla="*/ 42 h 290"/>
                  <a:gd name="T20" fmla="*/ 152 w 256"/>
                  <a:gd name="T21" fmla="*/ 36 h 290"/>
                  <a:gd name="T22" fmla="*/ 171 w 256"/>
                  <a:gd name="T23" fmla="*/ 32 h 290"/>
                  <a:gd name="T24" fmla="*/ 187 w 256"/>
                  <a:gd name="T25" fmla="*/ 29 h 290"/>
                  <a:gd name="T26" fmla="*/ 203 w 256"/>
                  <a:gd name="T27" fmla="*/ 28 h 290"/>
                  <a:gd name="T28" fmla="*/ 219 w 256"/>
                  <a:gd name="T29" fmla="*/ 29 h 290"/>
                  <a:gd name="T30" fmla="*/ 226 w 256"/>
                  <a:gd name="T31" fmla="*/ 35 h 290"/>
                  <a:gd name="T32" fmla="*/ 224 w 256"/>
                  <a:gd name="T33" fmla="*/ 50 h 290"/>
                  <a:gd name="T34" fmla="*/ 214 w 256"/>
                  <a:gd name="T35" fmla="*/ 68 h 290"/>
                  <a:gd name="T36" fmla="*/ 201 w 256"/>
                  <a:gd name="T37" fmla="*/ 86 h 290"/>
                  <a:gd name="T38" fmla="*/ 187 w 256"/>
                  <a:gd name="T39" fmla="*/ 103 h 290"/>
                  <a:gd name="T40" fmla="*/ 172 w 256"/>
                  <a:gd name="T41" fmla="*/ 121 h 290"/>
                  <a:gd name="T42" fmla="*/ 155 w 256"/>
                  <a:gd name="T43" fmla="*/ 139 h 290"/>
                  <a:gd name="T44" fmla="*/ 137 w 256"/>
                  <a:gd name="T45" fmla="*/ 156 h 290"/>
                  <a:gd name="T46" fmla="*/ 119 w 256"/>
                  <a:gd name="T47" fmla="*/ 173 h 290"/>
                  <a:gd name="T48" fmla="*/ 101 w 256"/>
                  <a:gd name="T49" fmla="*/ 189 h 290"/>
                  <a:gd name="T50" fmla="*/ 83 w 256"/>
                  <a:gd name="T51" fmla="*/ 203 h 290"/>
                  <a:gd name="T52" fmla="*/ 65 w 256"/>
                  <a:gd name="T53" fmla="*/ 217 h 290"/>
                  <a:gd name="T54" fmla="*/ 49 w 256"/>
                  <a:gd name="T55" fmla="*/ 228 h 290"/>
                  <a:gd name="T56" fmla="*/ 34 w 256"/>
                  <a:gd name="T57" fmla="*/ 240 h 290"/>
                  <a:gd name="T58" fmla="*/ 21 w 256"/>
                  <a:gd name="T59" fmla="*/ 249 h 290"/>
                  <a:gd name="T60" fmla="*/ 7 w 256"/>
                  <a:gd name="T61" fmla="*/ 259 h 290"/>
                  <a:gd name="T62" fmla="*/ 0 w 256"/>
                  <a:gd name="T63" fmla="*/ 265 h 290"/>
                  <a:gd name="T64" fmla="*/ 23 w 256"/>
                  <a:gd name="T65" fmla="*/ 284 h 290"/>
                  <a:gd name="T66" fmla="*/ 38 w 256"/>
                  <a:gd name="T67" fmla="*/ 273 h 290"/>
                  <a:gd name="T68" fmla="*/ 51 w 256"/>
                  <a:gd name="T69" fmla="*/ 265 h 290"/>
                  <a:gd name="T70" fmla="*/ 65 w 256"/>
                  <a:gd name="T71" fmla="*/ 252 h 290"/>
                  <a:gd name="T72" fmla="*/ 83 w 256"/>
                  <a:gd name="T73" fmla="*/ 241 h 290"/>
                  <a:gd name="T74" fmla="*/ 99 w 256"/>
                  <a:gd name="T75" fmla="*/ 227 h 290"/>
                  <a:gd name="T76" fmla="*/ 119 w 256"/>
                  <a:gd name="T77" fmla="*/ 212 h 290"/>
                  <a:gd name="T78" fmla="*/ 137 w 256"/>
                  <a:gd name="T79" fmla="*/ 195 h 290"/>
                  <a:gd name="T80" fmla="*/ 157 w 256"/>
                  <a:gd name="T81" fmla="*/ 178 h 290"/>
                  <a:gd name="T82" fmla="*/ 173 w 256"/>
                  <a:gd name="T83" fmla="*/ 162 h 290"/>
                  <a:gd name="T84" fmla="*/ 191 w 256"/>
                  <a:gd name="T85" fmla="*/ 143 h 290"/>
                  <a:gd name="T86" fmla="*/ 208 w 256"/>
                  <a:gd name="T87" fmla="*/ 124 h 290"/>
                  <a:gd name="T88" fmla="*/ 222 w 256"/>
                  <a:gd name="T89" fmla="*/ 106 h 290"/>
                  <a:gd name="T90" fmla="*/ 236 w 256"/>
                  <a:gd name="T91" fmla="*/ 86 h 290"/>
                  <a:gd name="T92" fmla="*/ 247 w 256"/>
                  <a:gd name="T93" fmla="*/ 68 h 290"/>
                  <a:gd name="T94" fmla="*/ 253 w 256"/>
                  <a:gd name="T95" fmla="*/ 50 h 290"/>
                  <a:gd name="T96" fmla="*/ 254 w 256"/>
                  <a:gd name="T97" fmla="*/ 35 h 290"/>
                  <a:gd name="T98" fmla="*/ 250 w 256"/>
                  <a:gd name="T99" fmla="*/ 1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90">
                    <a:moveTo>
                      <a:pt x="247" y="14"/>
                    </a:moveTo>
                    <a:lnTo>
                      <a:pt x="243" y="11"/>
                    </a:lnTo>
                    <a:lnTo>
                      <a:pt x="240" y="8"/>
                    </a:lnTo>
                    <a:lnTo>
                      <a:pt x="236" y="5"/>
                    </a:lnTo>
                    <a:lnTo>
                      <a:pt x="232" y="4"/>
                    </a:lnTo>
                    <a:lnTo>
                      <a:pt x="228" y="3"/>
                    </a:lnTo>
                    <a:lnTo>
                      <a:pt x="224" y="1"/>
                    </a:lnTo>
                    <a:lnTo>
                      <a:pt x="219" y="0"/>
                    </a:lnTo>
                    <a:lnTo>
                      <a:pt x="214" y="0"/>
                    </a:lnTo>
                    <a:lnTo>
                      <a:pt x="210" y="0"/>
                    </a:lnTo>
                    <a:lnTo>
                      <a:pt x="204" y="0"/>
                    </a:lnTo>
                    <a:lnTo>
                      <a:pt x="198" y="0"/>
                    </a:lnTo>
                    <a:lnTo>
                      <a:pt x="193" y="0"/>
                    </a:lnTo>
                    <a:lnTo>
                      <a:pt x="187" y="0"/>
                    </a:lnTo>
                    <a:lnTo>
                      <a:pt x="182" y="1"/>
                    </a:lnTo>
                    <a:lnTo>
                      <a:pt x="176" y="1"/>
                    </a:lnTo>
                    <a:lnTo>
                      <a:pt x="171" y="3"/>
                    </a:lnTo>
                    <a:lnTo>
                      <a:pt x="165" y="4"/>
                    </a:lnTo>
                    <a:lnTo>
                      <a:pt x="158" y="5"/>
                    </a:lnTo>
                    <a:lnTo>
                      <a:pt x="152" y="5"/>
                    </a:lnTo>
                    <a:lnTo>
                      <a:pt x="147" y="8"/>
                    </a:lnTo>
                    <a:lnTo>
                      <a:pt x="141" y="10"/>
                    </a:lnTo>
                    <a:lnTo>
                      <a:pt x="136" y="11"/>
                    </a:lnTo>
                    <a:lnTo>
                      <a:pt x="132" y="14"/>
                    </a:lnTo>
                    <a:lnTo>
                      <a:pt x="126" y="14"/>
                    </a:lnTo>
                    <a:lnTo>
                      <a:pt x="122" y="15"/>
                    </a:lnTo>
                    <a:lnTo>
                      <a:pt x="116" y="18"/>
                    </a:lnTo>
                    <a:lnTo>
                      <a:pt x="112" y="18"/>
                    </a:lnTo>
                    <a:lnTo>
                      <a:pt x="108" y="21"/>
                    </a:lnTo>
                    <a:lnTo>
                      <a:pt x="104" y="22"/>
                    </a:lnTo>
                    <a:lnTo>
                      <a:pt x="101" y="23"/>
                    </a:lnTo>
                    <a:lnTo>
                      <a:pt x="98" y="25"/>
                    </a:lnTo>
                    <a:lnTo>
                      <a:pt x="95" y="26"/>
                    </a:lnTo>
                    <a:lnTo>
                      <a:pt x="105" y="53"/>
                    </a:lnTo>
                    <a:lnTo>
                      <a:pt x="109" y="50"/>
                    </a:lnTo>
                    <a:lnTo>
                      <a:pt x="113" y="49"/>
                    </a:lnTo>
                    <a:lnTo>
                      <a:pt x="118" y="47"/>
                    </a:lnTo>
                    <a:lnTo>
                      <a:pt x="123" y="46"/>
                    </a:lnTo>
                    <a:lnTo>
                      <a:pt x="127" y="43"/>
                    </a:lnTo>
                    <a:lnTo>
                      <a:pt x="133" y="42"/>
                    </a:lnTo>
                    <a:lnTo>
                      <a:pt x="137" y="40"/>
                    </a:lnTo>
                    <a:lnTo>
                      <a:pt x="143" y="39"/>
                    </a:lnTo>
                    <a:lnTo>
                      <a:pt x="147" y="37"/>
                    </a:lnTo>
                    <a:lnTo>
                      <a:pt x="152" y="36"/>
                    </a:lnTo>
                    <a:lnTo>
                      <a:pt x="157" y="35"/>
                    </a:lnTo>
                    <a:lnTo>
                      <a:pt x="161" y="35"/>
                    </a:lnTo>
                    <a:lnTo>
                      <a:pt x="166" y="33"/>
                    </a:lnTo>
                    <a:lnTo>
                      <a:pt x="171" y="32"/>
                    </a:lnTo>
                    <a:lnTo>
                      <a:pt x="175" y="30"/>
                    </a:lnTo>
                    <a:lnTo>
                      <a:pt x="179" y="30"/>
                    </a:lnTo>
                    <a:lnTo>
                      <a:pt x="183" y="30"/>
                    </a:lnTo>
                    <a:lnTo>
                      <a:pt x="187" y="29"/>
                    </a:lnTo>
                    <a:lnTo>
                      <a:pt x="191" y="28"/>
                    </a:lnTo>
                    <a:lnTo>
                      <a:pt x="196" y="28"/>
                    </a:lnTo>
                    <a:lnTo>
                      <a:pt x="198" y="28"/>
                    </a:lnTo>
                    <a:lnTo>
                      <a:pt x="203" y="28"/>
                    </a:lnTo>
                    <a:lnTo>
                      <a:pt x="205" y="28"/>
                    </a:lnTo>
                    <a:lnTo>
                      <a:pt x="210" y="28"/>
                    </a:lnTo>
                    <a:lnTo>
                      <a:pt x="214" y="28"/>
                    </a:lnTo>
                    <a:lnTo>
                      <a:pt x="219" y="29"/>
                    </a:lnTo>
                    <a:lnTo>
                      <a:pt x="222" y="30"/>
                    </a:lnTo>
                    <a:lnTo>
                      <a:pt x="225" y="33"/>
                    </a:lnTo>
                    <a:lnTo>
                      <a:pt x="226" y="35"/>
                    </a:lnTo>
                    <a:lnTo>
                      <a:pt x="226" y="35"/>
                    </a:lnTo>
                    <a:lnTo>
                      <a:pt x="226" y="39"/>
                    </a:lnTo>
                    <a:lnTo>
                      <a:pt x="226" y="42"/>
                    </a:lnTo>
                    <a:lnTo>
                      <a:pt x="225" y="46"/>
                    </a:lnTo>
                    <a:lnTo>
                      <a:pt x="224" y="50"/>
                    </a:lnTo>
                    <a:lnTo>
                      <a:pt x="222" y="54"/>
                    </a:lnTo>
                    <a:lnTo>
                      <a:pt x="219" y="60"/>
                    </a:lnTo>
                    <a:lnTo>
                      <a:pt x="217" y="64"/>
                    </a:lnTo>
                    <a:lnTo>
                      <a:pt x="214" y="68"/>
                    </a:lnTo>
                    <a:lnTo>
                      <a:pt x="211" y="72"/>
                    </a:lnTo>
                    <a:lnTo>
                      <a:pt x="208" y="76"/>
                    </a:lnTo>
                    <a:lnTo>
                      <a:pt x="204" y="81"/>
                    </a:lnTo>
                    <a:lnTo>
                      <a:pt x="201" y="86"/>
                    </a:lnTo>
                    <a:lnTo>
                      <a:pt x="198" y="89"/>
                    </a:lnTo>
                    <a:lnTo>
                      <a:pt x="196" y="95"/>
                    </a:lnTo>
                    <a:lnTo>
                      <a:pt x="191" y="99"/>
                    </a:lnTo>
                    <a:lnTo>
                      <a:pt x="187" y="103"/>
                    </a:lnTo>
                    <a:lnTo>
                      <a:pt x="183" y="109"/>
                    </a:lnTo>
                    <a:lnTo>
                      <a:pt x="180" y="113"/>
                    </a:lnTo>
                    <a:lnTo>
                      <a:pt x="176" y="117"/>
                    </a:lnTo>
                    <a:lnTo>
                      <a:pt x="172" y="121"/>
                    </a:lnTo>
                    <a:lnTo>
                      <a:pt x="168" y="127"/>
                    </a:lnTo>
                    <a:lnTo>
                      <a:pt x="165" y="131"/>
                    </a:lnTo>
                    <a:lnTo>
                      <a:pt x="159" y="135"/>
                    </a:lnTo>
                    <a:lnTo>
                      <a:pt x="155" y="139"/>
                    </a:lnTo>
                    <a:lnTo>
                      <a:pt x="151" y="143"/>
                    </a:lnTo>
                    <a:lnTo>
                      <a:pt x="147" y="148"/>
                    </a:lnTo>
                    <a:lnTo>
                      <a:pt x="141" y="152"/>
                    </a:lnTo>
                    <a:lnTo>
                      <a:pt x="137" y="156"/>
                    </a:lnTo>
                    <a:lnTo>
                      <a:pt x="133" y="160"/>
                    </a:lnTo>
                    <a:lnTo>
                      <a:pt x="129" y="164"/>
                    </a:lnTo>
                    <a:lnTo>
                      <a:pt x="123" y="168"/>
                    </a:lnTo>
                    <a:lnTo>
                      <a:pt x="119" y="173"/>
                    </a:lnTo>
                    <a:lnTo>
                      <a:pt x="115" y="177"/>
                    </a:lnTo>
                    <a:lnTo>
                      <a:pt x="111" y="181"/>
                    </a:lnTo>
                    <a:lnTo>
                      <a:pt x="105" y="185"/>
                    </a:lnTo>
                    <a:lnTo>
                      <a:pt x="101" y="189"/>
                    </a:lnTo>
                    <a:lnTo>
                      <a:pt x="95" y="192"/>
                    </a:lnTo>
                    <a:lnTo>
                      <a:pt x="92" y="196"/>
                    </a:lnTo>
                    <a:lnTo>
                      <a:pt x="87" y="201"/>
                    </a:lnTo>
                    <a:lnTo>
                      <a:pt x="83" y="203"/>
                    </a:lnTo>
                    <a:lnTo>
                      <a:pt x="79" y="206"/>
                    </a:lnTo>
                    <a:lnTo>
                      <a:pt x="73" y="210"/>
                    </a:lnTo>
                    <a:lnTo>
                      <a:pt x="69" y="213"/>
                    </a:lnTo>
                    <a:lnTo>
                      <a:pt x="65" y="217"/>
                    </a:lnTo>
                    <a:lnTo>
                      <a:pt x="60" y="220"/>
                    </a:lnTo>
                    <a:lnTo>
                      <a:pt x="58" y="223"/>
                    </a:lnTo>
                    <a:lnTo>
                      <a:pt x="52" y="227"/>
                    </a:lnTo>
                    <a:lnTo>
                      <a:pt x="49" y="228"/>
                    </a:lnTo>
                    <a:lnTo>
                      <a:pt x="45" y="231"/>
                    </a:lnTo>
                    <a:lnTo>
                      <a:pt x="41" y="235"/>
                    </a:lnTo>
                    <a:lnTo>
                      <a:pt x="38" y="237"/>
                    </a:lnTo>
                    <a:lnTo>
                      <a:pt x="34" y="240"/>
                    </a:lnTo>
                    <a:lnTo>
                      <a:pt x="31" y="242"/>
                    </a:lnTo>
                    <a:lnTo>
                      <a:pt x="28" y="245"/>
                    </a:lnTo>
                    <a:lnTo>
                      <a:pt x="26" y="247"/>
                    </a:lnTo>
                    <a:lnTo>
                      <a:pt x="21" y="249"/>
                    </a:lnTo>
                    <a:lnTo>
                      <a:pt x="19" y="251"/>
                    </a:lnTo>
                    <a:lnTo>
                      <a:pt x="17" y="252"/>
                    </a:lnTo>
                    <a:lnTo>
                      <a:pt x="12" y="256"/>
                    </a:lnTo>
                    <a:lnTo>
                      <a:pt x="7" y="259"/>
                    </a:lnTo>
                    <a:lnTo>
                      <a:pt x="5" y="261"/>
                    </a:lnTo>
                    <a:lnTo>
                      <a:pt x="3" y="262"/>
                    </a:lnTo>
                    <a:lnTo>
                      <a:pt x="0" y="263"/>
                    </a:lnTo>
                    <a:lnTo>
                      <a:pt x="0" y="265"/>
                    </a:lnTo>
                    <a:lnTo>
                      <a:pt x="17" y="290"/>
                    </a:lnTo>
                    <a:lnTo>
                      <a:pt x="17" y="288"/>
                    </a:lnTo>
                    <a:lnTo>
                      <a:pt x="20" y="287"/>
                    </a:lnTo>
                    <a:lnTo>
                      <a:pt x="23" y="284"/>
                    </a:lnTo>
                    <a:lnTo>
                      <a:pt x="27" y="281"/>
                    </a:lnTo>
                    <a:lnTo>
                      <a:pt x="30" y="279"/>
                    </a:lnTo>
                    <a:lnTo>
                      <a:pt x="35" y="276"/>
                    </a:lnTo>
                    <a:lnTo>
                      <a:pt x="38" y="273"/>
                    </a:lnTo>
                    <a:lnTo>
                      <a:pt x="41" y="270"/>
                    </a:lnTo>
                    <a:lnTo>
                      <a:pt x="45" y="269"/>
                    </a:lnTo>
                    <a:lnTo>
                      <a:pt x="48" y="267"/>
                    </a:lnTo>
                    <a:lnTo>
                      <a:pt x="51" y="265"/>
                    </a:lnTo>
                    <a:lnTo>
                      <a:pt x="53" y="261"/>
                    </a:lnTo>
                    <a:lnTo>
                      <a:pt x="58" y="259"/>
                    </a:lnTo>
                    <a:lnTo>
                      <a:pt x="60" y="256"/>
                    </a:lnTo>
                    <a:lnTo>
                      <a:pt x="65" y="252"/>
                    </a:lnTo>
                    <a:lnTo>
                      <a:pt x="70" y="249"/>
                    </a:lnTo>
                    <a:lnTo>
                      <a:pt x="73" y="248"/>
                    </a:lnTo>
                    <a:lnTo>
                      <a:pt x="79" y="244"/>
                    </a:lnTo>
                    <a:lnTo>
                      <a:pt x="83" y="241"/>
                    </a:lnTo>
                    <a:lnTo>
                      <a:pt x="87" y="238"/>
                    </a:lnTo>
                    <a:lnTo>
                      <a:pt x="91" y="234"/>
                    </a:lnTo>
                    <a:lnTo>
                      <a:pt x="95" y="231"/>
                    </a:lnTo>
                    <a:lnTo>
                      <a:pt x="99" y="227"/>
                    </a:lnTo>
                    <a:lnTo>
                      <a:pt x="104" y="223"/>
                    </a:lnTo>
                    <a:lnTo>
                      <a:pt x="109" y="220"/>
                    </a:lnTo>
                    <a:lnTo>
                      <a:pt x="115" y="217"/>
                    </a:lnTo>
                    <a:lnTo>
                      <a:pt x="119" y="212"/>
                    </a:lnTo>
                    <a:lnTo>
                      <a:pt x="123" y="208"/>
                    </a:lnTo>
                    <a:lnTo>
                      <a:pt x="127" y="205"/>
                    </a:lnTo>
                    <a:lnTo>
                      <a:pt x="133" y="201"/>
                    </a:lnTo>
                    <a:lnTo>
                      <a:pt x="137" y="195"/>
                    </a:lnTo>
                    <a:lnTo>
                      <a:pt x="141" y="192"/>
                    </a:lnTo>
                    <a:lnTo>
                      <a:pt x="147" y="188"/>
                    </a:lnTo>
                    <a:lnTo>
                      <a:pt x="151" y="184"/>
                    </a:lnTo>
                    <a:lnTo>
                      <a:pt x="157" y="178"/>
                    </a:lnTo>
                    <a:lnTo>
                      <a:pt x="161" y="174"/>
                    </a:lnTo>
                    <a:lnTo>
                      <a:pt x="165" y="170"/>
                    </a:lnTo>
                    <a:lnTo>
                      <a:pt x="169" y="166"/>
                    </a:lnTo>
                    <a:lnTo>
                      <a:pt x="173" y="162"/>
                    </a:lnTo>
                    <a:lnTo>
                      <a:pt x="179" y="156"/>
                    </a:lnTo>
                    <a:lnTo>
                      <a:pt x="183" y="152"/>
                    </a:lnTo>
                    <a:lnTo>
                      <a:pt x="189" y="148"/>
                    </a:lnTo>
                    <a:lnTo>
                      <a:pt x="191" y="143"/>
                    </a:lnTo>
                    <a:lnTo>
                      <a:pt x="197" y="139"/>
                    </a:lnTo>
                    <a:lnTo>
                      <a:pt x="200" y="134"/>
                    </a:lnTo>
                    <a:lnTo>
                      <a:pt x="205" y="129"/>
                    </a:lnTo>
                    <a:lnTo>
                      <a:pt x="208" y="124"/>
                    </a:lnTo>
                    <a:lnTo>
                      <a:pt x="212" y="120"/>
                    </a:lnTo>
                    <a:lnTo>
                      <a:pt x="217" y="114"/>
                    </a:lnTo>
                    <a:lnTo>
                      <a:pt x="221" y="110"/>
                    </a:lnTo>
                    <a:lnTo>
                      <a:pt x="222" y="106"/>
                    </a:lnTo>
                    <a:lnTo>
                      <a:pt x="226" y="100"/>
                    </a:lnTo>
                    <a:lnTo>
                      <a:pt x="230" y="96"/>
                    </a:lnTo>
                    <a:lnTo>
                      <a:pt x="233" y="92"/>
                    </a:lnTo>
                    <a:lnTo>
                      <a:pt x="236" y="86"/>
                    </a:lnTo>
                    <a:lnTo>
                      <a:pt x="240" y="82"/>
                    </a:lnTo>
                    <a:lnTo>
                      <a:pt x="243" y="78"/>
                    </a:lnTo>
                    <a:lnTo>
                      <a:pt x="244" y="72"/>
                    </a:lnTo>
                    <a:lnTo>
                      <a:pt x="247" y="68"/>
                    </a:lnTo>
                    <a:lnTo>
                      <a:pt x="249" y="63"/>
                    </a:lnTo>
                    <a:lnTo>
                      <a:pt x="251" y="58"/>
                    </a:lnTo>
                    <a:lnTo>
                      <a:pt x="253" y="54"/>
                    </a:lnTo>
                    <a:lnTo>
                      <a:pt x="253" y="50"/>
                    </a:lnTo>
                    <a:lnTo>
                      <a:pt x="254" y="46"/>
                    </a:lnTo>
                    <a:lnTo>
                      <a:pt x="254" y="42"/>
                    </a:lnTo>
                    <a:lnTo>
                      <a:pt x="256" y="39"/>
                    </a:lnTo>
                    <a:lnTo>
                      <a:pt x="254" y="35"/>
                    </a:lnTo>
                    <a:lnTo>
                      <a:pt x="254" y="30"/>
                    </a:lnTo>
                    <a:lnTo>
                      <a:pt x="254" y="28"/>
                    </a:lnTo>
                    <a:lnTo>
                      <a:pt x="254" y="25"/>
                    </a:lnTo>
                    <a:lnTo>
                      <a:pt x="250" y="18"/>
                    </a:lnTo>
                    <a:lnTo>
                      <a:pt x="247" y="14"/>
                    </a:lnTo>
                    <a:lnTo>
                      <a:pt x="24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1" name="Freeform 181"/>
              <p:cNvSpPr>
                <a:spLocks/>
              </p:cNvSpPr>
              <p:nvPr/>
            </p:nvSpPr>
            <p:spPr bwMode="auto">
              <a:xfrm>
                <a:off x="4450" y="1666"/>
                <a:ext cx="109" cy="714"/>
              </a:xfrm>
              <a:custGeom>
                <a:avLst/>
                <a:gdLst>
                  <a:gd name="T0" fmla="*/ 75 w 109"/>
                  <a:gd name="T1" fmla="*/ 11 h 714"/>
                  <a:gd name="T2" fmla="*/ 77 w 109"/>
                  <a:gd name="T3" fmla="*/ 41 h 714"/>
                  <a:gd name="T4" fmla="*/ 78 w 109"/>
                  <a:gd name="T5" fmla="*/ 73 h 714"/>
                  <a:gd name="T6" fmla="*/ 80 w 109"/>
                  <a:gd name="T7" fmla="*/ 108 h 714"/>
                  <a:gd name="T8" fmla="*/ 80 w 109"/>
                  <a:gd name="T9" fmla="*/ 144 h 714"/>
                  <a:gd name="T10" fmla="*/ 81 w 109"/>
                  <a:gd name="T11" fmla="*/ 180 h 714"/>
                  <a:gd name="T12" fmla="*/ 80 w 109"/>
                  <a:gd name="T13" fmla="*/ 216 h 714"/>
                  <a:gd name="T14" fmla="*/ 80 w 109"/>
                  <a:gd name="T15" fmla="*/ 255 h 714"/>
                  <a:gd name="T16" fmla="*/ 80 w 109"/>
                  <a:gd name="T17" fmla="*/ 293 h 714"/>
                  <a:gd name="T18" fmla="*/ 80 w 109"/>
                  <a:gd name="T19" fmla="*/ 331 h 714"/>
                  <a:gd name="T20" fmla="*/ 78 w 109"/>
                  <a:gd name="T21" fmla="*/ 368 h 714"/>
                  <a:gd name="T22" fmla="*/ 77 w 109"/>
                  <a:gd name="T23" fmla="*/ 405 h 714"/>
                  <a:gd name="T24" fmla="*/ 75 w 109"/>
                  <a:gd name="T25" fmla="*/ 440 h 714"/>
                  <a:gd name="T26" fmla="*/ 74 w 109"/>
                  <a:gd name="T27" fmla="*/ 474 h 714"/>
                  <a:gd name="T28" fmla="*/ 71 w 109"/>
                  <a:gd name="T29" fmla="*/ 505 h 714"/>
                  <a:gd name="T30" fmla="*/ 71 w 109"/>
                  <a:gd name="T31" fmla="*/ 536 h 714"/>
                  <a:gd name="T32" fmla="*/ 70 w 109"/>
                  <a:gd name="T33" fmla="*/ 564 h 714"/>
                  <a:gd name="T34" fmla="*/ 68 w 109"/>
                  <a:gd name="T35" fmla="*/ 589 h 714"/>
                  <a:gd name="T36" fmla="*/ 67 w 109"/>
                  <a:gd name="T37" fmla="*/ 611 h 714"/>
                  <a:gd name="T38" fmla="*/ 66 w 109"/>
                  <a:gd name="T39" fmla="*/ 629 h 714"/>
                  <a:gd name="T40" fmla="*/ 66 w 109"/>
                  <a:gd name="T41" fmla="*/ 645 h 714"/>
                  <a:gd name="T42" fmla="*/ 66 w 109"/>
                  <a:gd name="T43" fmla="*/ 656 h 714"/>
                  <a:gd name="T44" fmla="*/ 0 w 109"/>
                  <a:gd name="T45" fmla="*/ 463 h 714"/>
                  <a:gd name="T46" fmla="*/ 4 w 109"/>
                  <a:gd name="T47" fmla="*/ 713 h 714"/>
                  <a:gd name="T48" fmla="*/ 22 w 109"/>
                  <a:gd name="T49" fmla="*/ 704 h 714"/>
                  <a:gd name="T50" fmla="*/ 39 w 109"/>
                  <a:gd name="T51" fmla="*/ 698 h 714"/>
                  <a:gd name="T52" fmla="*/ 57 w 109"/>
                  <a:gd name="T53" fmla="*/ 691 h 714"/>
                  <a:gd name="T54" fmla="*/ 74 w 109"/>
                  <a:gd name="T55" fmla="*/ 682 h 714"/>
                  <a:gd name="T56" fmla="*/ 92 w 109"/>
                  <a:gd name="T57" fmla="*/ 677 h 714"/>
                  <a:gd name="T58" fmla="*/ 94 w 109"/>
                  <a:gd name="T59" fmla="*/ 643 h 714"/>
                  <a:gd name="T60" fmla="*/ 95 w 109"/>
                  <a:gd name="T61" fmla="*/ 611 h 714"/>
                  <a:gd name="T62" fmla="*/ 96 w 109"/>
                  <a:gd name="T63" fmla="*/ 579 h 714"/>
                  <a:gd name="T64" fmla="*/ 98 w 109"/>
                  <a:gd name="T65" fmla="*/ 547 h 714"/>
                  <a:gd name="T66" fmla="*/ 99 w 109"/>
                  <a:gd name="T67" fmla="*/ 513 h 714"/>
                  <a:gd name="T68" fmla="*/ 101 w 109"/>
                  <a:gd name="T69" fmla="*/ 481 h 714"/>
                  <a:gd name="T70" fmla="*/ 102 w 109"/>
                  <a:gd name="T71" fmla="*/ 449 h 714"/>
                  <a:gd name="T72" fmla="*/ 103 w 109"/>
                  <a:gd name="T73" fmla="*/ 417 h 714"/>
                  <a:gd name="T74" fmla="*/ 105 w 109"/>
                  <a:gd name="T75" fmla="*/ 384 h 714"/>
                  <a:gd name="T76" fmla="*/ 106 w 109"/>
                  <a:gd name="T77" fmla="*/ 352 h 714"/>
                  <a:gd name="T78" fmla="*/ 107 w 109"/>
                  <a:gd name="T79" fmla="*/ 320 h 714"/>
                  <a:gd name="T80" fmla="*/ 107 w 109"/>
                  <a:gd name="T81" fmla="*/ 288 h 714"/>
                  <a:gd name="T82" fmla="*/ 107 w 109"/>
                  <a:gd name="T83" fmla="*/ 255 h 714"/>
                  <a:gd name="T84" fmla="*/ 109 w 109"/>
                  <a:gd name="T85" fmla="*/ 223 h 714"/>
                  <a:gd name="T86" fmla="*/ 109 w 109"/>
                  <a:gd name="T87" fmla="*/ 191 h 714"/>
                  <a:gd name="T88" fmla="*/ 109 w 109"/>
                  <a:gd name="T89" fmla="*/ 162 h 714"/>
                  <a:gd name="T90" fmla="*/ 107 w 109"/>
                  <a:gd name="T91" fmla="*/ 130 h 714"/>
                  <a:gd name="T92" fmla="*/ 107 w 109"/>
                  <a:gd name="T93" fmla="*/ 99 h 714"/>
                  <a:gd name="T94" fmla="*/ 106 w 109"/>
                  <a:gd name="T95" fmla="*/ 70 h 714"/>
                  <a:gd name="T96" fmla="*/ 105 w 109"/>
                  <a:gd name="T97" fmla="*/ 39 h 714"/>
                  <a:gd name="T98" fmla="*/ 103 w 109"/>
                  <a:gd name="T99"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 h="714">
                    <a:moveTo>
                      <a:pt x="103" y="0"/>
                    </a:moveTo>
                    <a:lnTo>
                      <a:pt x="75" y="2"/>
                    </a:lnTo>
                    <a:lnTo>
                      <a:pt x="75" y="11"/>
                    </a:lnTo>
                    <a:lnTo>
                      <a:pt x="75" y="20"/>
                    </a:lnTo>
                    <a:lnTo>
                      <a:pt x="77" y="31"/>
                    </a:lnTo>
                    <a:lnTo>
                      <a:pt x="77" y="41"/>
                    </a:lnTo>
                    <a:lnTo>
                      <a:pt x="78" y="52"/>
                    </a:lnTo>
                    <a:lnTo>
                      <a:pt x="78" y="62"/>
                    </a:lnTo>
                    <a:lnTo>
                      <a:pt x="78" y="73"/>
                    </a:lnTo>
                    <a:lnTo>
                      <a:pt x="80" y="85"/>
                    </a:lnTo>
                    <a:lnTo>
                      <a:pt x="80" y="95"/>
                    </a:lnTo>
                    <a:lnTo>
                      <a:pt x="80" y="108"/>
                    </a:lnTo>
                    <a:lnTo>
                      <a:pt x="80" y="120"/>
                    </a:lnTo>
                    <a:lnTo>
                      <a:pt x="80" y="131"/>
                    </a:lnTo>
                    <a:lnTo>
                      <a:pt x="80" y="144"/>
                    </a:lnTo>
                    <a:lnTo>
                      <a:pt x="80" y="155"/>
                    </a:lnTo>
                    <a:lnTo>
                      <a:pt x="80" y="168"/>
                    </a:lnTo>
                    <a:lnTo>
                      <a:pt x="81" y="180"/>
                    </a:lnTo>
                    <a:lnTo>
                      <a:pt x="80" y="191"/>
                    </a:lnTo>
                    <a:lnTo>
                      <a:pt x="80" y="204"/>
                    </a:lnTo>
                    <a:lnTo>
                      <a:pt x="80" y="216"/>
                    </a:lnTo>
                    <a:lnTo>
                      <a:pt x="80" y="230"/>
                    </a:lnTo>
                    <a:lnTo>
                      <a:pt x="80" y="243"/>
                    </a:lnTo>
                    <a:lnTo>
                      <a:pt x="80" y="255"/>
                    </a:lnTo>
                    <a:lnTo>
                      <a:pt x="80" y="268"/>
                    </a:lnTo>
                    <a:lnTo>
                      <a:pt x="80" y="281"/>
                    </a:lnTo>
                    <a:lnTo>
                      <a:pt x="80" y="293"/>
                    </a:lnTo>
                    <a:lnTo>
                      <a:pt x="80" y="306"/>
                    </a:lnTo>
                    <a:lnTo>
                      <a:pt x="80" y="318"/>
                    </a:lnTo>
                    <a:lnTo>
                      <a:pt x="80" y="331"/>
                    </a:lnTo>
                    <a:lnTo>
                      <a:pt x="78" y="343"/>
                    </a:lnTo>
                    <a:lnTo>
                      <a:pt x="78" y="356"/>
                    </a:lnTo>
                    <a:lnTo>
                      <a:pt x="78" y="368"/>
                    </a:lnTo>
                    <a:lnTo>
                      <a:pt x="78" y="381"/>
                    </a:lnTo>
                    <a:lnTo>
                      <a:pt x="77" y="392"/>
                    </a:lnTo>
                    <a:lnTo>
                      <a:pt x="77" y="405"/>
                    </a:lnTo>
                    <a:lnTo>
                      <a:pt x="75" y="417"/>
                    </a:lnTo>
                    <a:lnTo>
                      <a:pt x="75" y="428"/>
                    </a:lnTo>
                    <a:lnTo>
                      <a:pt x="75" y="440"/>
                    </a:lnTo>
                    <a:lnTo>
                      <a:pt x="75" y="451"/>
                    </a:lnTo>
                    <a:lnTo>
                      <a:pt x="74" y="463"/>
                    </a:lnTo>
                    <a:lnTo>
                      <a:pt x="74" y="474"/>
                    </a:lnTo>
                    <a:lnTo>
                      <a:pt x="73" y="484"/>
                    </a:lnTo>
                    <a:lnTo>
                      <a:pt x="73" y="495"/>
                    </a:lnTo>
                    <a:lnTo>
                      <a:pt x="71" y="505"/>
                    </a:lnTo>
                    <a:lnTo>
                      <a:pt x="71" y="516"/>
                    </a:lnTo>
                    <a:lnTo>
                      <a:pt x="71" y="526"/>
                    </a:lnTo>
                    <a:lnTo>
                      <a:pt x="71" y="536"/>
                    </a:lnTo>
                    <a:lnTo>
                      <a:pt x="70" y="546"/>
                    </a:lnTo>
                    <a:lnTo>
                      <a:pt x="70" y="555"/>
                    </a:lnTo>
                    <a:lnTo>
                      <a:pt x="70" y="564"/>
                    </a:lnTo>
                    <a:lnTo>
                      <a:pt x="68" y="572"/>
                    </a:lnTo>
                    <a:lnTo>
                      <a:pt x="68" y="580"/>
                    </a:lnTo>
                    <a:lnTo>
                      <a:pt x="68" y="589"/>
                    </a:lnTo>
                    <a:lnTo>
                      <a:pt x="68" y="596"/>
                    </a:lnTo>
                    <a:lnTo>
                      <a:pt x="67" y="604"/>
                    </a:lnTo>
                    <a:lnTo>
                      <a:pt x="67" y="611"/>
                    </a:lnTo>
                    <a:lnTo>
                      <a:pt x="67" y="618"/>
                    </a:lnTo>
                    <a:lnTo>
                      <a:pt x="67" y="624"/>
                    </a:lnTo>
                    <a:lnTo>
                      <a:pt x="66" y="629"/>
                    </a:lnTo>
                    <a:lnTo>
                      <a:pt x="66" y="635"/>
                    </a:lnTo>
                    <a:lnTo>
                      <a:pt x="66" y="640"/>
                    </a:lnTo>
                    <a:lnTo>
                      <a:pt x="66" y="645"/>
                    </a:lnTo>
                    <a:lnTo>
                      <a:pt x="66" y="649"/>
                    </a:lnTo>
                    <a:lnTo>
                      <a:pt x="66" y="651"/>
                    </a:lnTo>
                    <a:lnTo>
                      <a:pt x="66" y="656"/>
                    </a:lnTo>
                    <a:lnTo>
                      <a:pt x="28" y="671"/>
                    </a:lnTo>
                    <a:lnTo>
                      <a:pt x="27" y="430"/>
                    </a:lnTo>
                    <a:lnTo>
                      <a:pt x="0" y="463"/>
                    </a:lnTo>
                    <a:lnTo>
                      <a:pt x="0" y="693"/>
                    </a:lnTo>
                    <a:lnTo>
                      <a:pt x="0" y="714"/>
                    </a:lnTo>
                    <a:lnTo>
                      <a:pt x="4" y="713"/>
                    </a:lnTo>
                    <a:lnTo>
                      <a:pt x="11" y="710"/>
                    </a:lnTo>
                    <a:lnTo>
                      <a:pt x="15" y="707"/>
                    </a:lnTo>
                    <a:lnTo>
                      <a:pt x="22" y="704"/>
                    </a:lnTo>
                    <a:lnTo>
                      <a:pt x="28" y="702"/>
                    </a:lnTo>
                    <a:lnTo>
                      <a:pt x="35" y="700"/>
                    </a:lnTo>
                    <a:lnTo>
                      <a:pt x="39" y="698"/>
                    </a:lnTo>
                    <a:lnTo>
                      <a:pt x="46" y="695"/>
                    </a:lnTo>
                    <a:lnTo>
                      <a:pt x="50" y="692"/>
                    </a:lnTo>
                    <a:lnTo>
                      <a:pt x="57" y="691"/>
                    </a:lnTo>
                    <a:lnTo>
                      <a:pt x="63" y="688"/>
                    </a:lnTo>
                    <a:lnTo>
                      <a:pt x="68" y="685"/>
                    </a:lnTo>
                    <a:lnTo>
                      <a:pt x="74" y="682"/>
                    </a:lnTo>
                    <a:lnTo>
                      <a:pt x="80" y="681"/>
                    </a:lnTo>
                    <a:lnTo>
                      <a:pt x="87" y="678"/>
                    </a:lnTo>
                    <a:lnTo>
                      <a:pt x="92" y="677"/>
                    </a:lnTo>
                    <a:lnTo>
                      <a:pt x="92" y="664"/>
                    </a:lnTo>
                    <a:lnTo>
                      <a:pt x="92" y="654"/>
                    </a:lnTo>
                    <a:lnTo>
                      <a:pt x="94" y="643"/>
                    </a:lnTo>
                    <a:lnTo>
                      <a:pt x="94" y="633"/>
                    </a:lnTo>
                    <a:lnTo>
                      <a:pt x="94" y="622"/>
                    </a:lnTo>
                    <a:lnTo>
                      <a:pt x="95" y="611"/>
                    </a:lnTo>
                    <a:lnTo>
                      <a:pt x="95" y="600"/>
                    </a:lnTo>
                    <a:lnTo>
                      <a:pt x="96" y="590"/>
                    </a:lnTo>
                    <a:lnTo>
                      <a:pt x="96" y="579"/>
                    </a:lnTo>
                    <a:lnTo>
                      <a:pt x="96" y="568"/>
                    </a:lnTo>
                    <a:lnTo>
                      <a:pt x="98" y="557"/>
                    </a:lnTo>
                    <a:lnTo>
                      <a:pt x="98" y="547"/>
                    </a:lnTo>
                    <a:lnTo>
                      <a:pt x="98" y="536"/>
                    </a:lnTo>
                    <a:lnTo>
                      <a:pt x="99" y="526"/>
                    </a:lnTo>
                    <a:lnTo>
                      <a:pt x="99" y="513"/>
                    </a:lnTo>
                    <a:lnTo>
                      <a:pt x="101" y="504"/>
                    </a:lnTo>
                    <a:lnTo>
                      <a:pt x="101" y="493"/>
                    </a:lnTo>
                    <a:lnTo>
                      <a:pt x="101" y="481"/>
                    </a:lnTo>
                    <a:lnTo>
                      <a:pt x="101" y="472"/>
                    </a:lnTo>
                    <a:lnTo>
                      <a:pt x="102" y="460"/>
                    </a:lnTo>
                    <a:lnTo>
                      <a:pt x="102" y="449"/>
                    </a:lnTo>
                    <a:lnTo>
                      <a:pt x="102" y="438"/>
                    </a:lnTo>
                    <a:lnTo>
                      <a:pt x="103" y="427"/>
                    </a:lnTo>
                    <a:lnTo>
                      <a:pt x="103" y="417"/>
                    </a:lnTo>
                    <a:lnTo>
                      <a:pt x="103" y="406"/>
                    </a:lnTo>
                    <a:lnTo>
                      <a:pt x="105" y="395"/>
                    </a:lnTo>
                    <a:lnTo>
                      <a:pt x="105" y="384"/>
                    </a:lnTo>
                    <a:lnTo>
                      <a:pt x="105" y="374"/>
                    </a:lnTo>
                    <a:lnTo>
                      <a:pt x="105" y="363"/>
                    </a:lnTo>
                    <a:lnTo>
                      <a:pt x="106" y="352"/>
                    </a:lnTo>
                    <a:lnTo>
                      <a:pt x="106" y="342"/>
                    </a:lnTo>
                    <a:lnTo>
                      <a:pt x="107" y="331"/>
                    </a:lnTo>
                    <a:lnTo>
                      <a:pt x="107" y="320"/>
                    </a:lnTo>
                    <a:lnTo>
                      <a:pt x="107" y="308"/>
                    </a:lnTo>
                    <a:lnTo>
                      <a:pt x="107" y="299"/>
                    </a:lnTo>
                    <a:lnTo>
                      <a:pt x="107" y="288"/>
                    </a:lnTo>
                    <a:lnTo>
                      <a:pt x="107" y="276"/>
                    </a:lnTo>
                    <a:lnTo>
                      <a:pt x="107" y="267"/>
                    </a:lnTo>
                    <a:lnTo>
                      <a:pt x="107" y="255"/>
                    </a:lnTo>
                    <a:lnTo>
                      <a:pt x="109" y="246"/>
                    </a:lnTo>
                    <a:lnTo>
                      <a:pt x="109" y="235"/>
                    </a:lnTo>
                    <a:lnTo>
                      <a:pt x="109" y="223"/>
                    </a:lnTo>
                    <a:lnTo>
                      <a:pt x="109" y="212"/>
                    </a:lnTo>
                    <a:lnTo>
                      <a:pt x="109" y="202"/>
                    </a:lnTo>
                    <a:lnTo>
                      <a:pt x="109" y="191"/>
                    </a:lnTo>
                    <a:lnTo>
                      <a:pt x="109" y="182"/>
                    </a:lnTo>
                    <a:lnTo>
                      <a:pt x="109" y="172"/>
                    </a:lnTo>
                    <a:lnTo>
                      <a:pt x="109" y="162"/>
                    </a:lnTo>
                    <a:lnTo>
                      <a:pt x="107" y="151"/>
                    </a:lnTo>
                    <a:lnTo>
                      <a:pt x="107" y="141"/>
                    </a:lnTo>
                    <a:lnTo>
                      <a:pt x="107" y="130"/>
                    </a:lnTo>
                    <a:lnTo>
                      <a:pt x="107" y="120"/>
                    </a:lnTo>
                    <a:lnTo>
                      <a:pt x="107" y="109"/>
                    </a:lnTo>
                    <a:lnTo>
                      <a:pt x="107" y="99"/>
                    </a:lnTo>
                    <a:lnTo>
                      <a:pt x="106" y="90"/>
                    </a:lnTo>
                    <a:lnTo>
                      <a:pt x="106" y="80"/>
                    </a:lnTo>
                    <a:lnTo>
                      <a:pt x="106" y="70"/>
                    </a:lnTo>
                    <a:lnTo>
                      <a:pt x="105" y="59"/>
                    </a:lnTo>
                    <a:lnTo>
                      <a:pt x="105" y="49"/>
                    </a:lnTo>
                    <a:lnTo>
                      <a:pt x="105" y="39"/>
                    </a:lnTo>
                    <a:lnTo>
                      <a:pt x="105" y="28"/>
                    </a:lnTo>
                    <a:lnTo>
                      <a:pt x="103" y="20"/>
                    </a:lnTo>
                    <a:lnTo>
                      <a:pt x="103" y="10"/>
                    </a:lnTo>
                    <a:lnTo>
                      <a:pt x="103" y="0"/>
                    </a:lnTo>
                    <a:lnTo>
                      <a:pt x="1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2" name="Freeform 182"/>
              <p:cNvSpPr>
                <a:spLocks/>
              </p:cNvSpPr>
              <p:nvPr/>
            </p:nvSpPr>
            <p:spPr bwMode="auto">
              <a:xfrm>
                <a:off x="4527" y="1619"/>
                <a:ext cx="85" cy="104"/>
              </a:xfrm>
              <a:custGeom>
                <a:avLst/>
                <a:gdLst>
                  <a:gd name="T0" fmla="*/ 24 w 85"/>
                  <a:gd name="T1" fmla="*/ 104 h 104"/>
                  <a:gd name="T2" fmla="*/ 85 w 85"/>
                  <a:gd name="T3" fmla="*/ 15 h 104"/>
                  <a:gd name="T4" fmla="*/ 61 w 85"/>
                  <a:gd name="T5" fmla="*/ 0 h 104"/>
                  <a:gd name="T6" fmla="*/ 0 w 85"/>
                  <a:gd name="T7" fmla="*/ 86 h 104"/>
                  <a:gd name="T8" fmla="*/ 24 w 85"/>
                  <a:gd name="T9" fmla="*/ 104 h 104"/>
                  <a:gd name="T10" fmla="*/ 24 w 85"/>
                  <a:gd name="T11" fmla="*/ 104 h 104"/>
                </a:gdLst>
                <a:ahLst/>
                <a:cxnLst>
                  <a:cxn ang="0">
                    <a:pos x="T0" y="T1"/>
                  </a:cxn>
                  <a:cxn ang="0">
                    <a:pos x="T2" y="T3"/>
                  </a:cxn>
                  <a:cxn ang="0">
                    <a:pos x="T4" y="T5"/>
                  </a:cxn>
                  <a:cxn ang="0">
                    <a:pos x="T6" y="T7"/>
                  </a:cxn>
                  <a:cxn ang="0">
                    <a:pos x="T8" y="T9"/>
                  </a:cxn>
                  <a:cxn ang="0">
                    <a:pos x="T10" y="T11"/>
                  </a:cxn>
                </a:cxnLst>
                <a:rect l="0" t="0" r="r" b="b"/>
                <a:pathLst>
                  <a:path w="85" h="104">
                    <a:moveTo>
                      <a:pt x="24" y="104"/>
                    </a:moveTo>
                    <a:lnTo>
                      <a:pt x="85" y="15"/>
                    </a:lnTo>
                    <a:lnTo>
                      <a:pt x="61" y="0"/>
                    </a:lnTo>
                    <a:lnTo>
                      <a:pt x="0" y="86"/>
                    </a:lnTo>
                    <a:lnTo>
                      <a:pt x="24" y="104"/>
                    </a:lnTo>
                    <a:lnTo>
                      <a:pt x="2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3" name="Freeform 183"/>
              <p:cNvSpPr>
                <a:spLocks/>
              </p:cNvSpPr>
              <p:nvPr/>
            </p:nvSpPr>
            <p:spPr bwMode="auto">
              <a:xfrm>
                <a:off x="4544" y="1815"/>
                <a:ext cx="82" cy="143"/>
              </a:xfrm>
              <a:custGeom>
                <a:avLst/>
                <a:gdLst>
                  <a:gd name="T0" fmla="*/ 9 w 82"/>
                  <a:gd name="T1" fmla="*/ 143 h 143"/>
                  <a:gd name="T2" fmla="*/ 82 w 82"/>
                  <a:gd name="T3" fmla="*/ 16 h 143"/>
                  <a:gd name="T4" fmla="*/ 57 w 82"/>
                  <a:gd name="T5" fmla="*/ 0 h 143"/>
                  <a:gd name="T6" fmla="*/ 0 w 82"/>
                  <a:gd name="T7" fmla="*/ 104 h 143"/>
                  <a:gd name="T8" fmla="*/ 9 w 82"/>
                  <a:gd name="T9" fmla="*/ 143 h 143"/>
                  <a:gd name="T10" fmla="*/ 9 w 82"/>
                  <a:gd name="T11" fmla="*/ 143 h 143"/>
                </a:gdLst>
                <a:ahLst/>
                <a:cxnLst>
                  <a:cxn ang="0">
                    <a:pos x="T0" y="T1"/>
                  </a:cxn>
                  <a:cxn ang="0">
                    <a:pos x="T2" y="T3"/>
                  </a:cxn>
                  <a:cxn ang="0">
                    <a:pos x="T4" y="T5"/>
                  </a:cxn>
                  <a:cxn ang="0">
                    <a:pos x="T6" y="T7"/>
                  </a:cxn>
                  <a:cxn ang="0">
                    <a:pos x="T8" y="T9"/>
                  </a:cxn>
                  <a:cxn ang="0">
                    <a:pos x="T10" y="T11"/>
                  </a:cxn>
                </a:cxnLst>
                <a:rect l="0" t="0" r="r" b="b"/>
                <a:pathLst>
                  <a:path w="82" h="143">
                    <a:moveTo>
                      <a:pt x="9" y="143"/>
                    </a:moveTo>
                    <a:lnTo>
                      <a:pt x="82" y="16"/>
                    </a:lnTo>
                    <a:lnTo>
                      <a:pt x="57" y="0"/>
                    </a:lnTo>
                    <a:lnTo>
                      <a:pt x="0" y="104"/>
                    </a:lnTo>
                    <a:lnTo>
                      <a:pt x="9" y="143"/>
                    </a:lnTo>
                    <a:lnTo>
                      <a:pt x="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4" name="Freeform 184"/>
              <p:cNvSpPr>
                <a:spLocks/>
              </p:cNvSpPr>
              <p:nvPr/>
            </p:nvSpPr>
            <p:spPr bwMode="auto">
              <a:xfrm>
                <a:off x="4530" y="1991"/>
                <a:ext cx="107" cy="117"/>
              </a:xfrm>
              <a:custGeom>
                <a:avLst/>
                <a:gdLst>
                  <a:gd name="T0" fmla="*/ 22 w 107"/>
                  <a:gd name="T1" fmla="*/ 117 h 117"/>
                  <a:gd name="T2" fmla="*/ 107 w 107"/>
                  <a:gd name="T3" fmla="*/ 18 h 117"/>
                  <a:gd name="T4" fmla="*/ 85 w 107"/>
                  <a:gd name="T5" fmla="*/ 0 h 117"/>
                  <a:gd name="T6" fmla="*/ 0 w 107"/>
                  <a:gd name="T7" fmla="*/ 99 h 117"/>
                  <a:gd name="T8" fmla="*/ 22 w 107"/>
                  <a:gd name="T9" fmla="*/ 117 h 117"/>
                  <a:gd name="T10" fmla="*/ 22 w 107"/>
                  <a:gd name="T11" fmla="*/ 117 h 117"/>
                </a:gdLst>
                <a:ahLst/>
                <a:cxnLst>
                  <a:cxn ang="0">
                    <a:pos x="T0" y="T1"/>
                  </a:cxn>
                  <a:cxn ang="0">
                    <a:pos x="T2" y="T3"/>
                  </a:cxn>
                  <a:cxn ang="0">
                    <a:pos x="T4" y="T5"/>
                  </a:cxn>
                  <a:cxn ang="0">
                    <a:pos x="T6" y="T7"/>
                  </a:cxn>
                  <a:cxn ang="0">
                    <a:pos x="T8" y="T9"/>
                  </a:cxn>
                  <a:cxn ang="0">
                    <a:pos x="T10" y="T11"/>
                  </a:cxn>
                </a:cxnLst>
                <a:rect l="0" t="0" r="r" b="b"/>
                <a:pathLst>
                  <a:path w="107" h="117">
                    <a:moveTo>
                      <a:pt x="22" y="117"/>
                    </a:moveTo>
                    <a:lnTo>
                      <a:pt x="107" y="18"/>
                    </a:lnTo>
                    <a:lnTo>
                      <a:pt x="85" y="0"/>
                    </a:lnTo>
                    <a:lnTo>
                      <a:pt x="0" y="99"/>
                    </a:lnTo>
                    <a:lnTo>
                      <a:pt x="22" y="117"/>
                    </a:lnTo>
                    <a:lnTo>
                      <a:pt x="22"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5" name="Freeform 185"/>
              <p:cNvSpPr>
                <a:spLocks/>
              </p:cNvSpPr>
              <p:nvPr/>
            </p:nvSpPr>
            <p:spPr bwMode="auto">
              <a:xfrm>
                <a:off x="4406" y="2362"/>
                <a:ext cx="33" cy="52"/>
              </a:xfrm>
              <a:custGeom>
                <a:avLst/>
                <a:gdLst>
                  <a:gd name="T0" fmla="*/ 0 w 33"/>
                  <a:gd name="T1" fmla="*/ 2 h 52"/>
                  <a:gd name="T2" fmla="*/ 4 w 33"/>
                  <a:gd name="T3" fmla="*/ 52 h 52"/>
                  <a:gd name="T4" fmla="*/ 33 w 33"/>
                  <a:gd name="T5" fmla="*/ 52 h 52"/>
                  <a:gd name="T6" fmla="*/ 29 w 33"/>
                  <a:gd name="T7" fmla="*/ 0 h 52"/>
                  <a:gd name="T8" fmla="*/ 0 w 33"/>
                  <a:gd name="T9" fmla="*/ 2 h 52"/>
                  <a:gd name="T10" fmla="*/ 0 w 33"/>
                  <a:gd name="T11" fmla="*/ 2 h 52"/>
                </a:gdLst>
                <a:ahLst/>
                <a:cxnLst>
                  <a:cxn ang="0">
                    <a:pos x="T0" y="T1"/>
                  </a:cxn>
                  <a:cxn ang="0">
                    <a:pos x="T2" y="T3"/>
                  </a:cxn>
                  <a:cxn ang="0">
                    <a:pos x="T4" y="T5"/>
                  </a:cxn>
                  <a:cxn ang="0">
                    <a:pos x="T6" y="T7"/>
                  </a:cxn>
                  <a:cxn ang="0">
                    <a:pos x="T8" y="T9"/>
                  </a:cxn>
                  <a:cxn ang="0">
                    <a:pos x="T10" y="T11"/>
                  </a:cxn>
                </a:cxnLst>
                <a:rect l="0" t="0" r="r" b="b"/>
                <a:pathLst>
                  <a:path w="33" h="52">
                    <a:moveTo>
                      <a:pt x="0" y="2"/>
                    </a:moveTo>
                    <a:lnTo>
                      <a:pt x="4" y="52"/>
                    </a:lnTo>
                    <a:lnTo>
                      <a:pt x="33" y="52"/>
                    </a:lnTo>
                    <a:lnTo>
                      <a:pt x="29" y="0"/>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6" name="Freeform 186"/>
              <p:cNvSpPr>
                <a:spLocks/>
              </p:cNvSpPr>
              <p:nvPr/>
            </p:nvSpPr>
            <p:spPr bwMode="auto">
              <a:xfrm>
                <a:off x="4460" y="2464"/>
                <a:ext cx="28" cy="42"/>
              </a:xfrm>
              <a:custGeom>
                <a:avLst/>
                <a:gdLst>
                  <a:gd name="T0" fmla="*/ 0 w 28"/>
                  <a:gd name="T1" fmla="*/ 0 h 42"/>
                  <a:gd name="T2" fmla="*/ 0 w 28"/>
                  <a:gd name="T3" fmla="*/ 42 h 42"/>
                  <a:gd name="T4" fmla="*/ 28 w 28"/>
                  <a:gd name="T5" fmla="*/ 42 h 42"/>
                  <a:gd name="T6" fmla="*/ 28 w 28"/>
                  <a:gd name="T7" fmla="*/ 0 h 42"/>
                  <a:gd name="T8" fmla="*/ 0 w 28"/>
                  <a:gd name="T9" fmla="*/ 0 h 42"/>
                  <a:gd name="T10" fmla="*/ 0 w 28"/>
                  <a:gd name="T11" fmla="*/ 0 h 42"/>
                </a:gdLst>
                <a:ahLst/>
                <a:cxnLst>
                  <a:cxn ang="0">
                    <a:pos x="T0" y="T1"/>
                  </a:cxn>
                  <a:cxn ang="0">
                    <a:pos x="T2" y="T3"/>
                  </a:cxn>
                  <a:cxn ang="0">
                    <a:pos x="T4" y="T5"/>
                  </a:cxn>
                  <a:cxn ang="0">
                    <a:pos x="T6" y="T7"/>
                  </a:cxn>
                  <a:cxn ang="0">
                    <a:pos x="T8" y="T9"/>
                  </a:cxn>
                  <a:cxn ang="0">
                    <a:pos x="T10" y="T11"/>
                  </a:cxn>
                </a:cxnLst>
                <a:rect l="0" t="0" r="r" b="b"/>
                <a:pathLst>
                  <a:path w="28" h="42">
                    <a:moveTo>
                      <a:pt x="0" y="0"/>
                    </a:moveTo>
                    <a:lnTo>
                      <a:pt x="0" y="42"/>
                    </a:lnTo>
                    <a:lnTo>
                      <a:pt x="28" y="42"/>
                    </a:lnTo>
                    <a:lnTo>
                      <a:pt x="28"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7" name="Freeform 187"/>
              <p:cNvSpPr>
                <a:spLocks/>
              </p:cNvSpPr>
              <p:nvPr/>
            </p:nvSpPr>
            <p:spPr bwMode="auto">
              <a:xfrm>
                <a:off x="4535" y="2401"/>
                <a:ext cx="35" cy="46"/>
              </a:xfrm>
              <a:custGeom>
                <a:avLst/>
                <a:gdLst>
                  <a:gd name="T0" fmla="*/ 0 w 35"/>
                  <a:gd name="T1" fmla="*/ 4 h 46"/>
                  <a:gd name="T2" fmla="*/ 7 w 35"/>
                  <a:gd name="T3" fmla="*/ 46 h 46"/>
                  <a:gd name="T4" fmla="*/ 35 w 35"/>
                  <a:gd name="T5" fmla="*/ 42 h 46"/>
                  <a:gd name="T6" fmla="*/ 28 w 35"/>
                  <a:gd name="T7" fmla="*/ 0 h 46"/>
                  <a:gd name="T8" fmla="*/ 0 w 35"/>
                  <a:gd name="T9" fmla="*/ 4 h 46"/>
                  <a:gd name="T10" fmla="*/ 0 w 35"/>
                  <a:gd name="T11" fmla="*/ 4 h 46"/>
                </a:gdLst>
                <a:ahLst/>
                <a:cxnLst>
                  <a:cxn ang="0">
                    <a:pos x="T0" y="T1"/>
                  </a:cxn>
                  <a:cxn ang="0">
                    <a:pos x="T2" y="T3"/>
                  </a:cxn>
                  <a:cxn ang="0">
                    <a:pos x="T4" y="T5"/>
                  </a:cxn>
                  <a:cxn ang="0">
                    <a:pos x="T6" y="T7"/>
                  </a:cxn>
                  <a:cxn ang="0">
                    <a:pos x="T8" y="T9"/>
                  </a:cxn>
                  <a:cxn ang="0">
                    <a:pos x="T10" y="T11"/>
                  </a:cxn>
                </a:cxnLst>
                <a:rect l="0" t="0" r="r" b="b"/>
                <a:pathLst>
                  <a:path w="35" h="46">
                    <a:moveTo>
                      <a:pt x="0" y="4"/>
                    </a:moveTo>
                    <a:lnTo>
                      <a:pt x="7" y="46"/>
                    </a:lnTo>
                    <a:lnTo>
                      <a:pt x="35" y="42"/>
                    </a:lnTo>
                    <a:lnTo>
                      <a:pt x="28"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8" name="Freeform 188"/>
              <p:cNvSpPr>
                <a:spLocks/>
              </p:cNvSpPr>
              <p:nvPr/>
            </p:nvSpPr>
            <p:spPr bwMode="auto">
              <a:xfrm>
                <a:off x="4597" y="2200"/>
                <a:ext cx="57" cy="84"/>
              </a:xfrm>
              <a:custGeom>
                <a:avLst/>
                <a:gdLst>
                  <a:gd name="T0" fmla="*/ 26 w 57"/>
                  <a:gd name="T1" fmla="*/ 84 h 84"/>
                  <a:gd name="T2" fmla="*/ 57 w 57"/>
                  <a:gd name="T3" fmla="*/ 13 h 84"/>
                  <a:gd name="T4" fmla="*/ 30 w 57"/>
                  <a:gd name="T5" fmla="*/ 0 h 84"/>
                  <a:gd name="T6" fmla="*/ 0 w 57"/>
                  <a:gd name="T7" fmla="*/ 73 h 84"/>
                  <a:gd name="T8" fmla="*/ 26 w 57"/>
                  <a:gd name="T9" fmla="*/ 84 h 84"/>
                  <a:gd name="T10" fmla="*/ 26 w 57"/>
                  <a:gd name="T11" fmla="*/ 84 h 84"/>
                </a:gdLst>
                <a:ahLst/>
                <a:cxnLst>
                  <a:cxn ang="0">
                    <a:pos x="T0" y="T1"/>
                  </a:cxn>
                  <a:cxn ang="0">
                    <a:pos x="T2" y="T3"/>
                  </a:cxn>
                  <a:cxn ang="0">
                    <a:pos x="T4" y="T5"/>
                  </a:cxn>
                  <a:cxn ang="0">
                    <a:pos x="T6" y="T7"/>
                  </a:cxn>
                  <a:cxn ang="0">
                    <a:pos x="T8" y="T9"/>
                  </a:cxn>
                  <a:cxn ang="0">
                    <a:pos x="T10" y="T11"/>
                  </a:cxn>
                </a:cxnLst>
                <a:rect l="0" t="0" r="r" b="b"/>
                <a:pathLst>
                  <a:path w="57" h="84">
                    <a:moveTo>
                      <a:pt x="26" y="84"/>
                    </a:moveTo>
                    <a:lnTo>
                      <a:pt x="57" y="13"/>
                    </a:lnTo>
                    <a:lnTo>
                      <a:pt x="30" y="0"/>
                    </a:lnTo>
                    <a:lnTo>
                      <a:pt x="0" y="73"/>
                    </a:lnTo>
                    <a:lnTo>
                      <a:pt x="26" y="84"/>
                    </a:lnTo>
                    <a:lnTo>
                      <a:pt x="26"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69" name="Freeform 189"/>
              <p:cNvSpPr>
                <a:spLocks/>
              </p:cNvSpPr>
              <p:nvPr/>
            </p:nvSpPr>
            <p:spPr bwMode="auto">
              <a:xfrm>
                <a:off x="4619" y="2368"/>
                <a:ext cx="46" cy="62"/>
              </a:xfrm>
              <a:custGeom>
                <a:avLst/>
                <a:gdLst>
                  <a:gd name="T0" fmla="*/ 29 w 46"/>
                  <a:gd name="T1" fmla="*/ 62 h 62"/>
                  <a:gd name="T2" fmla="*/ 29 w 46"/>
                  <a:gd name="T3" fmla="*/ 58 h 62"/>
                  <a:gd name="T4" fmla="*/ 31 w 46"/>
                  <a:gd name="T5" fmla="*/ 54 h 62"/>
                  <a:gd name="T6" fmla="*/ 31 w 46"/>
                  <a:gd name="T7" fmla="*/ 51 h 62"/>
                  <a:gd name="T8" fmla="*/ 32 w 46"/>
                  <a:gd name="T9" fmla="*/ 47 h 62"/>
                  <a:gd name="T10" fmla="*/ 32 w 46"/>
                  <a:gd name="T11" fmla="*/ 44 h 62"/>
                  <a:gd name="T12" fmla="*/ 35 w 46"/>
                  <a:gd name="T13" fmla="*/ 42 h 62"/>
                  <a:gd name="T14" fmla="*/ 35 w 46"/>
                  <a:gd name="T15" fmla="*/ 37 h 62"/>
                  <a:gd name="T16" fmla="*/ 36 w 46"/>
                  <a:gd name="T17" fmla="*/ 33 h 62"/>
                  <a:gd name="T18" fmla="*/ 37 w 46"/>
                  <a:gd name="T19" fmla="*/ 29 h 62"/>
                  <a:gd name="T20" fmla="*/ 39 w 46"/>
                  <a:gd name="T21" fmla="*/ 25 h 62"/>
                  <a:gd name="T22" fmla="*/ 40 w 46"/>
                  <a:gd name="T23" fmla="*/ 21 h 62"/>
                  <a:gd name="T24" fmla="*/ 42 w 46"/>
                  <a:gd name="T25" fmla="*/ 16 h 62"/>
                  <a:gd name="T26" fmla="*/ 43 w 46"/>
                  <a:gd name="T27" fmla="*/ 12 h 62"/>
                  <a:gd name="T28" fmla="*/ 46 w 46"/>
                  <a:gd name="T29" fmla="*/ 9 h 62"/>
                  <a:gd name="T30" fmla="*/ 18 w 46"/>
                  <a:gd name="T31" fmla="*/ 0 h 62"/>
                  <a:gd name="T32" fmla="*/ 17 w 46"/>
                  <a:gd name="T33" fmla="*/ 1 h 62"/>
                  <a:gd name="T34" fmla="*/ 17 w 46"/>
                  <a:gd name="T35" fmla="*/ 4 h 62"/>
                  <a:gd name="T36" fmla="*/ 15 w 46"/>
                  <a:gd name="T37" fmla="*/ 8 h 62"/>
                  <a:gd name="T38" fmla="*/ 14 w 46"/>
                  <a:gd name="T39" fmla="*/ 12 h 62"/>
                  <a:gd name="T40" fmla="*/ 11 w 46"/>
                  <a:gd name="T41" fmla="*/ 15 h 62"/>
                  <a:gd name="T42" fmla="*/ 11 w 46"/>
                  <a:gd name="T43" fmla="*/ 21 h 62"/>
                  <a:gd name="T44" fmla="*/ 8 w 46"/>
                  <a:gd name="T45" fmla="*/ 25 h 62"/>
                  <a:gd name="T46" fmla="*/ 7 w 46"/>
                  <a:gd name="T47" fmla="*/ 29 h 62"/>
                  <a:gd name="T48" fmla="*/ 5 w 46"/>
                  <a:gd name="T49" fmla="*/ 33 h 62"/>
                  <a:gd name="T50" fmla="*/ 4 w 46"/>
                  <a:gd name="T51" fmla="*/ 39 h 62"/>
                  <a:gd name="T52" fmla="*/ 3 w 46"/>
                  <a:gd name="T53" fmla="*/ 43 h 62"/>
                  <a:gd name="T54" fmla="*/ 3 w 46"/>
                  <a:gd name="T55" fmla="*/ 47 h 62"/>
                  <a:gd name="T56" fmla="*/ 1 w 46"/>
                  <a:gd name="T57" fmla="*/ 51 h 62"/>
                  <a:gd name="T58" fmla="*/ 0 w 46"/>
                  <a:gd name="T59" fmla="*/ 55 h 62"/>
                  <a:gd name="T60" fmla="*/ 0 w 46"/>
                  <a:gd name="T61" fmla="*/ 58 h 62"/>
                  <a:gd name="T62" fmla="*/ 0 w 46"/>
                  <a:gd name="T63" fmla="*/ 62 h 62"/>
                  <a:gd name="T64" fmla="*/ 29 w 46"/>
                  <a:gd name="T65" fmla="*/ 62 h 62"/>
                  <a:gd name="T66" fmla="*/ 29 w 46"/>
                  <a:gd name="T6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62">
                    <a:moveTo>
                      <a:pt x="29" y="62"/>
                    </a:moveTo>
                    <a:lnTo>
                      <a:pt x="29" y="58"/>
                    </a:lnTo>
                    <a:lnTo>
                      <a:pt x="31" y="54"/>
                    </a:lnTo>
                    <a:lnTo>
                      <a:pt x="31" y="51"/>
                    </a:lnTo>
                    <a:lnTo>
                      <a:pt x="32" y="47"/>
                    </a:lnTo>
                    <a:lnTo>
                      <a:pt x="32" y="44"/>
                    </a:lnTo>
                    <a:lnTo>
                      <a:pt x="35" y="42"/>
                    </a:lnTo>
                    <a:lnTo>
                      <a:pt x="35" y="37"/>
                    </a:lnTo>
                    <a:lnTo>
                      <a:pt x="36" y="33"/>
                    </a:lnTo>
                    <a:lnTo>
                      <a:pt x="37" y="29"/>
                    </a:lnTo>
                    <a:lnTo>
                      <a:pt x="39" y="25"/>
                    </a:lnTo>
                    <a:lnTo>
                      <a:pt x="40" y="21"/>
                    </a:lnTo>
                    <a:lnTo>
                      <a:pt x="42" y="16"/>
                    </a:lnTo>
                    <a:lnTo>
                      <a:pt x="43" y="12"/>
                    </a:lnTo>
                    <a:lnTo>
                      <a:pt x="46" y="9"/>
                    </a:lnTo>
                    <a:lnTo>
                      <a:pt x="18" y="0"/>
                    </a:lnTo>
                    <a:lnTo>
                      <a:pt x="17" y="1"/>
                    </a:lnTo>
                    <a:lnTo>
                      <a:pt x="17" y="4"/>
                    </a:lnTo>
                    <a:lnTo>
                      <a:pt x="15" y="8"/>
                    </a:lnTo>
                    <a:lnTo>
                      <a:pt x="14" y="12"/>
                    </a:lnTo>
                    <a:lnTo>
                      <a:pt x="11" y="15"/>
                    </a:lnTo>
                    <a:lnTo>
                      <a:pt x="11" y="21"/>
                    </a:lnTo>
                    <a:lnTo>
                      <a:pt x="8" y="25"/>
                    </a:lnTo>
                    <a:lnTo>
                      <a:pt x="7" y="29"/>
                    </a:lnTo>
                    <a:lnTo>
                      <a:pt x="5" y="33"/>
                    </a:lnTo>
                    <a:lnTo>
                      <a:pt x="4" y="39"/>
                    </a:lnTo>
                    <a:lnTo>
                      <a:pt x="3" y="43"/>
                    </a:lnTo>
                    <a:lnTo>
                      <a:pt x="3" y="47"/>
                    </a:lnTo>
                    <a:lnTo>
                      <a:pt x="1" y="51"/>
                    </a:lnTo>
                    <a:lnTo>
                      <a:pt x="0" y="55"/>
                    </a:lnTo>
                    <a:lnTo>
                      <a:pt x="0" y="58"/>
                    </a:lnTo>
                    <a:lnTo>
                      <a:pt x="0" y="62"/>
                    </a:lnTo>
                    <a:lnTo>
                      <a:pt x="29" y="62"/>
                    </a:lnTo>
                    <a:lnTo>
                      <a:pt x="29"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0" name="Freeform 190"/>
              <p:cNvSpPr>
                <a:spLocks/>
              </p:cNvSpPr>
              <p:nvPr/>
            </p:nvSpPr>
            <p:spPr bwMode="auto">
              <a:xfrm>
                <a:off x="4689" y="2244"/>
                <a:ext cx="55" cy="65"/>
              </a:xfrm>
              <a:custGeom>
                <a:avLst/>
                <a:gdLst>
                  <a:gd name="T0" fmla="*/ 25 w 55"/>
                  <a:gd name="T1" fmla="*/ 65 h 65"/>
                  <a:gd name="T2" fmla="*/ 55 w 55"/>
                  <a:gd name="T3" fmla="*/ 15 h 65"/>
                  <a:gd name="T4" fmla="*/ 32 w 55"/>
                  <a:gd name="T5" fmla="*/ 0 h 65"/>
                  <a:gd name="T6" fmla="*/ 0 w 55"/>
                  <a:gd name="T7" fmla="*/ 50 h 65"/>
                  <a:gd name="T8" fmla="*/ 25 w 55"/>
                  <a:gd name="T9" fmla="*/ 65 h 65"/>
                  <a:gd name="T10" fmla="*/ 25 w 55"/>
                  <a:gd name="T11" fmla="*/ 65 h 65"/>
                </a:gdLst>
                <a:ahLst/>
                <a:cxnLst>
                  <a:cxn ang="0">
                    <a:pos x="T0" y="T1"/>
                  </a:cxn>
                  <a:cxn ang="0">
                    <a:pos x="T2" y="T3"/>
                  </a:cxn>
                  <a:cxn ang="0">
                    <a:pos x="T4" y="T5"/>
                  </a:cxn>
                  <a:cxn ang="0">
                    <a:pos x="T6" y="T7"/>
                  </a:cxn>
                  <a:cxn ang="0">
                    <a:pos x="T8" y="T9"/>
                  </a:cxn>
                  <a:cxn ang="0">
                    <a:pos x="T10" y="T11"/>
                  </a:cxn>
                </a:cxnLst>
                <a:rect l="0" t="0" r="r" b="b"/>
                <a:pathLst>
                  <a:path w="55" h="65">
                    <a:moveTo>
                      <a:pt x="25" y="65"/>
                    </a:moveTo>
                    <a:lnTo>
                      <a:pt x="55" y="15"/>
                    </a:lnTo>
                    <a:lnTo>
                      <a:pt x="32" y="0"/>
                    </a:lnTo>
                    <a:lnTo>
                      <a:pt x="0" y="50"/>
                    </a:lnTo>
                    <a:lnTo>
                      <a:pt x="25" y="65"/>
                    </a:lnTo>
                    <a:lnTo>
                      <a:pt x="25"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1" name="Freeform 191"/>
              <p:cNvSpPr>
                <a:spLocks/>
              </p:cNvSpPr>
              <p:nvPr/>
            </p:nvSpPr>
            <p:spPr bwMode="auto">
              <a:xfrm>
                <a:off x="4768" y="2131"/>
                <a:ext cx="36" cy="103"/>
              </a:xfrm>
              <a:custGeom>
                <a:avLst/>
                <a:gdLst>
                  <a:gd name="T0" fmla="*/ 36 w 36"/>
                  <a:gd name="T1" fmla="*/ 103 h 103"/>
                  <a:gd name="T2" fmla="*/ 28 w 36"/>
                  <a:gd name="T3" fmla="*/ 0 h 103"/>
                  <a:gd name="T4" fmla="*/ 0 w 36"/>
                  <a:gd name="T5" fmla="*/ 2 h 103"/>
                  <a:gd name="T6" fmla="*/ 7 w 36"/>
                  <a:gd name="T7" fmla="*/ 103 h 103"/>
                  <a:gd name="T8" fmla="*/ 36 w 36"/>
                  <a:gd name="T9" fmla="*/ 103 h 103"/>
                  <a:gd name="T10" fmla="*/ 36 w 36"/>
                  <a:gd name="T11" fmla="*/ 103 h 103"/>
                </a:gdLst>
                <a:ahLst/>
                <a:cxnLst>
                  <a:cxn ang="0">
                    <a:pos x="T0" y="T1"/>
                  </a:cxn>
                  <a:cxn ang="0">
                    <a:pos x="T2" y="T3"/>
                  </a:cxn>
                  <a:cxn ang="0">
                    <a:pos x="T4" y="T5"/>
                  </a:cxn>
                  <a:cxn ang="0">
                    <a:pos x="T6" y="T7"/>
                  </a:cxn>
                  <a:cxn ang="0">
                    <a:pos x="T8" y="T9"/>
                  </a:cxn>
                  <a:cxn ang="0">
                    <a:pos x="T10" y="T11"/>
                  </a:cxn>
                </a:cxnLst>
                <a:rect l="0" t="0" r="r" b="b"/>
                <a:pathLst>
                  <a:path w="36" h="103">
                    <a:moveTo>
                      <a:pt x="36" y="103"/>
                    </a:moveTo>
                    <a:lnTo>
                      <a:pt x="28" y="0"/>
                    </a:lnTo>
                    <a:lnTo>
                      <a:pt x="0" y="2"/>
                    </a:lnTo>
                    <a:lnTo>
                      <a:pt x="7" y="103"/>
                    </a:lnTo>
                    <a:lnTo>
                      <a:pt x="36" y="103"/>
                    </a:lnTo>
                    <a:lnTo>
                      <a:pt x="36"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2" name="Freeform 192"/>
              <p:cNvSpPr>
                <a:spLocks/>
              </p:cNvSpPr>
              <p:nvPr/>
            </p:nvSpPr>
            <p:spPr bwMode="auto">
              <a:xfrm>
                <a:off x="4684" y="2121"/>
                <a:ext cx="32" cy="33"/>
              </a:xfrm>
              <a:custGeom>
                <a:avLst/>
                <a:gdLst>
                  <a:gd name="T0" fmla="*/ 28 w 32"/>
                  <a:gd name="T1" fmla="*/ 33 h 33"/>
                  <a:gd name="T2" fmla="*/ 32 w 32"/>
                  <a:gd name="T3" fmla="*/ 3 h 33"/>
                  <a:gd name="T4" fmla="*/ 3 w 32"/>
                  <a:gd name="T5" fmla="*/ 0 h 33"/>
                  <a:gd name="T6" fmla="*/ 0 w 32"/>
                  <a:gd name="T7" fmla="*/ 29 h 33"/>
                  <a:gd name="T8" fmla="*/ 28 w 32"/>
                  <a:gd name="T9" fmla="*/ 33 h 33"/>
                  <a:gd name="T10" fmla="*/ 28 w 32"/>
                  <a:gd name="T11" fmla="*/ 33 h 33"/>
                </a:gdLst>
                <a:ahLst/>
                <a:cxnLst>
                  <a:cxn ang="0">
                    <a:pos x="T0" y="T1"/>
                  </a:cxn>
                  <a:cxn ang="0">
                    <a:pos x="T2" y="T3"/>
                  </a:cxn>
                  <a:cxn ang="0">
                    <a:pos x="T4" y="T5"/>
                  </a:cxn>
                  <a:cxn ang="0">
                    <a:pos x="T6" y="T7"/>
                  </a:cxn>
                  <a:cxn ang="0">
                    <a:pos x="T8" y="T9"/>
                  </a:cxn>
                  <a:cxn ang="0">
                    <a:pos x="T10" y="T11"/>
                  </a:cxn>
                </a:cxnLst>
                <a:rect l="0" t="0" r="r" b="b"/>
                <a:pathLst>
                  <a:path w="32" h="33">
                    <a:moveTo>
                      <a:pt x="28" y="33"/>
                    </a:moveTo>
                    <a:lnTo>
                      <a:pt x="32" y="3"/>
                    </a:lnTo>
                    <a:lnTo>
                      <a:pt x="3" y="0"/>
                    </a:lnTo>
                    <a:lnTo>
                      <a:pt x="0" y="29"/>
                    </a:lnTo>
                    <a:lnTo>
                      <a:pt x="28" y="33"/>
                    </a:lnTo>
                    <a:lnTo>
                      <a:pt x="2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3" name="Freeform 193"/>
              <p:cNvSpPr>
                <a:spLocks/>
              </p:cNvSpPr>
              <p:nvPr/>
            </p:nvSpPr>
            <p:spPr bwMode="auto">
              <a:xfrm>
                <a:off x="4796" y="2324"/>
                <a:ext cx="32" cy="66"/>
              </a:xfrm>
              <a:custGeom>
                <a:avLst/>
                <a:gdLst>
                  <a:gd name="T0" fmla="*/ 32 w 32"/>
                  <a:gd name="T1" fmla="*/ 66 h 66"/>
                  <a:gd name="T2" fmla="*/ 29 w 32"/>
                  <a:gd name="T3" fmla="*/ 0 h 66"/>
                  <a:gd name="T4" fmla="*/ 0 w 32"/>
                  <a:gd name="T5" fmla="*/ 2 h 66"/>
                  <a:gd name="T6" fmla="*/ 3 w 32"/>
                  <a:gd name="T7" fmla="*/ 66 h 66"/>
                  <a:gd name="T8" fmla="*/ 32 w 32"/>
                  <a:gd name="T9" fmla="*/ 66 h 66"/>
                  <a:gd name="T10" fmla="*/ 32 w 32"/>
                  <a:gd name="T11" fmla="*/ 66 h 66"/>
                </a:gdLst>
                <a:ahLst/>
                <a:cxnLst>
                  <a:cxn ang="0">
                    <a:pos x="T0" y="T1"/>
                  </a:cxn>
                  <a:cxn ang="0">
                    <a:pos x="T2" y="T3"/>
                  </a:cxn>
                  <a:cxn ang="0">
                    <a:pos x="T4" y="T5"/>
                  </a:cxn>
                  <a:cxn ang="0">
                    <a:pos x="T6" y="T7"/>
                  </a:cxn>
                  <a:cxn ang="0">
                    <a:pos x="T8" y="T9"/>
                  </a:cxn>
                  <a:cxn ang="0">
                    <a:pos x="T10" y="T11"/>
                  </a:cxn>
                </a:cxnLst>
                <a:rect l="0" t="0" r="r" b="b"/>
                <a:pathLst>
                  <a:path w="32" h="66">
                    <a:moveTo>
                      <a:pt x="32" y="66"/>
                    </a:moveTo>
                    <a:lnTo>
                      <a:pt x="29" y="0"/>
                    </a:lnTo>
                    <a:lnTo>
                      <a:pt x="0" y="2"/>
                    </a:lnTo>
                    <a:lnTo>
                      <a:pt x="3" y="66"/>
                    </a:lnTo>
                    <a:lnTo>
                      <a:pt x="32" y="66"/>
                    </a:lnTo>
                    <a:lnTo>
                      <a:pt x="32"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4" name="Freeform 194"/>
              <p:cNvSpPr>
                <a:spLocks/>
              </p:cNvSpPr>
              <p:nvPr/>
            </p:nvSpPr>
            <p:spPr bwMode="auto">
              <a:xfrm>
                <a:off x="4882" y="2274"/>
                <a:ext cx="31" cy="48"/>
              </a:xfrm>
              <a:custGeom>
                <a:avLst/>
                <a:gdLst>
                  <a:gd name="T0" fmla="*/ 31 w 31"/>
                  <a:gd name="T1" fmla="*/ 48 h 48"/>
                  <a:gd name="T2" fmla="*/ 31 w 31"/>
                  <a:gd name="T3" fmla="*/ 0 h 48"/>
                  <a:gd name="T4" fmla="*/ 0 w 31"/>
                  <a:gd name="T5" fmla="*/ 0 h 48"/>
                  <a:gd name="T6" fmla="*/ 0 w 31"/>
                  <a:gd name="T7" fmla="*/ 48 h 48"/>
                  <a:gd name="T8" fmla="*/ 31 w 31"/>
                  <a:gd name="T9" fmla="*/ 48 h 48"/>
                  <a:gd name="T10" fmla="*/ 31 w 31"/>
                  <a:gd name="T11" fmla="*/ 48 h 48"/>
                </a:gdLst>
                <a:ahLst/>
                <a:cxnLst>
                  <a:cxn ang="0">
                    <a:pos x="T0" y="T1"/>
                  </a:cxn>
                  <a:cxn ang="0">
                    <a:pos x="T2" y="T3"/>
                  </a:cxn>
                  <a:cxn ang="0">
                    <a:pos x="T4" y="T5"/>
                  </a:cxn>
                  <a:cxn ang="0">
                    <a:pos x="T6" y="T7"/>
                  </a:cxn>
                  <a:cxn ang="0">
                    <a:pos x="T8" y="T9"/>
                  </a:cxn>
                  <a:cxn ang="0">
                    <a:pos x="T10" y="T11"/>
                  </a:cxn>
                </a:cxnLst>
                <a:rect l="0" t="0" r="r" b="b"/>
                <a:pathLst>
                  <a:path w="31" h="48">
                    <a:moveTo>
                      <a:pt x="31" y="48"/>
                    </a:moveTo>
                    <a:lnTo>
                      <a:pt x="31" y="0"/>
                    </a:lnTo>
                    <a:lnTo>
                      <a:pt x="0" y="0"/>
                    </a:lnTo>
                    <a:lnTo>
                      <a:pt x="0" y="48"/>
                    </a:lnTo>
                    <a:lnTo>
                      <a:pt x="31" y="48"/>
                    </a:lnTo>
                    <a:lnTo>
                      <a:pt x="31"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37475" name="Group 195"/>
            <p:cNvGrpSpPr>
              <a:grpSpLocks/>
            </p:cNvGrpSpPr>
            <p:nvPr/>
          </p:nvGrpSpPr>
          <p:grpSpPr bwMode="auto">
            <a:xfrm flipH="1">
              <a:off x="2059" y="653"/>
              <a:ext cx="494" cy="321"/>
              <a:chOff x="7279" y="1021"/>
              <a:chExt cx="2140" cy="1341"/>
            </a:xfrm>
          </p:grpSpPr>
          <p:sp>
            <p:nvSpPr>
              <p:cNvPr id="737476" name="Freeform 196"/>
              <p:cNvSpPr>
                <a:spLocks/>
              </p:cNvSpPr>
              <p:nvPr/>
            </p:nvSpPr>
            <p:spPr bwMode="auto">
              <a:xfrm>
                <a:off x="7279" y="1021"/>
                <a:ext cx="637" cy="476"/>
              </a:xfrm>
              <a:custGeom>
                <a:avLst/>
                <a:gdLst>
                  <a:gd name="T0" fmla="*/ 637 w 637"/>
                  <a:gd name="T1" fmla="*/ 259 h 476"/>
                  <a:gd name="T2" fmla="*/ 628 w 637"/>
                  <a:gd name="T3" fmla="*/ 254 h 476"/>
                  <a:gd name="T4" fmla="*/ 221 w 637"/>
                  <a:gd name="T5" fmla="*/ 0 h 476"/>
                  <a:gd name="T6" fmla="*/ 0 w 637"/>
                  <a:gd name="T7" fmla="*/ 247 h 476"/>
                  <a:gd name="T8" fmla="*/ 405 w 637"/>
                  <a:gd name="T9" fmla="*/ 473 h 476"/>
                  <a:gd name="T10" fmla="*/ 411 w 637"/>
                  <a:gd name="T11" fmla="*/ 476 h 476"/>
                  <a:gd name="T12" fmla="*/ 422 w 637"/>
                  <a:gd name="T13" fmla="*/ 461 h 476"/>
                  <a:gd name="T14" fmla="*/ 434 w 637"/>
                  <a:gd name="T15" fmla="*/ 445 h 476"/>
                  <a:gd name="T16" fmla="*/ 447 w 637"/>
                  <a:gd name="T17" fmla="*/ 431 h 476"/>
                  <a:gd name="T18" fmla="*/ 460 w 637"/>
                  <a:gd name="T19" fmla="*/ 415 h 476"/>
                  <a:gd name="T20" fmla="*/ 473 w 637"/>
                  <a:gd name="T21" fmla="*/ 401 h 476"/>
                  <a:gd name="T22" fmla="*/ 487 w 637"/>
                  <a:gd name="T23" fmla="*/ 387 h 476"/>
                  <a:gd name="T24" fmla="*/ 500 w 637"/>
                  <a:gd name="T25" fmla="*/ 373 h 476"/>
                  <a:gd name="T26" fmla="*/ 514 w 637"/>
                  <a:gd name="T27" fmla="*/ 359 h 476"/>
                  <a:gd name="T28" fmla="*/ 529 w 637"/>
                  <a:gd name="T29" fmla="*/ 346 h 476"/>
                  <a:gd name="T30" fmla="*/ 543 w 637"/>
                  <a:gd name="T31" fmla="*/ 332 h 476"/>
                  <a:gd name="T32" fmla="*/ 557 w 637"/>
                  <a:gd name="T33" fmla="*/ 319 h 476"/>
                  <a:gd name="T34" fmla="*/ 573 w 637"/>
                  <a:gd name="T35" fmla="*/ 307 h 476"/>
                  <a:gd name="T36" fmla="*/ 588 w 637"/>
                  <a:gd name="T37" fmla="*/ 295 h 476"/>
                  <a:gd name="T38" fmla="*/ 605 w 637"/>
                  <a:gd name="T39" fmla="*/ 282 h 476"/>
                  <a:gd name="T40" fmla="*/ 621 w 637"/>
                  <a:gd name="T41" fmla="*/ 270 h 476"/>
                  <a:gd name="T42" fmla="*/ 637 w 637"/>
                  <a:gd name="T43" fmla="*/ 259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7" h="476">
                    <a:moveTo>
                      <a:pt x="637" y="259"/>
                    </a:moveTo>
                    <a:lnTo>
                      <a:pt x="628" y="254"/>
                    </a:lnTo>
                    <a:lnTo>
                      <a:pt x="221" y="0"/>
                    </a:lnTo>
                    <a:lnTo>
                      <a:pt x="0" y="247"/>
                    </a:lnTo>
                    <a:lnTo>
                      <a:pt x="405" y="473"/>
                    </a:lnTo>
                    <a:lnTo>
                      <a:pt x="411" y="476"/>
                    </a:lnTo>
                    <a:lnTo>
                      <a:pt x="422" y="461"/>
                    </a:lnTo>
                    <a:lnTo>
                      <a:pt x="434" y="445"/>
                    </a:lnTo>
                    <a:lnTo>
                      <a:pt x="447" y="431"/>
                    </a:lnTo>
                    <a:lnTo>
                      <a:pt x="460" y="415"/>
                    </a:lnTo>
                    <a:lnTo>
                      <a:pt x="473" y="401"/>
                    </a:lnTo>
                    <a:lnTo>
                      <a:pt x="487" y="387"/>
                    </a:lnTo>
                    <a:lnTo>
                      <a:pt x="500" y="373"/>
                    </a:lnTo>
                    <a:lnTo>
                      <a:pt x="514" y="359"/>
                    </a:lnTo>
                    <a:lnTo>
                      <a:pt x="529" y="346"/>
                    </a:lnTo>
                    <a:lnTo>
                      <a:pt x="543" y="332"/>
                    </a:lnTo>
                    <a:lnTo>
                      <a:pt x="557" y="319"/>
                    </a:lnTo>
                    <a:lnTo>
                      <a:pt x="573" y="307"/>
                    </a:lnTo>
                    <a:lnTo>
                      <a:pt x="588" y="295"/>
                    </a:lnTo>
                    <a:lnTo>
                      <a:pt x="605" y="282"/>
                    </a:lnTo>
                    <a:lnTo>
                      <a:pt x="621" y="270"/>
                    </a:lnTo>
                    <a:lnTo>
                      <a:pt x="637" y="25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7" name="Freeform 197"/>
              <p:cNvSpPr>
                <a:spLocks/>
              </p:cNvSpPr>
              <p:nvPr/>
            </p:nvSpPr>
            <p:spPr bwMode="auto">
              <a:xfrm>
                <a:off x="7690" y="1280"/>
                <a:ext cx="829" cy="541"/>
              </a:xfrm>
              <a:custGeom>
                <a:avLst/>
                <a:gdLst>
                  <a:gd name="T0" fmla="*/ 664 w 829"/>
                  <a:gd name="T1" fmla="*/ 498 h 541"/>
                  <a:gd name="T2" fmla="*/ 710 w 829"/>
                  <a:gd name="T3" fmla="*/ 513 h 541"/>
                  <a:gd name="T4" fmla="*/ 741 w 829"/>
                  <a:gd name="T5" fmla="*/ 489 h 541"/>
                  <a:gd name="T6" fmla="*/ 697 w 829"/>
                  <a:gd name="T7" fmla="*/ 472 h 541"/>
                  <a:gd name="T8" fmla="*/ 732 w 829"/>
                  <a:gd name="T9" fmla="*/ 448 h 541"/>
                  <a:gd name="T10" fmla="*/ 758 w 829"/>
                  <a:gd name="T11" fmla="*/ 474 h 541"/>
                  <a:gd name="T12" fmla="*/ 785 w 829"/>
                  <a:gd name="T13" fmla="*/ 452 h 541"/>
                  <a:gd name="T14" fmla="*/ 762 w 829"/>
                  <a:gd name="T15" fmla="*/ 428 h 541"/>
                  <a:gd name="T16" fmla="*/ 829 w 829"/>
                  <a:gd name="T17" fmla="*/ 367 h 541"/>
                  <a:gd name="T18" fmla="*/ 226 w 829"/>
                  <a:gd name="T19" fmla="*/ 0 h 541"/>
                  <a:gd name="T20" fmla="*/ 210 w 829"/>
                  <a:gd name="T21" fmla="*/ 11 h 541"/>
                  <a:gd name="T22" fmla="*/ 194 w 829"/>
                  <a:gd name="T23" fmla="*/ 23 h 541"/>
                  <a:gd name="T24" fmla="*/ 177 w 829"/>
                  <a:gd name="T25" fmla="*/ 36 h 541"/>
                  <a:gd name="T26" fmla="*/ 162 w 829"/>
                  <a:gd name="T27" fmla="*/ 48 h 541"/>
                  <a:gd name="T28" fmla="*/ 146 w 829"/>
                  <a:gd name="T29" fmla="*/ 60 h 541"/>
                  <a:gd name="T30" fmla="*/ 132 w 829"/>
                  <a:gd name="T31" fmla="*/ 73 h 541"/>
                  <a:gd name="T32" fmla="*/ 118 w 829"/>
                  <a:gd name="T33" fmla="*/ 87 h 541"/>
                  <a:gd name="T34" fmla="*/ 103 w 829"/>
                  <a:gd name="T35" fmla="*/ 100 h 541"/>
                  <a:gd name="T36" fmla="*/ 89 w 829"/>
                  <a:gd name="T37" fmla="*/ 114 h 541"/>
                  <a:gd name="T38" fmla="*/ 76 w 829"/>
                  <a:gd name="T39" fmla="*/ 128 h 541"/>
                  <a:gd name="T40" fmla="*/ 62 w 829"/>
                  <a:gd name="T41" fmla="*/ 142 h 541"/>
                  <a:gd name="T42" fmla="*/ 49 w 829"/>
                  <a:gd name="T43" fmla="*/ 156 h 541"/>
                  <a:gd name="T44" fmla="*/ 36 w 829"/>
                  <a:gd name="T45" fmla="*/ 172 h 541"/>
                  <a:gd name="T46" fmla="*/ 23 w 829"/>
                  <a:gd name="T47" fmla="*/ 186 h 541"/>
                  <a:gd name="T48" fmla="*/ 11 w 829"/>
                  <a:gd name="T49" fmla="*/ 202 h 541"/>
                  <a:gd name="T50" fmla="*/ 0 w 829"/>
                  <a:gd name="T51" fmla="*/ 217 h 541"/>
                  <a:gd name="T52" fmla="*/ 604 w 829"/>
                  <a:gd name="T53" fmla="*/ 541 h 541"/>
                  <a:gd name="T54" fmla="*/ 664 w 829"/>
                  <a:gd name="T55" fmla="*/ 498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9" h="541">
                    <a:moveTo>
                      <a:pt x="664" y="498"/>
                    </a:moveTo>
                    <a:lnTo>
                      <a:pt x="710" y="513"/>
                    </a:lnTo>
                    <a:lnTo>
                      <a:pt x="741" y="489"/>
                    </a:lnTo>
                    <a:lnTo>
                      <a:pt x="697" y="472"/>
                    </a:lnTo>
                    <a:lnTo>
                      <a:pt x="732" y="448"/>
                    </a:lnTo>
                    <a:lnTo>
                      <a:pt x="758" y="474"/>
                    </a:lnTo>
                    <a:lnTo>
                      <a:pt x="785" y="452"/>
                    </a:lnTo>
                    <a:lnTo>
                      <a:pt x="762" y="428"/>
                    </a:lnTo>
                    <a:lnTo>
                      <a:pt x="829" y="367"/>
                    </a:lnTo>
                    <a:lnTo>
                      <a:pt x="226" y="0"/>
                    </a:lnTo>
                    <a:lnTo>
                      <a:pt x="210" y="11"/>
                    </a:lnTo>
                    <a:lnTo>
                      <a:pt x="194" y="23"/>
                    </a:lnTo>
                    <a:lnTo>
                      <a:pt x="177" y="36"/>
                    </a:lnTo>
                    <a:lnTo>
                      <a:pt x="162" y="48"/>
                    </a:lnTo>
                    <a:lnTo>
                      <a:pt x="146" y="60"/>
                    </a:lnTo>
                    <a:lnTo>
                      <a:pt x="132" y="73"/>
                    </a:lnTo>
                    <a:lnTo>
                      <a:pt x="118" y="87"/>
                    </a:lnTo>
                    <a:lnTo>
                      <a:pt x="103" y="100"/>
                    </a:lnTo>
                    <a:lnTo>
                      <a:pt x="89" y="114"/>
                    </a:lnTo>
                    <a:lnTo>
                      <a:pt x="76" y="128"/>
                    </a:lnTo>
                    <a:lnTo>
                      <a:pt x="62" y="142"/>
                    </a:lnTo>
                    <a:lnTo>
                      <a:pt x="49" y="156"/>
                    </a:lnTo>
                    <a:lnTo>
                      <a:pt x="36" y="172"/>
                    </a:lnTo>
                    <a:lnTo>
                      <a:pt x="23" y="186"/>
                    </a:lnTo>
                    <a:lnTo>
                      <a:pt x="11" y="202"/>
                    </a:lnTo>
                    <a:lnTo>
                      <a:pt x="0" y="217"/>
                    </a:lnTo>
                    <a:lnTo>
                      <a:pt x="604" y="541"/>
                    </a:lnTo>
                    <a:lnTo>
                      <a:pt x="664" y="49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8" name="Freeform 198"/>
              <p:cNvSpPr>
                <a:spLocks/>
              </p:cNvSpPr>
              <p:nvPr/>
            </p:nvSpPr>
            <p:spPr bwMode="auto">
              <a:xfrm>
                <a:off x="7367" y="1092"/>
                <a:ext cx="505" cy="361"/>
              </a:xfrm>
              <a:custGeom>
                <a:avLst/>
                <a:gdLst>
                  <a:gd name="T0" fmla="*/ 505 w 505"/>
                  <a:gd name="T1" fmla="*/ 220 h 361"/>
                  <a:gd name="T2" fmla="*/ 499 w 505"/>
                  <a:gd name="T3" fmla="*/ 217 h 361"/>
                  <a:gd name="T4" fmla="*/ 146 w 505"/>
                  <a:gd name="T5" fmla="*/ 0 h 361"/>
                  <a:gd name="T6" fmla="*/ 0 w 505"/>
                  <a:gd name="T7" fmla="*/ 162 h 361"/>
                  <a:gd name="T8" fmla="*/ 355 w 505"/>
                  <a:gd name="T9" fmla="*/ 360 h 361"/>
                  <a:gd name="T10" fmla="*/ 358 w 505"/>
                  <a:gd name="T11" fmla="*/ 361 h 361"/>
                  <a:gd name="T12" fmla="*/ 374 w 505"/>
                  <a:gd name="T13" fmla="*/ 342 h 361"/>
                  <a:gd name="T14" fmla="*/ 391 w 505"/>
                  <a:gd name="T15" fmla="*/ 323 h 361"/>
                  <a:gd name="T16" fmla="*/ 408 w 505"/>
                  <a:gd name="T17" fmla="*/ 304 h 361"/>
                  <a:gd name="T18" fmla="*/ 427 w 505"/>
                  <a:gd name="T19" fmla="*/ 287 h 361"/>
                  <a:gd name="T20" fmla="*/ 446 w 505"/>
                  <a:gd name="T21" fmla="*/ 269 h 361"/>
                  <a:gd name="T22" fmla="*/ 465 w 505"/>
                  <a:gd name="T23" fmla="*/ 252 h 361"/>
                  <a:gd name="T24" fmla="*/ 485 w 505"/>
                  <a:gd name="T25" fmla="*/ 236 h 361"/>
                  <a:gd name="T26" fmla="*/ 505 w 505"/>
                  <a:gd name="T27" fmla="*/ 22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5" h="361">
                    <a:moveTo>
                      <a:pt x="505" y="220"/>
                    </a:moveTo>
                    <a:lnTo>
                      <a:pt x="499" y="217"/>
                    </a:lnTo>
                    <a:lnTo>
                      <a:pt x="146" y="0"/>
                    </a:lnTo>
                    <a:lnTo>
                      <a:pt x="0" y="162"/>
                    </a:lnTo>
                    <a:lnTo>
                      <a:pt x="355" y="360"/>
                    </a:lnTo>
                    <a:lnTo>
                      <a:pt x="358" y="361"/>
                    </a:lnTo>
                    <a:lnTo>
                      <a:pt x="374" y="342"/>
                    </a:lnTo>
                    <a:lnTo>
                      <a:pt x="391" y="323"/>
                    </a:lnTo>
                    <a:lnTo>
                      <a:pt x="408" y="304"/>
                    </a:lnTo>
                    <a:lnTo>
                      <a:pt x="427" y="287"/>
                    </a:lnTo>
                    <a:lnTo>
                      <a:pt x="446" y="269"/>
                    </a:lnTo>
                    <a:lnTo>
                      <a:pt x="465" y="252"/>
                    </a:lnTo>
                    <a:lnTo>
                      <a:pt x="485" y="236"/>
                    </a:lnTo>
                    <a:lnTo>
                      <a:pt x="505"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79" name="Freeform 199"/>
              <p:cNvSpPr>
                <a:spLocks/>
              </p:cNvSpPr>
              <p:nvPr/>
            </p:nvSpPr>
            <p:spPr bwMode="auto">
              <a:xfrm>
                <a:off x="7725" y="1312"/>
                <a:ext cx="719" cy="460"/>
              </a:xfrm>
              <a:custGeom>
                <a:avLst/>
                <a:gdLst>
                  <a:gd name="T0" fmla="*/ 719 w 719"/>
                  <a:gd name="T1" fmla="*/ 340 h 460"/>
                  <a:gd name="T2" fmla="*/ 147 w 719"/>
                  <a:gd name="T3" fmla="*/ 0 h 460"/>
                  <a:gd name="T4" fmla="*/ 127 w 719"/>
                  <a:gd name="T5" fmla="*/ 16 h 460"/>
                  <a:gd name="T6" fmla="*/ 107 w 719"/>
                  <a:gd name="T7" fmla="*/ 32 h 460"/>
                  <a:gd name="T8" fmla="*/ 88 w 719"/>
                  <a:gd name="T9" fmla="*/ 49 h 460"/>
                  <a:gd name="T10" fmla="*/ 69 w 719"/>
                  <a:gd name="T11" fmla="*/ 67 h 460"/>
                  <a:gd name="T12" fmla="*/ 50 w 719"/>
                  <a:gd name="T13" fmla="*/ 84 h 460"/>
                  <a:gd name="T14" fmla="*/ 33 w 719"/>
                  <a:gd name="T15" fmla="*/ 103 h 460"/>
                  <a:gd name="T16" fmla="*/ 16 w 719"/>
                  <a:gd name="T17" fmla="*/ 122 h 460"/>
                  <a:gd name="T18" fmla="*/ 0 w 719"/>
                  <a:gd name="T19" fmla="*/ 141 h 460"/>
                  <a:gd name="T20" fmla="*/ 569 w 719"/>
                  <a:gd name="T21" fmla="*/ 460 h 460"/>
                  <a:gd name="T22" fmla="*/ 719 w 719"/>
                  <a:gd name="T23" fmla="*/ 34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460">
                    <a:moveTo>
                      <a:pt x="719" y="340"/>
                    </a:moveTo>
                    <a:lnTo>
                      <a:pt x="147" y="0"/>
                    </a:lnTo>
                    <a:lnTo>
                      <a:pt x="127" y="16"/>
                    </a:lnTo>
                    <a:lnTo>
                      <a:pt x="107" y="32"/>
                    </a:lnTo>
                    <a:lnTo>
                      <a:pt x="88" y="49"/>
                    </a:lnTo>
                    <a:lnTo>
                      <a:pt x="69" y="67"/>
                    </a:lnTo>
                    <a:lnTo>
                      <a:pt x="50" y="84"/>
                    </a:lnTo>
                    <a:lnTo>
                      <a:pt x="33" y="103"/>
                    </a:lnTo>
                    <a:lnTo>
                      <a:pt x="16" y="122"/>
                    </a:lnTo>
                    <a:lnTo>
                      <a:pt x="0" y="141"/>
                    </a:lnTo>
                    <a:lnTo>
                      <a:pt x="569" y="460"/>
                    </a:lnTo>
                    <a:lnTo>
                      <a:pt x="719" y="3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0" name="Freeform 200"/>
              <p:cNvSpPr>
                <a:spLocks/>
              </p:cNvSpPr>
              <p:nvPr/>
            </p:nvSpPr>
            <p:spPr bwMode="auto">
              <a:xfrm>
                <a:off x="8834" y="2017"/>
                <a:ext cx="585" cy="345"/>
              </a:xfrm>
              <a:custGeom>
                <a:avLst/>
                <a:gdLst>
                  <a:gd name="T0" fmla="*/ 104 w 585"/>
                  <a:gd name="T1" fmla="*/ 35 h 345"/>
                  <a:gd name="T2" fmla="*/ 63 w 585"/>
                  <a:gd name="T3" fmla="*/ 61 h 345"/>
                  <a:gd name="T4" fmla="*/ 38 w 585"/>
                  <a:gd name="T5" fmla="*/ 29 h 345"/>
                  <a:gd name="T6" fmla="*/ 16 w 585"/>
                  <a:gd name="T7" fmla="*/ 42 h 345"/>
                  <a:gd name="T8" fmla="*/ 36 w 585"/>
                  <a:gd name="T9" fmla="*/ 76 h 345"/>
                  <a:gd name="T10" fmla="*/ 0 w 585"/>
                  <a:gd name="T11" fmla="*/ 106 h 345"/>
                  <a:gd name="T12" fmla="*/ 433 w 585"/>
                  <a:gd name="T13" fmla="*/ 345 h 345"/>
                  <a:gd name="T14" fmla="*/ 585 w 585"/>
                  <a:gd name="T15" fmla="*/ 236 h 345"/>
                  <a:gd name="T16" fmla="*/ 189 w 585"/>
                  <a:gd name="T17" fmla="*/ 0 h 345"/>
                  <a:gd name="T18" fmla="*/ 141 w 585"/>
                  <a:gd name="T19" fmla="*/ 21 h 345"/>
                  <a:gd name="T20" fmla="*/ 82 w 585"/>
                  <a:gd name="T21" fmla="*/ 1 h 345"/>
                  <a:gd name="T22" fmla="*/ 57 w 585"/>
                  <a:gd name="T23" fmla="*/ 16 h 345"/>
                  <a:gd name="T24" fmla="*/ 104 w 585"/>
                  <a:gd name="T25" fmla="*/ 3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345">
                    <a:moveTo>
                      <a:pt x="104" y="35"/>
                    </a:moveTo>
                    <a:lnTo>
                      <a:pt x="63" y="61"/>
                    </a:lnTo>
                    <a:lnTo>
                      <a:pt x="38" y="29"/>
                    </a:lnTo>
                    <a:lnTo>
                      <a:pt x="16" y="42"/>
                    </a:lnTo>
                    <a:lnTo>
                      <a:pt x="36" y="76"/>
                    </a:lnTo>
                    <a:lnTo>
                      <a:pt x="0" y="106"/>
                    </a:lnTo>
                    <a:lnTo>
                      <a:pt x="433" y="345"/>
                    </a:lnTo>
                    <a:lnTo>
                      <a:pt x="585" y="236"/>
                    </a:lnTo>
                    <a:lnTo>
                      <a:pt x="189" y="0"/>
                    </a:lnTo>
                    <a:lnTo>
                      <a:pt x="141" y="21"/>
                    </a:lnTo>
                    <a:lnTo>
                      <a:pt x="82" y="1"/>
                    </a:lnTo>
                    <a:lnTo>
                      <a:pt x="57" y="16"/>
                    </a:lnTo>
                    <a:lnTo>
                      <a:pt x="104" y="35"/>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1" name="Freeform 201"/>
              <p:cNvSpPr>
                <a:spLocks/>
              </p:cNvSpPr>
              <p:nvPr/>
            </p:nvSpPr>
            <p:spPr bwMode="auto">
              <a:xfrm>
                <a:off x="8913" y="2057"/>
                <a:ext cx="453" cy="271"/>
              </a:xfrm>
              <a:custGeom>
                <a:avLst/>
                <a:gdLst>
                  <a:gd name="T0" fmla="*/ 0 w 453"/>
                  <a:gd name="T1" fmla="*/ 73 h 271"/>
                  <a:gd name="T2" fmla="*/ 112 w 453"/>
                  <a:gd name="T3" fmla="*/ 0 h 271"/>
                  <a:gd name="T4" fmla="*/ 453 w 453"/>
                  <a:gd name="T5" fmla="*/ 201 h 271"/>
                  <a:gd name="T6" fmla="*/ 360 w 453"/>
                  <a:gd name="T7" fmla="*/ 271 h 271"/>
                  <a:gd name="T8" fmla="*/ 0 w 453"/>
                  <a:gd name="T9" fmla="*/ 73 h 271"/>
                </a:gdLst>
                <a:ahLst/>
                <a:cxnLst>
                  <a:cxn ang="0">
                    <a:pos x="T0" y="T1"/>
                  </a:cxn>
                  <a:cxn ang="0">
                    <a:pos x="T2" y="T3"/>
                  </a:cxn>
                  <a:cxn ang="0">
                    <a:pos x="T4" y="T5"/>
                  </a:cxn>
                  <a:cxn ang="0">
                    <a:pos x="T6" y="T7"/>
                  </a:cxn>
                  <a:cxn ang="0">
                    <a:pos x="T8" y="T9"/>
                  </a:cxn>
                </a:cxnLst>
                <a:rect l="0" t="0" r="r" b="b"/>
                <a:pathLst>
                  <a:path w="453" h="271">
                    <a:moveTo>
                      <a:pt x="0" y="73"/>
                    </a:moveTo>
                    <a:lnTo>
                      <a:pt x="112" y="0"/>
                    </a:lnTo>
                    <a:lnTo>
                      <a:pt x="453" y="201"/>
                    </a:lnTo>
                    <a:lnTo>
                      <a:pt x="360" y="271"/>
                    </a:lnTo>
                    <a:lnTo>
                      <a:pt x="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2" name="Freeform 202"/>
              <p:cNvSpPr>
                <a:spLocks/>
              </p:cNvSpPr>
              <p:nvPr/>
            </p:nvSpPr>
            <p:spPr bwMode="auto">
              <a:xfrm>
                <a:off x="8815" y="1989"/>
                <a:ext cx="101" cy="70"/>
              </a:xfrm>
              <a:custGeom>
                <a:avLst/>
                <a:gdLst>
                  <a:gd name="T0" fmla="*/ 0 w 101"/>
                  <a:gd name="T1" fmla="*/ 26 h 70"/>
                  <a:gd name="T2" fmla="*/ 35 w 101"/>
                  <a:gd name="T3" fmla="*/ 70 h 70"/>
                  <a:gd name="T4" fmla="*/ 57 w 101"/>
                  <a:gd name="T5" fmla="*/ 57 h 70"/>
                  <a:gd name="T6" fmla="*/ 40 w 101"/>
                  <a:gd name="T7" fmla="*/ 31 h 70"/>
                  <a:gd name="T8" fmla="*/ 76 w 101"/>
                  <a:gd name="T9" fmla="*/ 44 h 70"/>
                  <a:gd name="T10" fmla="*/ 101 w 101"/>
                  <a:gd name="T11" fmla="*/ 29 h 70"/>
                  <a:gd name="T12" fmla="*/ 8 w 101"/>
                  <a:gd name="T13" fmla="*/ 0 h 70"/>
                  <a:gd name="T14" fmla="*/ 0 w 101"/>
                  <a:gd name="T15" fmla="*/ 26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0">
                    <a:moveTo>
                      <a:pt x="0" y="26"/>
                    </a:moveTo>
                    <a:lnTo>
                      <a:pt x="35" y="70"/>
                    </a:lnTo>
                    <a:lnTo>
                      <a:pt x="57" y="57"/>
                    </a:lnTo>
                    <a:lnTo>
                      <a:pt x="40" y="31"/>
                    </a:lnTo>
                    <a:lnTo>
                      <a:pt x="76" y="44"/>
                    </a:lnTo>
                    <a:lnTo>
                      <a:pt x="101" y="29"/>
                    </a:lnTo>
                    <a:lnTo>
                      <a:pt x="8" y="0"/>
                    </a:lnTo>
                    <a:lnTo>
                      <a:pt x="0" y="26"/>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3" name="Freeform 203"/>
              <p:cNvSpPr>
                <a:spLocks/>
              </p:cNvSpPr>
              <p:nvPr/>
            </p:nvSpPr>
            <p:spPr bwMode="auto">
              <a:xfrm>
                <a:off x="8978" y="2093"/>
                <a:ext cx="136" cy="98"/>
              </a:xfrm>
              <a:custGeom>
                <a:avLst/>
                <a:gdLst>
                  <a:gd name="T0" fmla="*/ 0 w 136"/>
                  <a:gd name="T1" fmla="*/ 88 h 98"/>
                  <a:gd name="T2" fmla="*/ 131 w 136"/>
                  <a:gd name="T3" fmla="*/ 0 h 98"/>
                  <a:gd name="T4" fmla="*/ 136 w 136"/>
                  <a:gd name="T5" fmla="*/ 9 h 98"/>
                  <a:gd name="T6" fmla="*/ 6 w 136"/>
                  <a:gd name="T7" fmla="*/ 98 h 98"/>
                  <a:gd name="T8" fmla="*/ 0 w 136"/>
                  <a:gd name="T9" fmla="*/ 88 h 98"/>
                </a:gdLst>
                <a:ahLst/>
                <a:cxnLst>
                  <a:cxn ang="0">
                    <a:pos x="T0" y="T1"/>
                  </a:cxn>
                  <a:cxn ang="0">
                    <a:pos x="T2" y="T3"/>
                  </a:cxn>
                  <a:cxn ang="0">
                    <a:pos x="T4" y="T5"/>
                  </a:cxn>
                  <a:cxn ang="0">
                    <a:pos x="T6" y="T7"/>
                  </a:cxn>
                  <a:cxn ang="0">
                    <a:pos x="T8" y="T9"/>
                  </a:cxn>
                </a:cxnLst>
                <a:rect l="0" t="0" r="r" b="b"/>
                <a:pathLst>
                  <a:path w="136" h="98">
                    <a:moveTo>
                      <a:pt x="0" y="88"/>
                    </a:moveTo>
                    <a:lnTo>
                      <a:pt x="131" y="0"/>
                    </a:lnTo>
                    <a:lnTo>
                      <a:pt x="136" y="9"/>
                    </a:lnTo>
                    <a:lnTo>
                      <a:pt x="6" y="98"/>
                    </a:lnTo>
                    <a:lnTo>
                      <a:pt x="0" y="8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4" name="Freeform 204"/>
              <p:cNvSpPr>
                <a:spLocks/>
              </p:cNvSpPr>
              <p:nvPr/>
            </p:nvSpPr>
            <p:spPr bwMode="auto">
              <a:xfrm>
                <a:off x="9086" y="2146"/>
                <a:ext cx="127" cy="95"/>
              </a:xfrm>
              <a:custGeom>
                <a:avLst/>
                <a:gdLst>
                  <a:gd name="T0" fmla="*/ 0 w 127"/>
                  <a:gd name="T1" fmla="*/ 88 h 95"/>
                  <a:gd name="T2" fmla="*/ 120 w 127"/>
                  <a:gd name="T3" fmla="*/ 0 h 95"/>
                  <a:gd name="T4" fmla="*/ 127 w 127"/>
                  <a:gd name="T5" fmla="*/ 9 h 95"/>
                  <a:gd name="T6" fmla="*/ 12 w 127"/>
                  <a:gd name="T7" fmla="*/ 95 h 95"/>
                  <a:gd name="T8" fmla="*/ 0 w 127"/>
                  <a:gd name="T9" fmla="*/ 88 h 95"/>
                </a:gdLst>
                <a:ahLst/>
                <a:cxnLst>
                  <a:cxn ang="0">
                    <a:pos x="T0" y="T1"/>
                  </a:cxn>
                  <a:cxn ang="0">
                    <a:pos x="T2" y="T3"/>
                  </a:cxn>
                  <a:cxn ang="0">
                    <a:pos x="T4" y="T5"/>
                  </a:cxn>
                  <a:cxn ang="0">
                    <a:pos x="T6" y="T7"/>
                  </a:cxn>
                  <a:cxn ang="0">
                    <a:pos x="T8" y="T9"/>
                  </a:cxn>
                </a:cxnLst>
                <a:rect l="0" t="0" r="r" b="b"/>
                <a:pathLst>
                  <a:path w="127" h="95">
                    <a:moveTo>
                      <a:pt x="0" y="88"/>
                    </a:moveTo>
                    <a:lnTo>
                      <a:pt x="120" y="0"/>
                    </a:lnTo>
                    <a:lnTo>
                      <a:pt x="127" y="9"/>
                    </a:lnTo>
                    <a:lnTo>
                      <a:pt x="12" y="95"/>
                    </a:lnTo>
                    <a:lnTo>
                      <a:pt x="0" y="8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5" name="Freeform 205"/>
              <p:cNvSpPr>
                <a:spLocks/>
              </p:cNvSpPr>
              <p:nvPr/>
            </p:nvSpPr>
            <p:spPr bwMode="auto">
              <a:xfrm>
                <a:off x="9198" y="2206"/>
                <a:ext cx="108" cy="87"/>
              </a:xfrm>
              <a:custGeom>
                <a:avLst/>
                <a:gdLst>
                  <a:gd name="T0" fmla="*/ 0 w 108"/>
                  <a:gd name="T1" fmla="*/ 79 h 87"/>
                  <a:gd name="T2" fmla="*/ 100 w 108"/>
                  <a:gd name="T3" fmla="*/ 0 h 87"/>
                  <a:gd name="T4" fmla="*/ 108 w 108"/>
                  <a:gd name="T5" fmla="*/ 9 h 87"/>
                  <a:gd name="T6" fmla="*/ 8 w 108"/>
                  <a:gd name="T7" fmla="*/ 87 h 87"/>
                  <a:gd name="T8" fmla="*/ 0 w 108"/>
                  <a:gd name="T9" fmla="*/ 79 h 87"/>
                </a:gdLst>
                <a:ahLst/>
                <a:cxnLst>
                  <a:cxn ang="0">
                    <a:pos x="T0" y="T1"/>
                  </a:cxn>
                  <a:cxn ang="0">
                    <a:pos x="T2" y="T3"/>
                  </a:cxn>
                  <a:cxn ang="0">
                    <a:pos x="T4" y="T5"/>
                  </a:cxn>
                  <a:cxn ang="0">
                    <a:pos x="T6" y="T7"/>
                  </a:cxn>
                  <a:cxn ang="0">
                    <a:pos x="T8" y="T9"/>
                  </a:cxn>
                </a:cxnLst>
                <a:rect l="0" t="0" r="r" b="b"/>
                <a:pathLst>
                  <a:path w="108" h="87">
                    <a:moveTo>
                      <a:pt x="0" y="79"/>
                    </a:moveTo>
                    <a:lnTo>
                      <a:pt x="100" y="0"/>
                    </a:lnTo>
                    <a:lnTo>
                      <a:pt x="108" y="9"/>
                    </a:lnTo>
                    <a:lnTo>
                      <a:pt x="8" y="87"/>
                    </a:lnTo>
                    <a:lnTo>
                      <a:pt x="0" y="7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6" name="Freeform 206"/>
              <p:cNvSpPr>
                <a:spLocks/>
              </p:cNvSpPr>
              <p:nvPr/>
            </p:nvSpPr>
            <p:spPr bwMode="auto">
              <a:xfrm>
                <a:off x="8478" y="1696"/>
                <a:ext cx="433" cy="432"/>
              </a:xfrm>
              <a:custGeom>
                <a:avLst/>
                <a:gdLst>
                  <a:gd name="T0" fmla="*/ 242 w 433"/>
                  <a:gd name="T1" fmla="*/ 432 h 432"/>
                  <a:gd name="T2" fmla="*/ 433 w 433"/>
                  <a:gd name="T3" fmla="*/ 300 h 432"/>
                  <a:gd name="T4" fmla="*/ 333 w 433"/>
                  <a:gd name="T5" fmla="*/ 124 h 432"/>
                  <a:gd name="T6" fmla="*/ 188 w 433"/>
                  <a:gd name="T7" fmla="*/ 0 h 432"/>
                  <a:gd name="T8" fmla="*/ 0 w 433"/>
                  <a:gd name="T9" fmla="*/ 130 h 432"/>
                  <a:gd name="T10" fmla="*/ 78 w 433"/>
                  <a:gd name="T11" fmla="*/ 329 h 432"/>
                  <a:gd name="T12" fmla="*/ 242 w 433"/>
                  <a:gd name="T13" fmla="*/ 432 h 432"/>
                </a:gdLst>
                <a:ahLst/>
                <a:cxnLst>
                  <a:cxn ang="0">
                    <a:pos x="T0" y="T1"/>
                  </a:cxn>
                  <a:cxn ang="0">
                    <a:pos x="T2" y="T3"/>
                  </a:cxn>
                  <a:cxn ang="0">
                    <a:pos x="T4" y="T5"/>
                  </a:cxn>
                  <a:cxn ang="0">
                    <a:pos x="T6" y="T7"/>
                  </a:cxn>
                  <a:cxn ang="0">
                    <a:pos x="T8" y="T9"/>
                  </a:cxn>
                  <a:cxn ang="0">
                    <a:pos x="T10" y="T11"/>
                  </a:cxn>
                  <a:cxn ang="0">
                    <a:pos x="T12" y="T13"/>
                  </a:cxn>
                </a:cxnLst>
                <a:rect l="0" t="0" r="r" b="b"/>
                <a:pathLst>
                  <a:path w="433" h="432">
                    <a:moveTo>
                      <a:pt x="242" y="432"/>
                    </a:moveTo>
                    <a:lnTo>
                      <a:pt x="433" y="300"/>
                    </a:lnTo>
                    <a:lnTo>
                      <a:pt x="333" y="124"/>
                    </a:lnTo>
                    <a:lnTo>
                      <a:pt x="188" y="0"/>
                    </a:lnTo>
                    <a:lnTo>
                      <a:pt x="0" y="130"/>
                    </a:lnTo>
                    <a:lnTo>
                      <a:pt x="78" y="329"/>
                    </a:lnTo>
                    <a:lnTo>
                      <a:pt x="242" y="432"/>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7" name="Freeform 207"/>
              <p:cNvSpPr>
                <a:spLocks/>
              </p:cNvSpPr>
              <p:nvPr/>
            </p:nvSpPr>
            <p:spPr bwMode="auto">
              <a:xfrm>
                <a:off x="8324" y="1946"/>
                <a:ext cx="228" cy="189"/>
              </a:xfrm>
              <a:custGeom>
                <a:avLst/>
                <a:gdLst>
                  <a:gd name="T0" fmla="*/ 157 w 228"/>
                  <a:gd name="T1" fmla="*/ 22 h 189"/>
                  <a:gd name="T2" fmla="*/ 134 w 228"/>
                  <a:gd name="T3" fmla="*/ 11 h 189"/>
                  <a:gd name="T4" fmla="*/ 110 w 228"/>
                  <a:gd name="T5" fmla="*/ 3 h 189"/>
                  <a:gd name="T6" fmla="*/ 89 w 228"/>
                  <a:gd name="T7" fmla="*/ 0 h 189"/>
                  <a:gd name="T8" fmla="*/ 69 w 228"/>
                  <a:gd name="T9" fmla="*/ 0 h 189"/>
                  <a:gd name="T10" fmla="*/ 51 w 228"/>
                  <a:gd name="T11" fmla="*/ 4 h 189"/>
                  <a:gd name="T12" fmla="*/ 34 w 228"/>
                  <a:gd name="T13" fmla="*/ 12 h 189"/>
                  <a:gd name="T14" fmla="*/ 20 w 228"/>
                  <a:gd name="T15" fmla="*/ 23 h 189"/>
                  <a:gd name="T16" fmla="*/ 7 w 228"/>
                  <a:gd name="T17" fmla="*/ 38 h 189"/>
                  <a:gd name="T18" fmla="*/ 1 w 228"/>
                  <a:gd name="T19" fmla="*/ 51 h 189"/>
                  <a:gd name="T20" fmla="*/ 0 w 228"/>
                  <a:gd name="T21" fmla="*/ 66 h 189"/>
                  <a:gd name="T22" fmla="*/ 2 w 228"/>
                  <a:gd name="T23" fmla="*/ 84 h 189"/>
                  <a:gd name="T24" fmla="*/ 7 w 228"/>
                  <a:gd name="T25" fmla="*/ 102 h 189"/>
                  <a:gd name="T26" fmla="*/ 19 w 228"/>
                  <a:gd name="T27" fmla="*/ 121 h 189"/>
                  <a:gd name="T28" fmla="*/ 33 w 228"/>
                  <a:gd name="T29" fmla="*/ 138 h 189"/>
                  <a:gd name="T30" fmla="*/ 52 w 228"/>
                  <a:gd name="T31" fmla="*/ 156 h 189"/>
                  <a:gd name="T32" fmla="*/ 74 w 228"/>
                  <a:gd name="T33" fmla="*/ 170 h 189"/>
                  <a:gd name="T34" fmla="*/ 98 w 228"/>
                  <a:gd name="T35" fmla="*/ 182 h 189"/>
                  <a:gd name="T36" fmla="*/ 122 w 228"/>
                  <a:gd name="T37" fmla="*/ 188 h 189"/>
                  <a:gd name="T38" fmla="*/ 144 w 228"/>
                  <a:gd name="T39" fmla="*/ 189 h 189"/>
                  <a:gd name="T40" fmla="*/ 164 w 228"/>
                  <a:gd name="T41" fmla="*/ 187 h 189"/>
                  <a:gd name="T42" fmla="*/ 182 w 228"/>
                  <a:gd name="T43" fmla="*/ 183 h 189"/>
                  <a:gd name="T44" fmla="*/ 198 w 228"/>
                  <a:gd name="T45" fmla="*/ 175 h 189"/>
                  <a:gd name="T46" fmla="*/ 211 w 228"/>
                  <a:gd name="T47" fmla="*/ 166 h 189"/>
                  <a:gd name="T48" fmla="*/ 220 w 228"/>
                  <a:gd name="T49" fmla="*/ 155 h 189"/>
                  <a:gd name="T50" fmla="*/ 226 w 228"/>
                  <a:gd name="T51" fmla="*/ 142 h 189"/>
                  <a:gd name="T52" fmla="*/ 228 w 228"/>
                  <a:gd name="T53" fmla="*/ 125 h 189"/>
                  <a:gd name="T54" fmla="*/ 227 w 228"/>
                  <a:gd name="T55" fmla="*/ 108 h 189"/>
                  <a:gd name="T56" fmla="*/ 221 w 228"/>
                  <a:gd name="T57" fmla="*/ 90 h 189"/>
                  <a:gd name="T58" fmla="*/ 211 w 228"/>
                  <a:gd name="T59" fmla="*/ 72 h 189"/>
                  <a:gd name="T60" fmla="*/ 197 w 228"/>
                  <a:gd name="T61" fmla="*/ 53 h 189"/>
                  <a:gd name="T62" fmla="*/ 179 w 228"/>
                  <a:gd name="T63" fmla="*/ 36 h 189"/>
                  <a:gd name="T64" fmla="*/ 157 w 228"/>
                  <a:gd name="T65" fmla="*/ 2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189">
                    <a:moveTo>
                      <a:pt x="157" y="22"/>
                    </a:moveTo>
                    <a:lnTo>
                      <a:pt x="134" y="11"/>
                    </a:lnTo>
                    <a:lnTo>
                      <a:pt x="110" y="3"/>
                    </a:lnTo>
                    <a:lnTo>
                      <a:pt x="89" y="0"/>
                    </a:lnTo>
                    <a:lnTo>
                      <a:pt x="69" y="0"/>
                    </a:lnTo>
                    <a:lnTo>
                      <a:pt x="51" y="4"/>
                    </a:lnTo>
                    <a:lnTo>
                      <a:pt x="34" y="12"/>
                    </a:lnTo>
                    <a:lnTo>
                      <a:pt x="20" y="23"/>
                    </a:lnTo>
                    <a:lnTo>
                      <a:pt x="7" y="38"/>
                    </a:lnTo>
                    <a:lnTo>
                      <a:pt x="1" y="51"/>
                    </a:lnTo>
                    <a:lnTo>
                      <a:pt x="0" y="66"/>
                    </a:lnTo>
                    <a:lnTo>
                      <a:pt x="2" y="84"/>
                    </a:lnTo>
                    <a:lnTo>
                      <a:pt x="7" y="102"/>
                    </a:lnTo>
                    <a:lnTo>
                      <a:pt x="19" y="121"/>
                    </a:lnTo>
                    <a:lnTo>
                      <a:pt x="33" y="138"/>
                    </a:lnTo>
                    <a:lnTo>
                      <a:pt x="52" y="156"/>
                    </a:lnTo>
                    <a:lnTo>
                      <a:pt x="74" y="170"/>
                    </a:lnTo>
                    <a:lnTo>
                      <a:pt x="98" y="182"/>
                    </a:lnTo>
                    <a:lnTo>
                      <a:pt x="122" y="188"/>
                    </a:lnTo>
                    <a:lnTo>
                      <a:pt x="144" y="189"/>
                    </a:lnTo>
                    <a:lnTo>
                      <a:pt x="164" y="187"/>
                    </a:lnTo>
                    <a:lnTo>
                      <a:pt x="182" y="183"/>
                    </a:lnTo>
                    <a:lnTo>
                      <a:pt x="198" y="175"/>
                    </a:lnTo>
                    <a:lnTo>
                      <a:pt x="211" y="166"/>
                    </a:lnTo>
                    <a:lnTo>
                      <a:pt x="220" y="155"/>
                    </a:lnTo>
                    <a:lnTo>
                      <a:pt x="226" y="142"/>
                    </a:lnTo>
                    <a:lnTo>
                      <a:pt x="228" y="125"/>
                    </a:lnTo>
                    <a:lnTo>
                      <a:pt x="227" y="108"/>
                    </a:lnTo>
                    <a:lnTo>
                      <a:pt x="221" y="90"/>
                    </a:lnTo>
                    <a:lnTo>
                      <a:pt x="211" y="72"/>
                    </a:lnTo>
                    <a:lnTo>
                      <a:pt x="197" y="53"/>
                    </a:lnTo>
                    <a:lnTo>
                      <a:pt x="179" y="36"/>
                    </a:lnTo>
                    <a:lnTo>
                      <a:pt x="157" y="22"/>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8" name="Freeform 208"/>
              <p:cNvSpPr>
                <a:spLocks/>
              </p:cNvSpPr>
              <p:nvPr/>
            </p:nvSpPr>
            <p:spPr bwMode="auto">
              <a:xfrm>
                <a:off x="8360" y="1974"/>
                <a:ext cx="169" cy="138"/>
              </a:xfrm>
              <a:custGeom>
                <a:avLst/>
                <a:gdLst>
                  <a:gd name="T0" fmla="*/ 113 w 169"/>
                  <a:gd name="T1" fmla="*/ 16 h 138"/>
                  <a:gd name="T2" fmla="*/ 98 w 169"/>
                  <a:gd name="T3" fmla="*/ 8 h 138"/>
                  <a:gd name="T4" fmla="*/ 81 w 169"/>
                  <a:gd name="T5" fmla="*/ 3 h 138"/>
                  <a:gd name="T6" fmla="*/ 66 w 169"/>
                  <a:gd name="T7" fmla="*/ 0 h 138"/>
                  <a:gd name="T8" fmla="*/ 50 w 169"/>
                  <a:gd name="T9" fmla="*/ 0 h 138"/>
                  <a:gd name="T10" fmla="*/ 36 w 169"/>
                  <a:gd name="T11" fmla="*/ 2 h 138"/>
                  <a:gd name="T12" fmla="*/ 24 w 169"/>
                  <a:gd name="T13" fmla="*/ 7 h 138"/>
                  <a:gd name="T14" fmla="*/ 14 w 169"/>
                  <a:gd name="T15" fmla="*/ 14 h 138"/>
                  <a:gd name="T16" fmla="*/ 6 w 169"/>
                  <a:gd name="T17" fmla="*/ 24 h 138"/>
                  <a:gd name="T18" fmla="*/ 1 w 169"/>
                  <a:gd name="T19" fmla="*/ 35 h 138"/>
                  <a:gd name="T20" fmla="*/ 0 w 169"/>
                  <a:gd name="T21" fmla="*/ 48 h 138"/>
                  <a:gd name="T22" fmla="*/ 2 w 169"/>
                  <a:gd name="T23" fmla="*/ 60 h 138"/>
                  <a:gd name="T24" fmla="*/ 8 w 169"/>
                  <a:gd name="T25" fmla="*/ 74 h 138"/>
                  <a:gd name="T26" fmla="*/ 16 w 169"/>
                  <a:gd name="T27" fmla="*/ 87 h 138"/>
                  <a:gd name="T28" fmla="*/ 27 w 169"/>
                  <a:gd name="T29" fmla="*/ 100 h 138"/>
                  <a:gd name="T30" fmla="*/ 39 w 169"/>
                  <a:gd name="T31" fmla="*/ 111 h 138"/>
                  <a:gd name="T32" fmla="*/ 55 w 169"/>
                  <a:gd name="T33" fmla="*/ 121 h 138"/>
                  <a:gd name="T34" fmla="*/ 71 w 169"/>
                  <a:gd name="T35" fmla="*/ 129 h 138"/>
                  <a:gd name="T36" fmla="*/ 88 w 169"/>
                  <a:gd name="T37" fmla="*/ 135 h 138"/>
                  <a:gd name="T38" fmla="*/ 103 w 169"/>
                  <a:gd name="T39" fmla="*/ 138 h 138"/>
                  <a:gd name="T40" fmla="*/ 119 w 169"/>
                  <a:gd name="T41" fmla="*/ 138 h 138"/>
                  <a:gd name="T42" fmla="*/ 133 w 169"/>
                  <a:gd name="T43" fmla="*/ 136 h 138"/>
                  <a:gd name="T44" fmla="*/ 145 w 169"/>
                  <a:gd name="T45" fmla="*/ 130 h 138"/>
                  <a:gd name="T46" fmla="*/ 155 w 169"/>
                  <a:gd name="T47" fmla="*/ 124 h 138"/>
                  <a:gd name="T48" fmla="*/ 163 w 169"/>
                  <a:gd name="T49" fmla="*/ 114 h 138"/>
                  <a:gd name="T50" fmla="*/ 167 w 169"/>
                  <a:gd name="T51" fmla="*/ 103 h 138"/>
                  <a:gd name="T52" fmla="*/ 169 w 169"/>
                  <a:gd name="T53" fmla="*/ 89 h 138"/>
                  <a:gd name="T54" fmla="*/ 166 w 169"/>
                  <a:gd name="T55" fmla="*/ 77 h 138"/>
                  <a:gd name="T56" fmla="*/ 161 w 169"/>
                  <a:gd name="T57" fmla="*/ 63 h 138"/>
                  <a:gd name="T58" fmla="*/ 153 w 169"/>
                  <a:gd name="T59" fmla="*/ 51 h 138"/>
                  <a:gd name="T60" fmla="*/ 142 w 169"/>
                  <a:gd name="T61" fmla="*/ 37 h 138"/>
                  <a:gd name="T62" fmla="*/ 129 w 169"/>
                  <a:gd name="T63" fmla="*/ 26 h 138"/>
                  <a:gd name="T64" fmla="*/ 113 w 169"/>
                  <a:gd name="T65"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38">
                    <a:moveTo>
                      <a:pt x="113" y="16"/>
                    </a:moveTo>
                    <a:lnTo>
                      <a:pt x="98" y="8"/>
                    </a:lnTo>
                    <a:lnTo>
                      <a:pt x="81" y="3"/>
                    </a:lnTo>
                    <a:lnTo>
                      <a:pt x="66" y="0"/>
                    </a:lnTo>
                    <a:lnTo>
                      <a:pt x="50" y="0"/>
                    </a:lnTo>
                    <a:lnTo>
                      <a:pt x="36" y="2"/>
                    </a:lnTo>
                    <a:lnTo>
                      <a:pt x="24" y="7"/>
                    </a:lnTo>
                    <a:lnTo>
                      <a:pt x="14" y="14"/>
                    </a:lnTo>
                    <a:lnTo>
                      <a:pt x="6" y="24"/>
                    </a:lnTo>
                    <a:lnTo>
                      <a:pt x="1" y="35"/>
                    </a:lnTo>
                    <a:lnTo>
                      <a:pt x="0" y="48"/>
                    </a:lnTo>
                    <a:lnTo>
                      <a:pt x="2" y="60"/>
                    </a:lnTo>
                    <a:lnTo>
                      <a:pt x="8" y="74"/>
                    </a:lnTo>
                    <a:lnTo>
                      <a:pt x="16" y="87"/>
                    </a:lnTo>
                    <a:lnTo>
                      <a:pt x="27" y="100"/>
                    </a:lnTo>
                    <a:lnTo>
                      <a:pt x="39" y="111"/>
                    </a:lnTo>
                    <a:lnTo>
                      <a:pt x="55" y="121"/>
                    </a:lnTo>
                    <a:lnTo>
                      <a:pt x="71" y="129"/>
                    </a:lnTo>
                    <a:lnTo>
                      <a:pt x="88" y="135"/>
                    </a:lnTo>
                    <a:lnTo>
                      <a:pt x="103" y="138"/>
                    </a:lnTo>
                    <a:lnTo>
                      <a:pt x="119" y="138"/>
                    </a:lnTo>
                    <a:lnTo>
                      <a:pt x="133" y="136"/>
                    </a:lnTo>
                    <a:lnTo>
                      <a:pt x="145" y="130"/>
                    </a:lnTo>
                    <a:lnTo>
                      <a:pt x="155" y="124"/>
                    </a:lnTo>
                    <a:lnTo>
                      <a:pt x="163" y="114"/>
                    </a:lnTo>
                    <a:lnTo>
                      <a:pt x="167" y="103"/>
                    </a:lnTo>
                    <a:lnTo>
                      <a:pt x="169" y="89"/>
                    </a:lnTo>
                    <a:lnTo>
                      <a:pt x="166" y="77"/>
                    </a:lnTo>
                    <a:lnTo>
                      <a:pt x="161" y="63"/>
                    </a:lnTo>
                    <a:lnTo>
                      <a:pt x="153" y="51"/>
                    </a:lnTo>
                    <a:lnTo>
                      <a:pt x="142" y="37"/>
                    </a:lnTo>
                    <a:lnTo>
                      <a:pt x="129" y="26"/>
                    </a:lnTo>
                    <a:lnTo>
                      <a:pt x="11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89" name="Freeform 209"/>
              <p:cNvSpPr>
                <a:spLocks/>
              </p:cNvSpPr>
              <p:nvPr/>
            </p:nvSpPr>
            <p:spPr bwMode="auto">
              <a:xfrm>
                <a:off x="8510" y="1734"/>
                <a:ext cx="218" cy="254"/>
              </a:xfrm>
              <a:custGeom>
                <a:avLst/>
                <a:gdLst>
                  <a:gd name="T0" fmla="*/ 62 w 218"/>
                  <a:gd name="T1" fmla="*/ 254 h 254"/>
                  <a:gd name="T2" fmla="*/ 218 w 218"/>
                  <a:gd name="T3" fmla="*/ 143 h 254"/>
                  <a:gd name="T4" fmla="*/ 144 w 218"/>
                  <a:gd name="T5" fmla="*/ 0 h 254"/>
                  <a:gd name="T6" fmla="*/ 0 w 218"/>
                  <a:gd name="T7" fmla="*/ 101 h 254"/>
                  <a:gd name="T8" fmla="*/ 62 w 218"/>
                  <a:gd name="T9" fmla="*/ 254 h 254"/>
                </a:gdLst>
                <a:ahLst/>
                <a:cxnLst>
                  <a:cxn ang="0">
                    <a:pos x="T0" y="T1"/>
                  </a:cxn>
                  <a:cxn ang="0">
                    <a:pos x="T2" y="T3"/>
                  </a:cxn>
                  <a:cxn ang="0">
                    <a:pos x="T4" y="T5"/>
                  </a:cxn>
                  <a:cxn ang="0">
                    <a:pos x="T6" y="T7"/>
                  </a:cxn>
                  <a:cxn ang="0">
                    <a:pos x="T8" y="T9"/>
                  </a:cxn>
                </a:cxnLst>
                <a:rect l="0" t="0" r="r" b="b"/>
                <a:pathLst>
                  <a:path w="218" h="254">
                    <a:moveTo>
                      <a:pt x="62" y="254"/>
                    </a:moveTo>
                    <a:lnTo>
                      <a:pt x="218" y="143"/>
                    </a:lnTo>
                    <a:lnTo>
                      <a:pt x="144" y="0"/>
                    </a:lnTo>
                    <a:lnTo>
                      <a:pt x="0" y="101"/>
                    </a:lnTo>
                    <a:lnTo>
                      <a:pt x="62" y="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0" name="Freeform 210"/>
              <p:cNvSpPr>
                <a:spLocks/>
              </p:cNvSpPr>
              <p:nvPr/>
            </p:nvSpPr>
            <p:spPr bwMode="auto">
              <a:xfrm>
                <a:off x="8597" y="1910"/>
                <a:ext cx="263" cy="187"/>
              </a:xfrm>
              <a:custGeom>
                <a:avLst/>
                <a:gdLst>
                  <a:gd name="T0" fmla="*/ 0 w 263"/>
                  <a:gd name="T1" fmla="*/ 105 h 187"/>
                  <a:gd name="T2" fmla="*/ 149 w 263"/>
                  <a:gd name="T3" fmla="*/ 0 h 187"/>
                  <a:gd name="T4" fmla="*/ 263 w 263"/>
                  <a:gd name="T5" fmla="*/ 89 h 187"/>
                  <a:gd name="T6" fmla="*/ 124 w 263"/>
                  <a:gd name="T7" fmla="*/ 187 h 187"/>
                  <a:gd name="T8" fmla="*/ 0 w 263"/>
                  <a:gd name="T9" fmla="*/ 105 h 187"/>
                </a:gdLst>
                <a:ahLst/>
                <a:cxnLst>
                  <a:cxn ang="0">
                    <a:pos x="T0" y="T1"/>
                  </a:cxn>
                  <a:cxn ang="0">
                    <a:pos x="T2" y="T3"/>
                  </a:cxn>
                  <a:cxn ang="0">
                    <a:pos x="T4" y="T5"/>
                  </a:cxn>
                  <a:cxn ang="0">
                    <a:pos x="T6" y="T7"/>
                  </a:cxn>
                  <a:cxn ang="0">
                    <a:pos x="T8" y="T9"/>
                  </a:cxn>
                </a:cxnLst>
                <a:rect l="0" t="0" r="r" b="b"/>
                <a:pathLst>
                  <a:path w="263" h="187">
                    <a:moveTo>
                      <a:pt x="0" y="105"/>
                    </a:moveTo>
                    <a:lnTo>
                      <a:pt x="149" y="0"/>
                    </a:lnTo>
                    <a:lnTo>
                      <a:pt x="263" y="89"/>
                    </a:lnTo>
                    <a:lnTo>
                      <a:pt x="124" y="187"/>
                    </a:lnTo>
                    <a:lnTo>
                      <a:pt x="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1" name="Freeform 211"/>
              <p:cNvSpPr>
                <a:spLocks/>
              </p:cNvSpPr>
              <p:nvPr/>
            </p:nvSpPr>
            <p:spPr bwMode="auto">
              <a:xfrm>
                <a:off x="8685" y="1739"/>
                <a:ext cx="181" cy="228"/>
              </a:xfrm>
              <a:custGeom>
                <a:avLst/>
                <a:gdLst>
                  <a:gd name="T0" fmla="*/ 0 w 181"/>
                  <a:gd name="T1" fmla="*/ 0 h 228"/>
                  <a:gd name="T2" fmla="*/ 106 w 181"/>
                  <a:gd name="T3" fmla="*/ 95 h 228"/>
                  <a:gd name="T4" fmla="*/ 181 w 181"/>
                  <a:gd name="T5" fmla="*/ 228 h 228"/>
                  <a:gd name="T6" fmla="*/ 82 w 181"/>
                  <a:gd name="T7" fmla="*/ 144 h 228"/>
                  <a:gd name="T8" fmla="*/ 0 w 181"/>
                  <a:gd name="T9" fmla="*/ 0 h 228"/>
                </a:gdLst>
                <a:ahLst/>
                <a:cxnLst>
                  <a:cxn ang="0">
                    <a:pos x="T0" y="T1"/>
                  </a:cxn>
                  <a:cxn ang="0">
                    <a:pos x="T2" y="T3"/>
                  </a:cxn>
                  <a:cxn ang="0">
                    <a:pos x="T4" y="T5"/>
                  </a:cxn>
                  <a:cxn ang="0">
                    <a:pos x="T6" y="T7"/>
                  </a:cxn>
                  <a:cxn ang="0">
                    <a:pos x="T8" y="T9"/>
                  </a:cxn>
                </a:cxnLst>
                <a:rect l="0" t="0" r="r" b="b"/>
                <a:pathLst>
                  <a:path w="181" h="228">
                    <a:moveTo>
                      <a:pt x="0" y="0"/>
                    </a:moveTo>
                    <a:lnTo>
                      <a:pt x="106" y="95"/>
                    </a:lnTo>
                    <a:lnTo>
                      <a:pt x="181" y="228"/>
                    </a:lnTo>
                    <a:lnTo>
                      <a:pt x="82" y="1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2" name="Freeform 212"/>
              <p:cNvSpPr>
                <a:spLocks/>
              </p:cNvSpPr>
              <p:nvPr/>
            </p:nvSpPr>
            <p:spPr bwMode="auto">
              <a:xfrm>
                <a:off x="8382" y="1990"/>
                <a:ext cx="82" cy="104"/>
              </a:xfrm>
              <a:custGeom>
                <a:avLst/>
                <a:gdLst>
                  <a:gd name="T0" fmla="*/ 9 w 82"/>
                  <a:gd name="T1" fmla="*/ 60 h 104"/>
                  <a:gd name="T2" fmla="*/ 13 w 82"/>
                  <a:gd name="T3" fmla="*/ 66 h 104"/>
                  <a:gd name="T4" fmla="*/ 18 w 82"/>
                  <a:gd name="T5" fmla="*/ 72 h 104"/>
                  <a:gd name="T6" fmla="*/ 25 w 82"/>
                  <a:gd name="T7" fmla="*/ 80 h 104"/>
                  <a:gd name="T8" fmla="*/ 33 w 82"/>
                  <a:gd name="T9" fmla="*/ 87 h 104"/>
                  <a:gd name="T10" fmla="*/ 40 w 82"/>
                  <a:gd name="T11" fmla="*/ 93 h 104"/>
                  <a:gd name="T12" fmla="*/ 49 w 82"/>
                  <a:gd name="T13" fmla="*/ 99 h 104"/>
                  <a:gd name="T14" fmla="*/ 58 w 82"/>
                  <a:gd name="T15" fmla="*/ 102 h 104"/>
                  <a:gd name="T16" fmla="*/ 68 w 82"/>
                  <a:gd name="T17" fmla="*/ 104 h 104"/>
                  <a:gd name="T18" fmla="*/ 82 w 82"/>
                  <a:gd name="T19" fmla="*/ 78 h 104"/>
                  <a:gd name="T20" fmla="*/ 81 w 82"/>
                  <a:gd name="T21" fmla="*/ 78 h 104"/>
                  <a:gd name="T22" fmla="*/ 76 w 82"/>
                  <a:gd name="T23" fmla="*/ 78 h 104"/>
                  <a:gd name="T24" fmla="*/ 69 w 82"/>
                  <a:gd name="T25" fmla="*/ 77 h 104"/>
                  <a:gd name="T26" fmla="*/ 61 w 82"/>
                  <a:gd name="T27" fmla="*/ 74 h 104"/>
                  <a:gd name="T28" fmla="*/ 51 w 82"/>
                  <a:gd name="T29" fmla="*/ 70 h 104"/>
                  <a:gd name="T30" fmla="*/ 40 w 82"/>
                  <a:gd name="T31" fmla="*/ 63 h 104"/>
                  <a:gd name="T32" fmla="*/ 30 w 82"/>
                  <a:gd name="T33" fmla="*/ 54 h 104"/>
                  <a:gd name="T34" fmla="*/ 20 w 82"/>
                  <a:gd name="T35" fmla="*/ 42 h 104"/>
                  <a:gd name="T36" fmla="*/ 16 w 82"/>
                  <a:gd name="T37" fmla="*/ 33 h 104"/>
                  <a:gd name="T38" fmla="*/ 13 w 82"/>
                  <a:gd name="T39" fmla="*/ 25 h 104"/>
                  <a:gd name="T40" fmla="*/ 13 w 82"/>
                  <a:gd name="T41" fmla="*/ 13 h 104"/>
                  <a:gd name="T42" fmla="*/ 19 w 82"/>
                  <a:gd name="T43" fmla="*/ 0 h 104"/>
                  <a:gd name="T44" fmla="*/ 18 w 82"/>
                  <a:gd name="T45" fmla="*/ 1 h 104"/>
                  <a:gd name="T46" fmla="*/ 14 w 82"/>
                  <a:gd name="T47" fmla="*/ 4 h 104"/>
                  <a:gd name="T48" fmla="*/ 9 w 82"/>
                  <a:gd name="T49" fmla="*/ 8 h 104"/>
                  <a:gd name="T50" fmla="*/ 5 w 82"/>
                  <a:gd name="T51" fmla="*/ 15 h 104"/>
                  <a:gd name="T52" fmla="*/ 2 w 82"/>
                  <a:gd name="T53" fmla="*/ 22 h 104"/>
                  <a:gd name="T54" fmla="*/ 0 w 82"/>
                  <a:gd name="T55" fmla="*/ 33 h 104"/>
                  <a:gd name="T56" fmla="*/ 3 w 82"/>
                  <a:gd name="T57" fmla="*/ 46 h 104"/>
                  <a:gd name="T58" fmla="*/ 9 w 82"/>
                  <a:gd name="T59"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104">
                    <a:moveTo>
                      <a:pt x="9" y="60"/>
                    </a:moveTo>
                    <a:lnTo>
                      <a:pt x="13" y="66"/>
                    </a:lnTo>
                    <a:lnTo>
                      <a:pt x="18" y="72"/>
                    </a:lnTo>
                    <a:lnTo>
                      <a:pt x="25" y="80"/>
                    </a:lnTo>
                    <a:lnTo>
                      <a:pt x="33" y="87"/>
                    </a:lnTo>
                    <a:lnTo>
                      <a:pt x="40" y="93"/>
                    </a:lnTo>
                    <a:lnTo>
                      <a:pt x="49" y="99"/>
                    </a:lnTo>
                    <a:lnTo>
                      <a:pt x="58" y="102"/>
                    </a:lnTo>
                    <a:lnTo>
                      <a:pt x="68" y="104"/>
                    </a:lnTo>
                    <a:lnTo>
                      <a:pt x="82" y="78"/>
                    </a:lnTo>
                    <a:lnTo>
                      <a:pt x="81" y="78"/>
                    </a:lnTo>
                    <a:lnTo>
                      <a:pt x="76" y="78"/>
                    </a:lnTo>
                    <a:lnTo>
                      <a:pt x="69" y="77"/>
                    </a:lnTo>
                    <a:lnTo>
                      <a:pt x="61" y="74"/>
                    </a:lnTo>
                    <a:lnTo>
                      <a:pt x="51" y="70"/>
                    </a:lnTo>
                    <a:lnTo>
                      <a:pt x="40" y="63"/>
                    </a:lnTo>
                    <a:lnTo>
                      <a:pt x="30" y="54"/>
                    </a:lnTo>
                    <a:lnTo>
                      <a:pt x="20" y="42"/>
                    </a:lnTo>
                    <a:lnTo>
                      <a:pt x="16" y="33"/>
                    </a:lnTo>
                    <a:lnTo>
                      <a:pt x="13" y="25"/>
                    </a:lnTo>
                    <a:lnTo>
                      <a:pt x="13" y="13"/>
                    </a:lnTo>
                    <a:lnTo>
                      <a:pt x="19" y="0"/>
                    </a:lnTo>
                    <a:lnTo>
                      <a:pt x="18" y="1"/>
                    </a:lnTo>
                    <a:lnTo>
                      <a:pt x="14" y="4"/>
                    </a:lnTo>
                    <a:lnTo>
                      <a:pt x="9" y="8"/>
                    </a:lnTo>
                    <a:lnTo>
                      <a:pt x="5" y="15"/>
                    </a:lnTo>
                    <a:lnTo>
                      <a:pt x="2" y="22"/>
                    </a:lnTo>
                    <a:lnTo>
                      <a:pt x="0" y="33"/>
                    </a:lnTo>
                    <a:lnTo>
                      <a:pt x="3" y="46"/>
                    </a:lnTo>
                    <a:lnTo>
                      <a:pt x="9" y="6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3" name="Freeform 213"/>
              <p:cNvSpPr>
                <a:spLocks/>
              </p:cNvSpPr>
              <p:nvPr/>
            </p:nvSpPr>
            <p:spPr bwMode="auto">
              <a:xfrm>
                <a:off x="8400" y="1732"/>
                <a:ext cx="237" cy="151"/>
              </a:xfrm>
              <a:custGeom>
                <a:avLst/>
                <a:gdLst>
                  <a:gd name="T0" fmla="*/ 74 w 237"/>
                  <a:gd name="T1" fmla="*/ 47 h 151"/>
                  <a:gd name="T2" fmla="*/ 31 w 237"/>
                  <a:gd name="T3" fmla="*/ 37 h 151"/>
                  <a:gd name="T4" fmla="*/ 0 w 237"/>
                  <a:gd name="T5" fmla="*/ 61 h 151"/>
                  <a:gd name="T6" fmla="*/ 130 w 237"/>
                  <a:gd name="T7" fmla="*/ 103 h 151"/>
                  <a:gd name="T8" fmla="*/ 215 w 237"/>
                  <a:gd name="T9" fmla="*/ 151 h 151"/>
                  <a:gd name="T10" fmla="*/ 230 w 237"/>
                  <a:gd name="T11" fmla="*/ 149 h 151"/>
                  <a:gd name="T12" fmla="*/ 237 w 237"/>
                  <a:gd name="T13" fmla="*/ 140 h 151"/>
                  <a:gd name="T14" fmla="*/ 237 w 237"/>
                  <a:gd name="T15" fmla="*/ 130 h 151"/>
                  <a:gd name="T16" fmla="*/ 236 w 237"/>
                  <a:gd name="T17" fmla="*/ 125 h 151"/>
                  <a:gd name="T18" fmla="*/ 139 w 237"/>
                  <a:gd name="T19" fmla="*/ 67 h 151"/>
                  <a:gd name="T20" fmla="*/ 75 w 237"/>
                  <a:gd name="T21" fmla="*/ 0 h 151"/>
                  <a:gd name="T22" fmla="*/ 48 w 237"/>
                  <a:gd name="T23" fmla="*/ 22 h 151"/>
                  <a:gd name="T24" fmla="*/ 74 w 237"/>
                  <a:gd name="T25" fmla="*/ 4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151">
                    <a:moveTo>
                      <a:pt x="74" y="47"/>
                    </a:moveTo>
                    <a:lnTo>
                      <a:pt x="31" y="37"/>
                    </a:lnTo>
                    <a:lnTo>
                      <a:pt x="0" y="61"/>
                    </a:lnTo>
                    <a:lnTo>
                      <a:pt x="130" y="103"/>
                    </a:lnTo>
                    <a:lnTo>
                      <a:pt x="215" y="151"/>
                    </a:lnTo>
                    <a:lnTo>
                      <a:pt x="230" y="149"/>
                    </a:lnTo>
                    <a:lnTo>
                      <a:pt x="237" y="140"/>
                    </a:lnTo>
                    <a:lnTo>
                      <a:pt x="237" y="130"/>
                    </a:lnTo>
                    <a:lnTo>
                      <a:pt x="236" y="125"/>
                    </a:lnTo>
                    <a:lnTo>
                      <a:pt x="139" y="67"/>
                    </a:lnTo>
                    <a:lnTo>
                      <a:pt x="75" y="0"/>
                    </a:lnTo>
                    <a:lnTo>
                      <a:pt x="48" y="22"/>
                    </a:lnTo>
                    <a:lnTo>
                      <a:pt x="74" y="4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4" name="Freeform 214"/>
              <p:cNvSpPr>
                <a:spLocks/>
              </p:cNvSpPr>
              <p:nvPr/>
            </p:nvSpPr>
            <p:spPr bwMode="auto">
              <a:xfrm>
                <a:off x="7860" y="1375"/>
                <a:ext cx="198" cy="183"/>
              </a:xfrm>
              <a:custGeom>
                <a:avLst/>
                <a:gdLst>
                  <a:gd name="T0" fmla="*/ 0 w 198"/>
                  <a:gd name="T1" fmla="*/ 173 h 183"/>
                  <a:gd name="T2" fmla="*/ 182 w 198"/>
                  <a:gd name="T3" fmla="*/ 0 h 183"/>
                  <a:gd name="T4" fmla="*/ 198 w 198"/>
                  <a:gd name="T5" fmla="*/ 16 h 183"/>
                  <a:gd name="T6" fmla="*/ 24 w 198"/>
                  <a:gd name="T7" fmla="*/ 183 h 183"/>
                  <a:gd name="T8" fmla="*/ 0 w 198"/>
                  <a:gd name="T9" fmla="*/ 173 h 183"/>
                </a:gdLst>
                <a:ahLst/>
                <a:cxnLst>
                  <a:cxn ang="0">
                    <a:pos x="T0" y="T1"/>
                  </a:cxn>
                  <a:cxn ang="0">
                    <a:pos x="T2" y="T3"/>
                  </a:cxn>
                  <a:cxn ang="0">
                    <a:pos x="T4" y="T5"/>
                  </a:cxn>
                  <a:cxn ang="0">
                    <a:pos x="T6" y="T7"/>
                  </a:cxn>
                  <a:cxn ang="0">
                    <a:pos x="T8" y="T9"/>
                  </a:cxn>
                </a:cxnLst>
                <a:rect l="0" t="0" r="r" b="b"/>
                <a:pathLst>
                  <a:path w="198" h="183">
                    <a:moveTo>
                      <a:pt x="0" y="173"/>
                    </a:moveTo>
                    <a:lnTo>
                      <a:pt x="182" y="0"/>
                    </a:lnTo>
                    <a:lnTo>
                      <a:pt x="198" y="16"/>
                    </a:lnTo>
                    <a:lnTo>
                      <a:pt x="24" y="183"/>
                    </a:lnTo>
                    <a:lnTo>
                      <a:pt x="0" y="173"/>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5" name="Freeform 215"/>
              <p:cNvSpPr>
                <a:spLocks/>
              </p:cNvSpPr>
              <p:nvPr/>
            </p:nvSpPr>
            <p:spPr bwMode="auto">
              <a:xfrm>
                <a:off x="8094" y="1527"/>
                <a:ext cx="206" cy="167"/>
              </a:xfrm>
              <a:custGeom>
                <a:avLst/>
                <a:gdLst>
                  <a:gd name="T0" fmla="*/ 0 w 206"/>
                  <a:gd name="T1" fmla="*/ 154 h 167"/>
                  <a:gd name="T2" fmla="*/ 191 w 206"/>
                  <a:gd name="T3" fmla="*/ 0 h 167"/>
                  <a:gd name="T4" fmla="*/ 206 w 206"/>
                  <a:gd name="T5" fmla="*/ 15 h 167"/>
                  <a:gd name="T6" fmla="*/ 20 w 206"/>
                  <a:gd name="T7" fmla="*/ 167 h 167"/>
                  <a:gd name="T8" fmla="*/ 0 w 206"/>
                  <a:gd name="T9" fmla="*/ 154 h 167"/>
                </a:gdLst>
                <a:ahLst/>
                <a:cxnLst>
                  <a:cxn ang="0">
                    <a:pos x="T0" y="T1"/>
                  </a:cxn>
                  <a:cxn ang="0">
                    <a:pos x="T2" y="T3"/>
                  </a:cxn>
                  <a:cxn ang="0">
                    <a:pos x="T4" y="T5"/>
                  </a:cxn>
                  <a:cxn ang="0">
                    <a:pos x="T6" y="T7"/>
                  </a:cxn>
                  <a:cxn ang="0">
                    <a:pos x="T8" y="T9"/>
                  </a:cxn>
                </a:cxnLst>
                <a:rect l="0" t="0" r="r" b="b"/>
                <a:pathLst>
                  <a:path w="206" h="167">
                    <a:moveTo>
                      <a:pt x="0" y="154"/>
                    </a:moveTo>
                    <a:lnTo>
                      <a:pt x="191" y="0"/>
                    </a:lnTo>
                    <a:lnTo>
                      <a:pt x="206" y="15"/>
                    </a:lnTo>
                    <a:lnTo>
                      <a:pt x="20" y="167"/>
                    </a:lnTo>
                    <a:lnTo>
                      <a:pt x="0" y="15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6" name="Freeform 216"/>
              <p:cNvSpPr>
                <a:spLocks/>
              </p:cNvSpPr>
              <p:nvPr/>
            </p:nvSpPr>
            <p:spPr bwMode="auto">
              <a:xfrm>
                <a:off x="8587" y="1964"/>
                <a:ext cx="190" cy="149"/>
              </a:xfrm>
              <a:custGeom>
                <a:avLst/>
                <a:gdLst>
                  <a:gd name="T0" fmla="*/ 0 w 190"/>
                  <a:gd name="T1" fmla="*/ 54 h 149"/>
                  <a:gd name="T2" fmla="*/ 119 w 190"/>
                  <a:gd name="T3" fmla="*/ 0 h 149"/>
                  <a:gd name="T4" fmla="*/ 70 w 190"/>
                  <a:gd name="T5" fmla="*/ 57 h 149"/>
                  <a:gd name="T6" fmla="*/ 143 w 190"/>
                  <a:gd name="T7" fmla="*/ 23 h 149"/>
                  <a:gd name="T8" fmla="*/ 92 w 190"/>
                  <a:gd name="T9" fmla="*/ 76 h 149"/>
                  <a:gd name="T10" fmla="*/ 169 w 190"/>
                  <a:gd name="T11" fmla="*/ 43 h 149"/>
                  <a:gd name="T12" fmla="*/ 122 w 190"/>
                  <a:gd name="T13" fmla="*/ 106 h 149"/>
                  <a:gd name="T14" fmla="*/ 190 w 190"/>
                  <a:gd name="T15" fmla="*/ 70 h 149"/>
                  <a:gd name="T16" fmla="*/ 131 w 190"/>
                  <a:gd name="T17" fmla="*/ 149 h 149"/>
                  <a:gd name="T18" fmla="*/ 0 w 190"/>
                  <a:gd name="T19"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49">
                    <a:moveTo>
                      <a:pt x="0" y="54"/>
                    </a:moveTo>
                    <a:lnTo>
                      <a:pt x="119" y="0"/>
                    </a:lnTo>
                    <a:lnTo>
                      <a:pt x="70" y="57"/>
                    </a:lnTo>
                    <a:lnTo>
                      <a:pt x="143" y="23"/>
                    </a:lnTo>
                    <a:lnTo>
                      <a:pt x="92" y="76"/>
                    </a:lnTo>
                    <a:lnTo>
                      <a:pt x="169" y="43"/>
                    </a:lnTo>
                    <a:lnTo>
                      <a:pt x="122" y="106"/>
                    </a:lnTo>
                    <a:lnTo>
                      <a:pt x="190" y="70"/>
                    </a:lnTo>
                    <a:lnTo>
                      <a:pt x="131" y="149"/>
                    </a:lnTo>
                    <a:lnTo>
                      <a:pt x="0" y="5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7" name="Freeform 217"/>
              <p:cNvSpPr>
                <a:spLocks/>
              </p:cNvSpPr>
              <p:nvPr/>
            </p:nvSpPr>
            <p:spPr bwMode="auto">
              <a:xfrm>
                <a:off x="8447" y="1895"/>
                <a:ext cx="80" cy="72"/>
              </a:xfrm>
              <a:custGeom>
                <a:avLst/>
                <a:gdLst>
                  <a:gd name="T0" fmla="*/ 0 w 80"/>
                  <a:gd name="T1" fmla="*/ 71 h 72"/>
                  <a:gd name="T2" fmla="*/ 37 w 80"/>
                  <a:gd name="T3" fmla="*/ 30 h 72"/>
                  <a:gd name="T4" fmla="*/ 72 w 80"/>
                  <a:gd name="T5" fmla="*/ 0 h 72"/>
                  <a:gd name="T6" fmla="*/ 80 w 80"/>
                  <a:gd name="T7" fmla="*/ 19 h 72"/>
                  <a:gd name="T8" fmla="*/ 49 w 80"/>
                  <a:gd name="T9" fmla="*/ 44 h 72"/>
                  <a:gd name="T10" fmla="*/ 25 w 80"/>
                  <a:gd name="T11" fmla="*/ 72 h 72"/>
                  <a:gd name="T12" fmla="*/ 0 w 80"/>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80" h="72">
                    <a:moveTo>
                      <a:pt x="0" y="71"/>
                    </a:moveTo>
                    <a:lnTo>
                      <a:pt x="37" y="30"/>
                    </a:lnTo>
                    <a:lnTo>
                      <a:pt x="72" y="0"/>
                    </a:lnTo>
                    <a:lnTo>
                      <a:pt x="80" y="19"/>
                    </a:lnTo>
                    <a:lnTo>
                      <a:pt x="49" y="44"/>
                    </a:lnTo>
                    <a:lnTo>
                      <a:pt x="25" y="72"/>
                    </a:lnTo>
                    <a:lnTo>
                      <a:pt x="0" y="71"/>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8" name="Freeform 218"/>
              <p:cNvSpPr>
                <a:spLocks/>
              </p:cNvSpPr>
              <p:nvPr/>
            </p:nvSpPr>
            <p:spPr bwMode="auto">
              <a:xfrm>
                <a:off x="8523" y="1986"/>
                <a:ext cx="34" cy="40"/>
              </a:xfrm>
              <a:custGeom>
                <a:avLst/>
                <a:gdLst>
                  <a:gd name="T0" fmla="*/ 0 w 34"/>
                  <a:gd name="T1" fmla="*/ 24 h 40"/>
                  <a:gd name="T2" fmla="*/ 26 w 34"/>
                  <a:gd name="T3" fmla="*/ 0 h 40"/>
                  <a:gd name="T4" fmla="*/ 34 w 34"/>
                  <a:gd name="T5" fmla="*/ 19 h 40"/>
                  <a:gd name="T6" fmla="*/ 10 w 34"/>
                  <a:gd name="T7" fmla="*/ 40 h 40"/>
                  <a:gd name="T8" fmla="*/ 0 w 34"/>
                  <a:gd name="T9" fmla="*/ 24 h 40"/>
                </a:gdLst>
                <a:ahLst/>
                <a:cxnLst>
                  <a:cxn ang="0">
                    <a:pos x="T0" y="T1"/>
                  </a:cxn>
                  <a:cxn ang="0">
                    <a:pos x="T2" y="T3"/>
                  </a:cxn>
                  <a:cxn ang="0">
                    <a:pos x="T4" y="T5"/>
                  </a:cxn>
                  <a:cxn ang="0">
                    <a:pos x="T6" y="T7"/>
                  </a:cxn>
                  <a:cxn ang="0">
                    <a:pos x="T8" y="T9"/>
                  </a:cxn>
                </a:cxnLst>
                <a:rect l="0" t="0" r="r" b="b"/>
                <a:pathLst>
                  <a:path w="34" h="40">
                    <a:moveTo>
                      <a:pt x="0" y="24"/>
                    </a:moveTo>
                    <a:lnTo>
                      <a:pt x="26" y="0"/>
                    </a:lnTo>
                    <a:lnTo>
                      <a:pt x="34" y="19"/>
                    </a:lnTo>
                    <a:lnTo>
                      <a:pt x="10" y="40"/>
                    </a:lnTo>
                    <a:lnTo>
                      <a:pt x="0" y="2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499" name="Freeform 219"/>
              <p:cNvSpPr>
                <a:spLocks/>
              </p:cNvSpPr>
              <p:nvPr/>
            </p:nvSpPr>
            <p:spPr bwMode="auto">
              <a:xfrm>
                <a:off x="8557" y="1865"/>
                <a:ext cx="75" cy="145"/>
              </a:xfrm>
              <a:custGeom>
                <a:avLst/>
                <a:gdLst>
                  <a:gd name="T0" fmla="*/ 59 w 75"/>
                  <a:gd name="T1" fmla="*/ 0 h 145"/>
                  <a:gd name="T2" fmla="*/ 0 w 75"/>
                  <a:gd name="T3" fmla="*/ 101 h 145"/>
                  <a:gd name="T4" fmla="*/ 21 w 75"/>
                  <a:gd name="T5" fmla="*/ 145 h 145"/>
                  <a:gd name="T6" fmla="*/ 75 w 75"/>
                  <a:gd name="T7" fmla="*/ 14 h 145"/>
                  <a:gd name="T8" fmla="*/ 59 w 75"/>
                  <a:gd name="T9" fmla="*/ 0 h 145"/>
                </a:gdLst>
                <a:ahLst/>
                <a:cxnLst>
                  <a:cxn ang="0">
                    <a:pos x="T0" y="T1"/>
                  </a:cxn>
                  <a:cxn ang="0">
                    <a:pos x="T2" y="T3"/>
                  </a:cxn>
                  <a:cxn ang="0">
                    <a:pos x="T4" y="T5"/>
                  </a:cxn>
                  <a:cxn ang="0">
                    <a:pos x="T6" y="T7"/>
                  </a:cxn>
                  <a:cxn ang="0">
                    <a:pos x="T8" y="T9"/>
                  </a:cxn>
                </a:cxnLst>
                <a:rect l="0" t="0" r="r" b="b"/>
                <a:pathLst>
                  <a:path w="75" h="145">
                    <a:moveTo>
                      <a:pt x="59" y="0"/>
                    </a:moveTo>
                    <a:lnTo>
                      <a:pt x="0" y="101"/>
                    </a:lnTo>
                    <a:lnTo>
                      <a:pt x="21" y="145"/>
                    </a:lnTo>
                    <a:lnTo>
                      <a:pt x="75" y="14"/>
                    </a:lnTo>
                    <a:lnTo>
                      <a:pt x="59"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0" name="Freeform 220"/>
              <p:cNvSpPr>
                <a:spLocks/>
              </p:cNvSpPr>
              <p:nvPr/>
            </p:nvSpPr>
            <p:spPr bwMode="auto">
              <a:xfrm>
                <a:off x="7867" y="1497"/>
                <a:ext cx="9" cy="9"/>
              </a:xfrm>
              <a:custGeom>
                <a:avLst/>
                <a:gdLst>
                  <a:gd name="T0" fmla="*/ 5 w 9"/>
                  <a:gd name="T1" fmla="*/ 9 h 9"/>
                  <a:gd name="T2" fmla="*/ 6 w 9"/>
                  <a:gd name="T3" fmla="*/ 9 h 9"/>
                  <a:gd name="T4" fmla="*/ 8 w 9"/>
                  <a:gd name="T5" fmla="*/ 8 h 9"/>
                  <a:gd name="T6" fmla="*/ 9 w 9"/>
                  <a:gd name="T7" fmla="*/ 6 h 9"/>
                  <a:gd name="T8" fmla="*/ 9 w 9"/>
                  <a:gd name="T9" fmla="*/ 5 h 9"/>
                  <a:gd name="T10" fmla="*/ 9 w 9"/>
                  <a:gd name="T11" fmla="*/ 4 h 9"/>
                  <a:gd name="T12" fmla="*/ 8 w 9"/>
                  <a:gd name="T13" fmla="*/ 1 h 9"/>
                  <a:gd name="T14" fmla="*/ 6 w 9"/>
                  <a:gd name="T15" fmla="*/ 0 h 9"/>
                  <a:gd name="T16" fmla="*/ 5 w 9"/>
                  <a:gd name="T17" fmla="*/ 0 h 9"/>
                  <a:gd name="T18" fmla="*/ 4 w 9"/>
                  <a:gd name="T19" fmla="*/ 0 h 9"/>
                  <a:gd name="T20" fmla="*/ 2 w 9"/>
                  <a:gd name="T21" fmla="*/ 1 h 9"/>
                  <a:gd name="T22" fmla="*/ 0 w 9"/>
                  <a:gd name="T23" fmla="*/ 4 h 9"/>
                  <a:gd name="T24" fmla="*/ 0 w 9"/>
                  <a:gd name="T25" fmla="*/ 5 h 9"/>
                  <a:gd name="T26" fmla="*/ 0 w 9"/>
                  <a:gd name="T27" fmla="*/ 6 h 9"/>
                  <a:gd name="T28" fmla="*/ 2 w 9"/>
                  <a:gd name="T29" fmla="*/ 8 h 9"/>
                  <a:gd name="T30" fmla="*/ 4 w 9"/>
                  <a:gd name="T31" fmla="*/ 9 h 9"/>
                  <a:gd name="T32" fmla="*/ 5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5" y="9"/>
                    </a:moveTo>
                    <a:lnTo>
                      <a:pt x="6" y="9"/>
                    </a:lnTo>
                    <a:lnTo>
                      <a:pt x="8" y="8"/>
                    </a:lnTo>
                    <a:lnTo>
                      <a:pt x="9" y="6"/>
                    </a:lnTo>
                    <a:lnTo>
                      <a:pt x="9" y="5"/>
                    </a:lnTo>
                    <a:lnTo>
                      <a:pt x="9" y="4"/>
                    </a:lnTo>
                    <a:lnTo>
                      <a:pt x="8" y="1"/>
                    </a:lnTo>
                    <a:lnTo>
                      <a:pt x="6" y="0"/>
                    </a:lnTo>
                    <a:lnTo>
                      <a:pt x="5" y="0"/>
                    </a:lnTo>
                    <a:lnTo>
                      <a:pt x="4" y="0"/>
                    </a:lnTo>
                    <a:lnTo>
                      <a:pt x="2" y="1"/>
                    </a:lnTo>
                    <a:lnTo>
                      <a:pt x="0" y="4"/>
                    </a:lnTo>
                    <a:lnTo>
                      <a:pt x="0" y="5"/>
                    </a:lnTo>
                    <a:lnTo>
                      <a:pt x="0" y="6"/>
                    </a:lnTo>
                    <a:lnTo>
                      <a:pt x="2" y="8"/>
                    </a:lnTo>
                    <a:lnTo>
                      <a:pt x="4" y="9"/>
                    </a:lnTo>
                    <a:lnTo>
                      <a:pt x="5"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1" name="Freeform 221"/>
              <p:cNvSpPr>
                <a:spLocks/>
              </p:cNvSpPr>
              <p:nvPr/>
            </p:nvSpPr>
            <p:spPr bwMode="auto">
              <a:xfrm>
                <a:off x="7965" y="1409"/>
                <a:ext cx="8" cy="7"/>
              </a:xfrm>
              <a:custGeom>
                <a:avLst/>
                <a:gdLst>
                  <a:gd name="T0" fmla="*/ 4 w 8"/>
                  <a:gd name="T1" fmla="*/ 7 h 7"/>
                  <a:gd name="T2" fmla="*/ 5 w 8"/>
                  <a:gd name="T3" fmla="*/ 7 h 7"/>
                  <a:gd name="T4" fmla="*/ 7 w 8"/>
                  <a:gd name="T5" fmla="*/ 6 h 7"/>
                  <a:gd name="T6" fmla="*/ 8 w 8"/>
                  <a:gd name="T7" fmla="*/ 5 h 7"/>
                  <a:gd name="T8" fmla="*/ 8 w 8"/>
                  <a:gd name="T9" fmla="*/ 4 h 7"/>
                  <a:gd name="T10" fmla="*/ 8 w 8"/>
                  <a:gd name="T11" fmla="*/ 2 h 7"/>
                  <a:gd name="T12" fmla="*/ 7 w 8"/>
                  <a:gd name="T13" fmla="*/ 1 h 7"/>
                  <a:gd name="T14" fmla="*/ 5 w 8"/>
                  <a:gd name="T15" fmla="*/ 0 h 7"/>
                  <a:gd name="T16" fmla="*/ 4 w 8"/>
                  <a:gd name="T17" fmla="*/ 0 h 7"/>
                  <a:gd name="T18" fmla="*/ 2 w 8"/>
                  <a:gd name="T19" fmla="*/ 0 h 7"/>
                  <a:gd name="T20" fmla="*/ 1 w 8"/>
                  <a:gd name="T21" fmla="*/ 1 h 7"/>
                  <a:gd name="T22" fmla="*/ 0 w 8"/>
                  <a:gd name="T23" fmla="*/ 2 h 7"/>
                  <a:gd name="T24" fmla="*/ 0 w 8"/>
                  <a:gd name="T25" fmla="*/ 4 h 7"/>
                  <a:gd name="T26" fmla="*/ 0 w 8"/>
                  <a:gd name="T27" fmla="*/ 5 h 7"/>
                  <a:gd name="T28" fmla="*/ 1 w 8"/>
                  <a:gd name="T29" fmla="*/ 6 h 7"/>
                  <a:gd name="T30" fmla="*/ 2 w 8"/>
                  <a:gd name="T31" fmla="*/ 7 h 7"/>
                  <a:gd name="T32" fmla="*/ 4 w 8"/>
                  <a:gd name="T3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7">
                    <a:moveTo>
                      <a:pt x="4" y="7"/>
                    </a:moveTo>
                    <a:lnTo>
                      <a:pt x="5" y="7"/>
                    </a:lnTo>
                    <a:lnTo>
                      <a:pt x="7" y="6"/>
                    </a:lnTo>
                    <a:lnTo>
                      <a:pt x="8" y="5"/>
                    </a:lnTo>
                    <a:lnTo>
                      <a:pt x="8" y="4"/>
                    </a:lnTo>
                    <a:lnTo>
                      <a:pt x="8" y="2"/>
                    </a:lnTo>
                    <a:lnTo>
                      <a:pt x="7" y="1"/>
                    </a:lnTo>
                    <a:lnTo>
                      <a:pt x="5" y="0"/>
                    </a:lnTo>
                    <a:lnTo>
                      <a:pt x="4" y="0"/>
                    </a:lnTo>
                    <a:lnTo>
                      <a:pt x="2" y="0"/>
                    </a:lnTo>
                    <a:lnTo>
                      <a:pt x="1" y="1"/>
                    </a:lnTo>
                    <a:lnTo>
                      <a:pt x="0" y="2"/>
                    </a:lnTo>
                    <a:lnTo>
                      <a:pt x="0" y="4"/>
                    </a:lnTo>
                    <a:lnTo>
                      <a:pt x="0" y="5"/>
                    </a:lnTo>
                    <a:lnTo>
                      <a:pt x="1" y="6"/>
                    </a:lnTo>
                    <a:lnTo>
                      <a:pt x="2" y="7"/>
                    </a:lnTo>
                    <a:lnTo>
                      <a:pt x="4" y="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2" name="Freeform 222"/>
              <p:cNvSpPr>
                <a:spLocks/>
              </p:cNvSpPr>
              <p:nvPr/>
            </p:nvSpPr>
            <p:spPr bwMode="auto">
              <a:xfrm>
                <a:off x="7945" y="1539"/>
                <a:ext cx="9" cy="8"/>
              </a:xfrm>
              <a:custGeom>
                <a:avLst/>
                <a:gdLst>
                  <a:gd name="T0" fmla="*/ 4 w 9"/>
                  <a:gd name="T1" fmla="*/ 8 h 8"/>
                  <a:gd name="T2" fmla="*/ 5 w 9"/>
                  <a:gd name="T3" fmla="*/ 8 h 8"/>
                  <a:gd name="T4" fmla="*/ 8 w 9"/>
                  <a:gd name="T5" fmla="*/ 7 h 8"/>
                  <a:gd name="T6" fmla="*/ 9 w 9"/>
                  <a:gd name="T7" fmla="*/ 6 h 8"/>
                  <a:gd name="T8" fmla="*/ 9 w 9"/>
                  <a:gd name="T9" fmla="*/ 4 h 8"/>
                  <a:gd name="T10" fmla="*/ 9 w 9"/>
                  <a:gd name="T11" fmla="*/ 3 h 8"/>
                  <a:gd name="T12" fmla="*/ 8 w 9"/>
                  <a:gd name="T13" fmla="*/ 1 h 8"/>
                  <a:gd name="T14" fmla="*/ 5 w 9"/>
                  <a:gd name="T15" fmla="*/ 0 h 8"/>
                  <a:gd name="T16" fmla="*/ 4 w 9"/>
                  <a:gd name="T17" fmla="*/ 0 h 8"/>
                  <a:gd name="T18" fmla="*/ 3 w 9"/>
                  <a:gd name="T19" fmla="*/ 0 h 8"/>
                  <a:gd name="T20" fmla="*/ 1 w 9"/>
                  <a:gd name="T21" fmla="*/ 1 h 8"/>
                  <a:gd name="T22" fmla="*/ 0 w 9"/>
                  <a:gd name="T23" fmla="*/ 3 h 8"/>
                  <a:gd name="T24" fmla="*/ 0 w 9"/>
                  <a:gd name="T25" fmla="*/ 4 h 8"/>
                  <a:gd name="T26" fmla="*/ 0 w 9"/>
                  <a:gd name="T27" fmla="*/ 6 h 8"/>
                  <a:gd name="T28" fmla="*/ 1 w 9"/>
                  <a:gd name="T29" fmla="*/ 7 h 8"/>
                  <a:gd name="T30" fmla="*/ 3 w 9"/>
                  <a:gd name="T31" fmla="*/ 8 h 8"/>
                  <a:gd name="T32" fmla="*/ 4 w 9"/>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4" y="8"/>
                    </a:moveTo>
                    <a:lnTo>
                      <a:pt x="5" y="8"/>
                    </a:lnTo>
                    <a:lnTo>
                      <a:pt x="8" y="7"/>
                    </a:lnTo>
                    <a:lnTo>
                      <a:pt x="9" y="6"/>
                    </a:lnTo>
                    <a:lnTo>
                      <a:pt x="9" y="4"/>
                    </a:lnTo>
                    <a:lnTo>
                      <a:pt x="9" y="3"/>
                    </a:lnTo>
                    <a:lnTo>
                      <a:pt x="8" y="1"/>
                    </a:lnTo>
                    <a:lnTo>
                      <a:pt x="5" y="0"/>
                    </a:lnTo>
                    <a:lnTo>
                      <a:pt x="4" y="0"/>
                    </a:lnTo>
                    <a:lnTo>
                      <a:pt x="3" y="0"/>
                    </a:lnTo>
                    <a:lnTo>
                      <a:pt x="1" y="1"/>
                    </a:lnTo>
                    <a:lnTo>
                      <a:pt x="0" y="3"/>
                    </a:lnTo>
                    <a:lnTo>
                      <a:pt x="0" y="4"/>
                    </a:lnTo>
                    <a:lnTo>
                      <a:pt x="0" y="6"/>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3" name="Freeform 223"/>
              <p:cNvSpPr>
                <a:spLocks/>
              </p:cNvSpPr>
              <p:nvPr/>
            </p:nvSpPr>
            <p:spPr bwMode="auto">
              <a:xfrm>
                <a:off x="8028" y="1454"/>
                <a:ext cx="8" cy="9"/>
              </a:xfrm>
              <a:custGeom>
                <a:avLst/>
                <a:gdLst>
                  <a:gd name="T0" fmla="*/ 4 w 8"/>
                  <a:gd name="T1" fmla="*/ 9 h 9"/>
                  <a:gd name="T2" fmla="*/ 6 w 8"/>
                  <a:gd name="T3" fmla="*/ 9 h 9"/>
                  <a:gd name="T4" fmla="*/ 7 w 8"/>
                  <a:gd name="T5" fmla="*/ 8 h 9"/>
                  <a:gd name="T6" fmla="*/ 8 w 8"/>
                  <a:gd name="T7" fmla="*/ 6 h 9"/>
                  <a:gd name="T8" fmla="*/ 8 w 8"/>
                  <a:gd name="T9" fmla="*/ 5 h 9"/>
                  <a:gd name="T10" fmla="*/ 8 w 8"/>
                  <a:gd name="T11" fmla="*/ 3 h 9"/>
                  <a:gd name="T12" fmla="*/ 7 w 8"/>
                  <a:gd name="T13" fmla="*/ 1 h 9"/>
                  <a:gd name="T14" fmla="*/ 6 w 8"/>
                  <a:gd name="T15" fmla="*/ 0 h 9"/>
                  <a:gd name="T16" fmla="*/ 4 w 8"/>
                  <a:gd name="T17" fmla="*/ 0 h 9"/>
                  <a:gd name="T18" fmla="*/ 2 w 8"/>
                  <a:gd name="T19" fmla="*/ 0 h 9"/>
                  <a:gd name="T20" fmla="*/ 1 w 8"/>
                  <a:gd name="T21" fmla="*/ 1 h 9"/>
                  <a:gd name="T22" fmla="*/ 0 w 8"/>
                  <a:gd name="T23" fmla="*/ 3 h 9"/>
                  <a:gd name="T24" fmla="*/ 0 w 8"/>
                  <a:gd name="T25" fmla="*/ 5 h 9"/>
                  <a:gd name="T26" fmla="*/ 0 w 8"/>
                  <a:gd name="T27" fmla="*/ 6 h 9"/>
                  <a:gd name="T28" fmla="*/ 1 w 8"/>
                  <a:gd name="T29" fmla="*/ 8 h 9"/>
                  <a:gd name="T30" fmla="*/ 2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6" y="9"/>
                    </a:lnTo>
                    <a:lnTo>
                      <a:pt x="7" y="8"/>
                    </a:lnTo>
                    <a:lnTo>
                      <a:pt x="8" y="6"/>
                    </a:lnTo>
                    <a:lnTo>
                      <a:pt x="8" y="5"/>
                    </a:lnTo>
                    <a:lnTo>
                      <a:pt x="8" y="3"/>
                    </a:lnTo>
                    <a:lnTo>
                      <a:pt x="7" y="1"/>
                    </a:lnTo>
                    <a:lnTo>
                      <a:pt x="6" y="0"/>
                    </a:lnTo>
                    <a:lnTo>
                      <a:pt x="4" y="0"/>
                    </a:lnTo>
                    <a:lnTo>
                      <a:pt x="2" y="0"/>
                    </a:lnTo>
                    <a:lnTo>
                      <a:pt x="1" y="1"/>
                    </a:lnTo>
                    <a:lnTo>
                      <a:pt x="0" y="3"/>
                    </a:lnTo>
                    <a:lnTo>
                      <a:pt x="0" y="5"/>
                    </a:lnTo>
                    <a:lnTo>
                      <a:pt x="0" y="6"/>
                    </a:lnTo>
                    <a:lnTo>
                      <a:pt x="1" y="8"/>
                    </a:lnTo>
                    <a:lnTo>
                      <a:pt x="2"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4" name="Freeform 224"/>
              <p:cNvSpPr>
                <a:spLocks/>
              </p:cNvSpPr>
              <p:nvPr/>
            </p:nvSpPr>
            <p:spPr bwMode="auto">
              <a:xfrm>
                <a:off x="8108" y="1627"/>
                <a:ext cx="7" cy="8"/>
              </a:xfrm>
              <a:custGeom>
                <a:avLst/>
                <a:gdLst>
                  <a:gd name="T0" fmla="*/ 4 w 7"/>
                  <a:gd name="T1" fmla="*/ 8 h 8"/>
                  <a:gd name="T2" fmla="*/ 5 w 7"/>
                  <a:gd name="T3" fmla="*/ 8 h 8"/>
                  <a:gd name="T4" fmla="*/ 6 w 7"/>
                  <a:gd name="T5" fmla="*/ 7 h 8"/>
                  <a:gd name="T6" fmla="*/ 7 w 7"/>
                  <a:gd name="T7" fmla="*/ 4 h 8"/>
                  <a:gd name="T8" fmla="*/ 7 w 7"/>
                  <a:gd name="T9" fmla="*/ 3 h 8"/>
                  <a:gd name="T10" fmla="*/ 7 w 7"/>
                  <a:gd name="T11" fmla="*/ 2 h 8"/>
                  <a:gd name="T12" fmla="*/ 6 w 7"/>
                  <a:gd name="T13" fmla="*/ 1 h 8"/>
                  <a:gd name="T14" fmla="*/ 5 w 7"/>
                  <a:gd name="T15" fmla="*/ 0 h 8"/>
                  <a:gd name="T16" fmla="*/ 4 w 7"/>
                  <a:gd name="T17" fmla="*/ 0 h 8"/>
                  <a:gd name="T18" fmla="*/ 3 w 7"/>
                  <a:gd name="T19" fmla="*/ 0 h 8"/>
                  <a:gd name="T20" fmla="*/ 1 w 7"/>
                  <a:gd name="T21" fmla="*/ 1 h 8"/>
                  <a:gd name="T22" fmla="*/ 0 w 7"/>
                  <a:gd name="T23" fmla="*/ 2 h 8"/>
                  <a:gd name="T24" fmla="*/ 0 w 7"/>
                  <a:gd name="T25" fmla="*/ 3 h 8"/>
                  <a:gd name="T26" fmla="*/ 0 w 7"/>
                  <a:gd name="T27" fmla="*/ 4 h 8"/>
                  <a:gd name="T28" fmla="*/ 1 w 7"/>
                  <a:gd name="T29" fmla="*/ 7 h 8"/>
                  <a:gd name="T30" fmla="*/ 3 w 7"/>
                  <a:gd name="T31" fmla="*/ 8 h 8"/>
                  <a:gd name="T32" fmla="*/ 4 w 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8">
                    <a:moveTo>
                      <a:pt x="4" y="8"/>
                    </a:moveTo>
                    <a:lnTo>
                      <a:pt x="5" y="8"/>
                    </a:lnTo>
                    <a:lnTo>
                      <a:pt x="6" y="7"/>
                    </a:lnTo>
                    <a:lnTo>
                      <a:pt x="7" y="4"/>
                    </a:lnTo>
                    <a:lnTo>
                      <a:pt x="7" y="3"/>
                    </a:lnTo>
                    <a:lnTo>
                      <a:pt x="7" y="2"/>
                    </a:lnTo>
                    <a:lnTo>
                      <a:pt x="6" y="1"/>
                    </a:lnTo>
                    <a:lnTo>
                      <a:pt x="5" y="0"/>
                    </a:lnTo>
                    <a:lnTo>
                      <a:pt x="4" y="0"/>
                    </a:lnTo>
                    <a:lnTo>
                      <a:pt x="3" y="0"/>
                    </a:lnTo>
                    <a:lnTo>
                      <a:pt x="1" y="1"/>
                    </a:lnTo>
                    <a:lnTo>
                      <a:pt x="0" y="2"/>
                    </a:lnTo>
                    <a:lnTo>
                      <a:pt x="0" y="3"/>
                    </a:lnTo>
                    <a:lnTo>
                      <a:pt x="0" y="4"/>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5" name="Freeform 225"/>
              <p:cNvSpPr>
                <a:spLocks/>
              </p:cNvSpPr>
              <p:nvPr/>
            </p:nvSpPr>
            <p:spPr bwMode="auto">
              <a:xfrm>
                <a:off x="8206" y="1549"/>
                <a:ext cx="8" cy="9"/>
              </a:xfrm>
              <a:custGeom>
                <a:avLst/>
                <a:gdLst>
                  <a:gd name="T0" fmla="*/ 4 w 8"/>
                  <a:gd name="T1" fmla="*/ 9 h 9"/>
                  <a:gd name="T2" fmla="*/ 6 w 8"/>
                  <a:gd name="T3" fmla="*/ 9 h 9"/>
                  <a:gd name="T4" fmla="*/ 7 w 8"/>
                  <a:gd name="T5" fmla="*/ 8 h 9"/>
                  <a:gd name="T6" fmla="*/ 8 w 8"/>
                  <a:gd name="T7" fmla="*/ 6 h 9"/>
                  <a:gd name="T8" fmla="*/ 8 w 8"/>
                  <a:gd name="T9" fmla="*/ 5 h 9"/>
                  <a:gd name="T10" fmla="*/ 8 w 8"/>
                  <a:gd name="T11" fmla="*/ 4 h 9"/>
                  <a:gd name="T12" fmla="*/ 7 w 8"/>
                  <a:gd name="T13" fmla="*/ 1 h 9"/>
                  <a:gd name="T14" fmla="*/ 6 w 8"/>
                  <a:gd name="T15" fmla="*/ 0 h 9"/>
                  <a:gd name="T16" fmla="*/ 4 w 8"/>
                  <a:gd name="T17" fmla="*/ 0 h 9"/>
                  <a:gd name="T18" fmla="*/ 3 w 8"/>
                  <a:gd name="T19" fmla="*/ 0 h 9"/>
                  <a:gd name="T20" fmla="*/ 1 w 8"/>
                  <a:gd name="T21" fmla="*/ 1 h 9"/>
                  <a:gd name="T22" fmla="*/ 0 w 8"/>
                  <a:gd name="T23" fmla="*/ 4 h 9"/>
                  <a:gd name="T24" fmla="*/ 0 w 8"/>
                  <a:gd name="T25" fmla="*/ 5 h 9"/>
                  <a:gd name="T26" fmla="*/ 0 w 8"/>
                  <a:gd name="T27" fmla="*/ 6 h 9"/>
                  <a:gd name="T28" fmla="*/ 1 w 8"/>
                  <a:gd name="T29" fmla="*/ 8 h 9"/>
                  <a:gd name="T30" fmla="*/ 3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6" y="9"/>
                    </a:lnTo>
                    <a:lnTo>
                      <a:pt x="7" y="8"/>
                    </a:lnTo>
                    <a:lnTo>
                      <a:pt x="8" y="6"/>
                    </a:lnTo>
                    <a:lnTo>
                      <a:pt x="8" y="5"/>
                    </a:lnTo>
                    <a:lnTo>
                      <a:pt x="8" y="4"/>
                    </a:lnTo>
                    <a:lnTo>
                      <a:pt x="7" y="1"/>
                    </a:lnTo>
                    <a:lnTo>
                      <a:pt x="6" y="0"/>
                    </a:lnTo>
                    <a:lnTo>
                      <a:pt x="4" y="0"/>
                    </a:lnTo>
                    <a:lnTo>
                      <a:pt x="3" y="0"/>
                    </a:lnTo>
                    <a:lnTo>
                      <a:pt x="1" y="1"/>
                    </a:lnTo>
                    <a:lnTo>
                      <a:pt x="0" y="4"/>
                    </a:lnTo>
                    <a:lnTo>
                      <a:pt x="0" y="5"/>
                    </a:lnTo>
                    <a:lnTo>
                      <a:pt x="0" y="6"/>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6" name="Freeform 226"/>
              <p:cNvSpPr>
                <a:spLocks/>
              </p:cNvSpPr>
              <p:nvPr/>
            </p:nvSpPr>
            <p:spPr bwMode="auto">
              <a:xfrm>
                <a:off x="8184" y="1665"/>
                <a:ext cx="9" cy="8"/>
              </a:xfrm>
              <a:custGeom>
                <a:avLst/>
                <a:gdLst>
                  <a:gd name="T0" fmla="*/ 5 w 9"/>
                  <a:gd name="T1" fmla="*/ 8 h 8"/>
                  <a:gd name="T2" fmla="*/ 6 w 9"/>
                  <a:gd name="T3" fmla="*/ 8 h 8"/>
                  <a:gd name="T4" fmla="*/ 8 w 9"/>
                  <a:gd name="T5" fmla="*/ 7 h 8"/>
                  <a:gd name="T6" fmla="*/ 9 w 9"/>
                  <a:gd name="T7" fmla="*/ 5 h 8"/>
                  <a:gd name="T8" fmla="*/ 9 w 9"/>
                  <a:gd name="T9" fmla="*/ 4 h 8"/>
                  <a:gd name="T10" fmla="*/ 9 w 9"/>
                  <a:gd name="T11" fmla="*/ 3 h 8"/>
                  <a:gd name="T12" fmla="*/ 8 w 9"/>
                  <a:gd name="T13" fmla="*/ 1 h 8"/>
                  <a:gd name="T14" fmla="*/ 6 w 9"/>
                  <a:gd name="T15" fmla="*/ 0 h 8"/>
                  <a:gd name="T16" fmla="*/ 5 w 9"/>
                  <a:gd name="T17" fmla="*/ 0 h 8"/>
                  <a:gd name="T18" fmla="*/ 3 w 9"/>
                  <a:gd name="T19" fmla="*/ 0 h 8"/>
                  <a:gd name="T20" fmla="*/ 1 w 9"/>
                  <a:gd name="T21" fmla="*/ 1 h 8"/>
                  <a:gd name="T22" fmla="*/ 0 w 9"/>
                  <a:gd name="T23" fmla="*/ 3 h 8"/>
                  <a:gd name="T24" fmla="*/ 0 w 9"/>
                  <a:gd name="T25" fmla="*/ 4 h 8"/>
                  <a:gd name="T26" fmla="*/ 0 w 9"/>
                  <a:gd name="T27" fmla="*/ 5 h 8"/>
                  <a:gd name="T28" fmla="*/ 1 w 9"/>
                  <a:gd name="T29" fmla="*/ 7 h 8"/>
                  <a:gd name="T30" fmla="*/ 3 w 9"/>
                  <a:gd name="T31" fmla="*/ 8 h 8"/>
                  <a:gd name="T32" fmla="*/ 5 w 9"/>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5" y="8"/>
                    </a:moveTo>
                    <a:lnTo>
                      <a:pt x="6" y="8"/>
                    </a:lnTo>
                    <a:lnTo>
                      <a:pt x="8" y="7"/>
                    </a:lnTo>
                    <a:lnTo>
                      <a:pt x="9" y="5"/>
                    </a:lnTo>
                    <a:lnTo>
                      <a:pt x="9" y="4"/>
                    </a:lnTo>
                    <a:lnTo>
                      <a:pt x="9" y="3"/>
                    </a:lnTo>
                    <a:lnTo>
                      <a:pt x="8" y="1"/>
                    </a:lnTo>
                    <a:lnTo>
                      <a:pt x="6" y="0"/>
                    </a:lnTo>
                    <a:lnTo>
                      <a:pt x="5" y="0"/>
                    </a:lnTo>
                    <a:lnTo>
                      <a:pt x="3" y="0"/>
                    </a:lnTo>
                    <a:lnTo>
                      <a:pt x="1" y="1"/>
                    </a:lnTo>
                    <a:lnTo>
                      <a:pt x="0" y="3"/>
                    </a:lnTo>
                    <a:lnTo>
                      <a:pt x="0" y="4"/>
                    </a:lnTo>
                    <a:lnTo>
                      <a:pt x="0" y="5"/>
                    </a:lnTo>
                    <a:lnTo>
                      <a:pt x="1" y="7"/>
                    </a:lnTo>
                    <a:lnTo>
                      <a:pt x="3" y="8"/>
                    </a:lnTo>
                    <a:lnTo>
                      <a:pt x="5"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7" name="Freeform 227"/>
              <p:cNvSpPr>
                <a:spLocks/>
              </p:cNvSpPr>
              <p:nvPr/>
            </p:nvSpPr>
            <p:spPr bwMode="auto">
              <a:xfrm>
                <a:off x="8275" y="1596"/>
                <a:ext cx="9" cy="9"/>
              </a:xfrm>
              <a:custGeom>
                <a:avLst/>
                <a:gdLst>
                  <a:gd name="T0" fmla="*/ 4 w 9"/>
                  <a:gd name="T1" fmla="*/ 9 h 9"/>
                  <a:gd name="T2" fmla="*/ 6 w 9"/>
                  <a:gd name="T3" fmla="*/ 9 h 9"/>
                  <a:gd name="T4" fmla="*/ 8 w 9"/>
                  <a:gd name="T5" fmla="*/ 8 h 9"/>
                  <a:gd name="T6" fmla="*/ 9 w 9"/>
                  <a:gd name="T7" fmla="*/ 5 h 9"/>
                  <a:gd name="T8" fmla="*/ 9 w 9"/>
                  <a:gd name="T9" fmla="*/ 4 h 9"/>
                  <a:gd name="T10" fmla="*/ 9 w 9"/>
                  <a:gd name="T11" fmla="*/ 3 h 9"/>
                  <a:gd name="T12" fmla="*/ 8 w 9"/>
                  <a:gd name="T13" fmla="*/ 1 h 9"/>
                  <a:gd name="T14" fmla="*/ 6 w 9"/>
                  <a:gd name="T15" fmla="*/ 0 h 9"/>
                  <a:gd name="T16" fmla="*/ 4 w 9"/>
                  <a:gd name="T17" fmla="*/ 0 h 9"/>
                  <a:gd name="T18" fmla="*/ 3 w 9"/>
                  <a:gd name="T19" fmla="*/ 0 h 9"/>
                  <a:gd name="T20" fmla="*/ 1 w 9"/>
                  <a:gd name="T21" fmla="*/ 1 h 9"/>
                  <a:gd name="T22" fmla="*/ 0 w 9"/>
                  <a:gd name="T23" fmla="*/ 3 h 9"/>
                  <a:gd name="T24" fmla="*/ 0 w 9"/>
                  <a:gd name="T25" fmla="*/ 4 h 9"/>
                  <a:gd name="T26" fmla="*/ 0 w 9"/>
                  <a:gd name="T27" fmla="*/ 5 h 9"/>
                  <a:gd name="T28" fmla="*/ 1 w 9"/>
                  <a:gd name="T29" fmla="*/ 8 h 9"/>
                  <a:gd name="T30" fmla="*/ 3 w 9"/>
                  <a:gd name="T31" fmla="*/ 9 h 9"/>
                  <a:gd name="T32" fmla="*/ 4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9"/>
                    </a:moveTo>
                    <a:lnTo>
                      <a:pt x="6" y="9"/>
                    </a:lnTo>
                    <a:lnTo>
                      <a:pt x="8" y="8"/>
                    </a:lnTo>
                    <a:lnTo>
                      <a:pt x="9" y="5"/>
                    </a:lnTo>
                    <a:lnTo>
                      <a:pt x="9" y="4"/>
                    </a:lnTo>
                    <a:lnTo>
                      <a:pt x="9" y="3"/>
                    </a:lnTo>
                    <a:lnTo>
                      <a:pt x="8" y="1"/>
                    </a:lnTo>
                    <a:lnTo>
                      <a:pt x="6" y="0"/>
                    </a:lnTo>
                    <a:lnTo>
                      <a:pt x="4" y="0"/>
                    </a:lnTo>
                    <a:lnTo>
                      <a:pt x="3" y="0"/>
                    </a:lnTo>
                    <a:lnTo>
                      <a:pt x="1" y="1"/>
                    </a:lnTo>
                    <a:lnTo>
                      <a:pt x="0" y="3"/>
                    </a:lnTo>
                    <a:lnTo>
                      <a:pt x="0" y="4"/>
                    </a:lnTo>
                    <a:lnTo>
                      <a:pt x="0" y="5"/>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8" name="Freeform 228"/>
              <p:cNvSpPr>
                <a:spLocks/>
              </p:cNvSpPr>
              <p:nvPr/>
            </p:nvSpPr>
            <p:spPr bwMode="auto">
              <a:xfrm>
                <a:off x="8304" y="1725"/>
                <a:ext cx="8" cy="9"/>
              </a:xfrm>
              <a:custGeom>
                <a:avLst/>
                <a:gdLst>
                  <a:gd name="T0" fmla="*/ 4 w 8"/>
                  <a:gd name="T1" fmla="*/ 9 h 9"/>
                  <a:gd name="T2" fmla="*/ 5 w 8"/>
                  <a:gd name="T3" fmla="*/ 9 h 9"/>
                  <a:gd name="T4" fmla="*/ 6 w 8"/>
                  <a:gd name="T5" fmla="*/ 8 h 9"/>
                  <a:gd name="T6" fmla="*/ 8 w 8"/>
                  <a:gd name="T7" fmla="*/ 6 h 9"/>
                  <a:gd name="T8" fmla="*/ 8 w 8"/>
                  <a:gd name="T9" fmla="*/ 5 h 9"/>
                  <a:gd name="T10" fmla="*/ 8 w 8"/>
                  <a:gd name="T11" fmla="*/ 4 h 9"/>
                  <a:gd name="T12" fmla="*/ 6 w 8"/>
                  <a:gd name="T13" fmla="*/ 2 h 9"/>
                  <a:gd name="T14" fmla="*/ 5 w 8"/>
                  <a:gd name="T15" fmla="*/ 0 h 9"/>
                  <a:gd name="T16" fmla="*/ 4 w 8"/>
                  <a:gd name="T17" fmla="*/ 0 h 9"/>
                  <a:gd name="T18" fmla="*/ 3 w 8"/>
                  <a:gd name="T19" fmla="*/ 0 h 9"/>
                  <a:gd name="T20" fmla="*/ 1 w 8"/>
                  <a:gd name="T21" fmla="*/ 2 h 9"/>
                  <a:gd name="T22" fmla="*/ 0 w 8"/>
                  <a:gd name="T23" fmla="*/ 4 h 9"/>
                  <a:gd name="T24" fmla="*/ 0 w 8"/>
                  <a:gd name="T25" fmla="*/ 5 h 9"/>
                  <a:gd name="T26" fmla="*/ 0 w 8"/>
                  <a:gd name="T27" fmla="*/ 6 h 9"/>
                  <a:gd name="T28" fmla="*/ 1 w 8"/>
                  <a:gd name="T29" fmla="*/ 8 h 9"/>
                  <a:gd name="T30" fmla="*/ 3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5" y="9"/>
                    </a:lnTo>
                    <a:lnTo>
                      <a:pt x="6" y="8"/>
                    </a:lnTo>
                    <a:lnTo>
                      <a:pt x="8" y="6"/>
                    </a:lnTo>
                    <a:lnTo>
                      <a:pt x="8" y="5"/>
                    </a:lnTo>
                    <a:lnTo>
                      <a:pt x="8" y="4"/>
                    </a:lnTo>
                    <a:lnTo>
                      <a:pt x="6" y="2"/>
                    </a:lnTo>
                    <a:lnTo>
                      <a:pt x="5" y="0"/>
                    </a:lnTo>
                    <a:lnTo>
                      <a:pt x="4" y="0"/>
                    </a:lnTo>
                    <a:lnTo>
                      <a:pt x="3" y="0"/>
                    </a:lnTo>
                    <a:lnTo>
                      <a:pt x="1" y="2"/>
                    </a:lnTo>
                    <a:lnTo>
                      <a:pt x="0" y="4"/>
                    </a:lnTo>
                    <a:lnTo>
                      <a:pt x="0" y="5"/>
                    </a:lnTo>
                    <a:lnTo>
                      <a:pt x="0" y="6"/>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09" name="Freeform 229"/>
              <p:cNvSpPr>
                <a:spLocks/>
              </p:cNvSpPr>
              <p:nvPr/>
            </p:nvSpPr>
            <p:spPr bwMode="auto">
              <a:xfrm>
                <a:off x="8384" y="1660"/>
                <a:ext cx="8" cy="8"/>
              </a:xfrm>
              <a:custGeom>
                <a:avLst/>
                <a:gdLst>
                  <a:gd name="T0" fmla="*/ 4 w 8"/>
                  <a:gd name="T1" fmla="*/ 8 h 8"/>
                  <a:gd name="T2" fmla="*/ 5 w 8"/>
                  <a:gd name="T3" fmla="*/ 8 h 8"/>
                  <a:gd name="T4" fmla="*/ 7 w 8"/>
                  <a:gd name="T5" fmla="*/ 7 h 8"/>
                  <a:gd name="T6" fmla="*/ 8 w 8"/>
                  <a:gd name="T7" fmla="*/ 6 h 8"/>
                  <a:gd name="T8" fmla="*/ 8 w 8"/>
                  <a:gd name="T9" fmla="*/ 5 h 8"/>
                  <a:gd name="T10" fmla="*/ 8 w 8"/>
                  <a:gd name="T11" fmla="*/ 3 h 8"/>
                  <a:gd name="T12" fmla="*/ 7 w 8"/>
                  <a:gd name="T13" fmla="*/ 1 h 8"/>
                  <a:gd name="T14" fmla="*/ 5 w 8"/>
                  <a:gd name="T15" fmla="*/ 0 h 8"/>
                  <a:gd name="T16" fmla="*/ 4 w 8"/>
                  <a:gd name="T17" fmla="*/ 0 h 8"/>
                  <a:gd name="T18" fmla="*/ 3 w 8"/>
                  <a:gd name="T19" fmla="*/ 0 h 8"/>
                  <a:gd name="T20" fmla="*/ 1 w 8"/>
                  <a:gd name="T21" fmla="*/ 1 h 8"/>
                  <a:gd name="T22" fmla="*/ 0 w 8"/>
                  <a:gd name="T23" fmla="*/ 3 h 8"/>
                  <a:gd name="T24" fmla="*/ 0 w 8"/>
                  <a:gd name="T25" fmla="*/ 5 h 8"/>
                  <a:gd name="T26" fmla="*/ 0 w 8"/>
                  <a:gd name="T27" fmla="*/ 6 h 8"/>
                  <a:gd name="T28" fmla="*/ 1 w 8"/>
                  <a:gd name="T29" fmla="*/ 7 h 8"/>
                  <a:gd name="T30" fmla="*/ 3 w 8"/>
                  <a:gd name="T31" fmla="*/ 8 h 8"/>
                  <a:gd name="T32" fmla="*/ 4 w 8"/>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8"/>
                    </a:moveTo>
                    <a:lnTo>
                      <a:pt x="5" y="8"/>
                    </a:lnTo>
                    <a:lnTo>
                      <a:pt x="7" y="7"/>
                    </a:lnTo>
                    <a:lnTo>
                      <a:pt x="8" y="6"/>
                    </a:lnTo>
                    <a:lnTo>
                      <a:pt x="8" y="5"/>
                    </a:lnTo>
                    <a:lnTo>
                      <a:pt x="8" y="3"/>
                    </a:lnTo>
                    <a:lnTo>
                      <a:pt x="7" y="1"/>
                    </a:lnTo>
                    <a:lnTo>
                      <a:pt x="5" y="0"/>
                    </a:lnTo>
                    <a:lnTo>
                      <a:pt x="4" y="0"/>
                    </a:lnTo>
                    <a:lnTo>
                      <a:pt x="3" y="0"/>
                    </a:lnTo>
                    <a:lnTo>
                      <a:pt x="1" y="1"/>
                    </a:lnTo>
                    <a:lnTo>
                      <a:pt x="0" y="3"/>
                    </a:lnTo>
                    <a:lnTo>
                      <a:pt x="0" y="5"/>
                    </a:lnTo>
                    <a:lnTo>
                      <a:pt x="0" y="6"/>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0" name="Freeform 230"/>
              <p:cNvSpPr>
                <a:spLocks/>
              </p:cNvSpPr>
              <p:nvPr/>
            </p:nvSpPr>
            <p:spPr bwMode="auto">
              <a:xfrm>
                <a:off x="7614" y="1230"/>
                <a:ext cx="181" cy="195"/>
              </a:xfrm>
              <a:custGeom>
                <a:avLst/>
                <a:gdLst>
                  <a:gd name="T0" fmla="*/ 0 w 181"/>
                  <a:gd name="T1" fmla="*/ 180 h 195"/>
                  <a:gd name="T2" fmla="*/ 166 w 181"/>
                  <a:gd name="T3" fmla="*/ 0 h 195"/>
                  <a:gd name="T4" fmla="*/ 181 w 181"/>
                  <a:gd name="T5" fmla="*/ 16 h 195"/>
                  <a:gd name="T6" fmla="*/ 15 w 181"/>
                  <a:gd name="T7" fmla="*/ 195 h 195"/>
                  <a:gd name="T8" fmla="*/ 0 w 181"/>
                  <a:gd name="T9" fmla="*/ 180 h 195"/>
                </a:gdLst>
                <a:ahLst/>
                <a:cxnLst>
                  <a:cxn ang="0">
                    <a:pos x="T0" y="T1"/>
                  </a:cxn>
                  <a:cxn ang="0">
                    <a:pos x="T2" y="T3"/>
                  </a:cxn>
                  <a:cxn ang="0">
                    <a:pos x="T4" y="T5"/>
                  </a:cxn>
                  <a:cxn ang="0">
                    <a:pos x="T6" y="T7"/>
                  </a:cxn>
                  <a:cxn ang="0">
                    <a:pos x="T8" y="T9"/>
                  </a:cxn>
                </a:cxnLst>
                <a:rect l="0" t="0" r="r" b="b"/>
                <a:pathLst>
                  <a:path w="181" h="195">
                    <a:moveTo>
                      <a:pt x="0" y="180"/>
                    </a:moveTo>
                    <a:lnTo>
                      <a:pt x="166" y="0"/>
                    </a:lnTo>
                    <a:lnTo>
                      <a:pt x="181" y="16"/>
                    </a:lnTo>
                    <a:lnTo>
                      <a:pt x="15" y="195"/>
                    </a:lnTo>
                    <a:lnTo>
                      <a:pt x="0" y="18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1" name="Freeform 231"/>
              <p:cNvSpPr>
                <a:spLocks/>
              </p:cNvSpPr>
              <p:nvPr/>
            </p:nvSpPr>
            <p:spPr bwMode="auto">
              <a:xfrm>
                <a:off x="7408" y="1233"/>
                <a:ext cx="10" cy="10"/>
              </a:xfrm>
              <a:custGeom>
                <a:avLst/>
                <a:gdLst>
                  <a:gd name="T0" fmla="*/ 5 w 10"/>
                  <a:gd name="T1" fmla="*/ 10 h 10"/>
                  <a:gd name="T2" fmla="*/ 6 w 10"/>
                  <a:gd name="T3" fmla="*/ 10 h 10"/>
                  <a:gd name="T4" fmla="*/ 9 w 10"/>
                  <a:gd name="T5" fmla="*/ 8 h 10"/>
                  <a:gd name="T6" fmla="*/ 10 w 10"/>
                  <a:gd name="T7" fmla="*/ 6 h 10"/>
                  <a:gd name="T8" fmla="*/ 10 w 10"/>
                  <a:gd name="T9" fmla="*/ 5 h 10"/>
                  <a:gd name="T10" fmla="*/ 10 w 10"/>
                  <a:gd name="T11" fmla="*/ 3 h 10"/>
                  <a:gd name="T12" fmla="*/ 9 w 10"/>
                  <a:gd name="T13" fmla="*/ 1 h 10"/>
                  <a:gd name="T14" fmla="*/ 6 w 10"/>
                  <a:gd name="T15" fmla="*/ 0 h 10"/>
                  <a:gd name="T16" fmla="*/ 5 w 10"/>
                  <a:gd name="T17" fmla="*/ 0 h 10"/>
                  <a:gd name="T18" fmla="*/ 3 w 10"/>
                  <a:gd name="T19" fmla="*/ 0 h 10"/>
                  <a:gd name="T20" fmla="*/ 1 w 10"/>
                  <a:gd name="T21" fmla="*/ 1 h 10"/>
                  <a:gd name="T22" fmla="*/ 0 w 10"/>
                  <a:gd name="T23" fmla="*/ 3 h 10"/>
                  <a:gd name="T24" fmla="*/ 0 w 10"/>
                  <a:gd name="T25" fmla="*/ 5 h 10"/>
                  <a:gd name="T26" fmla="*/ 0 w 10"/>
                  <a:gd name="T27" fmla="*/ 6 h 10"/>
                  <a:gd name="T28" fmla="*/ 1 w 10"/>
                  <a:gd name="T29" fmla="*/ 8 h 10"/>
                  <a:gd name="T30" fmla="*/ 3 w 10"/>
                  <a:gd name="T31" fmla="*/ 10 h 10"/>
                  <a:gd name="T32" fmla="*/ 5 w 10"/>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5" y="10"/>
                    </a:moveTo>
                    <a:lnTo>
                      <a:pt x="6" y="10"/>
                    </a:lnTo>
                    <a:lnTo>
                      <a:pt x="9" y="8"/>
                    </a:lnTo>
                    <a:lnTo>
                      <a:pt x="10" y="6"/>
                    </a:lnTo>
                    <a:lnTo>
                      <a:pt x="10" y="5"/>
                    </a:lnTo>
                    <a:lnTo>
                      <a:pt x="10" y="3"/>
                    </a:lnTo>
                    <a:lnTo>
                      <a:pt x="9" y="1"/>
                    </a:lnTo>
                    <a:lnTo>
                      <a:pt x="6" y="0"/>
                    </a:lnTo>
                    <a:lnTo>
                      <a:pt x="5" y="0"/>
                    </a:lnTo>
                    <a:lnTo>
                      <a:pt x="3" y="0"/>
                    </a:lnTo>
                    <a:lnTo>
                      <a:pt x="1" y="1"/>
                    </a:lnTo>
                    <a:lnTo>
                      <a:pt x="0" y="3"/>
                    </a:lnTo>
                    <a:lnTo>
                      <a:pt x="0" y="5"/>
                    </a:lnTo>
                    <a:lnTo>
                      <a:pt x="0" y="6"/>
                    </a:lnTo>
                    <a:lnTo>
                      <a:pt x="1" y="8"/>
                    </a:lnTo>
                    <a:lnTo>
                      <a:pt x="3" y="10"/>
                    </a:lnTo>
                    <a:lnTo>
                      <a:pt x="5"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2" name="Freeform 232"/>
              <p:cNvSpPr>
                <a:spLocks/>
              </p:cNvSpPr>
              <p:nvPr/>
            </p:nvSpPr>
            <p:spPr bwMode="auto">
              <a:xfrm>
                <a:off x="7489" y="1140"/>
                <a:ext cx="9" cy="9"/>
              </a:xfrm>
              <a:custGeom>
                <a:avLst/>
                <a:gdLst>
                  <a:gd name="T0" fmla="*/ 4 w 9"/>
                  <a:gd name="T1" fmla="*/ 9 h 9"/>
                  <a:gd name="T2" fmla="*/ 5 w 9"/>
                  <a:gd name="T3" fmla="*/ 9 h 9"/>
                  <a:gd name="T4" fmla="*/ 7 w 9"/>
                  <a:gd name="T5" fmla="*/ 8 h 9"/>
                  <a:gd name="T6" fmla="*/ 9 w 9"/>
                  <a:gd name="T7" fmla="*/ 6 h 9"/>
                  <a:gd name="T8" fmla="*/ 9 w 9"/>
                  <a:gd name="T9" fmla="*/ 4 h 9"/>
                  <a:gd name="T10" fmla="*/ 9 w 9"/>
                  <a:gd name="T11" fmla="*/ 3 h 9"/>
                  <a:gd name="T12" fmla="*/ 7 w 9"/>
                  <a:gd name="T13" fmla="*/ 1 h 9"/>
                  <a:gd name="T14" fmla="*/ 5 w 9"/>
                  <a:gd name="T15" fmla="*/ 0 h 9"/>
                  <a:gd name="T16" fmla="*/ 4 w 9"/>
                  <a:gd name="T17" fmla="*/ 0 h 9"/>
                  <a:gd name="T18" fmla="*/ 2 w 9"/>
                  <a:gd name="T19" fmla="*/ 0 h 9"/>
                  <a:gd name="T20" fmla="*/ 1 w 9"/>
                  <a:gd name="T21" fmla="*/ 1 h 9"/>
                  <a:gd name="T22" fmla="*/ 0 w 9"/>
                  <a:gd name="T23" fmla="*/ 3 h 9"/>
                  <a:gd name="T24" fmla="*/ 0 w 9"/>
                  <a:gd name="T25" fmla="*/ 4 h 9"/>
                  <a:gd name="T26" fmla="*/ 0 w 9"/>
                  <a:gd name="T27" fmla="*/ 6 h 9"/>
                  <a:gd name="T28" fmla="*/ 1 w 9"/>
                  <a:gd name="T29" fmla="*/ 8 h 9"/>
                  <a:gd name="T30" fmla="*/ 2 w 9"/>
                  <a:gd name="T31" fmla="*/ 9 h 9"/>
                  <a:gd name="T32" fmla="*/ 4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9"/>
                    </a:moveTo>
                    <a:lnTo>
                      <a:pt x="5" y="9"/>
                    </a:lnTo>
                    <a:lnTo>
                      <a:pt x="7" y="8"/>
                    </a:lnTo>
                    <a:lnTo>
                      <a:pt x="9" y="6"/>
                    </a:lnTo>
                    <a:lnTo>
                      <a:pt x="9" y="4"/>
                    </a:lnTo>
                    <a:lnTo>
                      <a:pt x="9" y="3"/>
                    </a:lnTo>
                    <a:lnTo>
                      <a:pt x="7" y="1"/>
                    </a:lnTo>
                    <a:lnTo>
                      <a:pt x="5" y="0"/>
                    </a:lnTo>
                    <a:lnTo>
                      <a:pt x="4" y="0"/>
                    </a:lnTo>
                    <a:lnTo>
                      <a:pt x="2" y="0"/>
                    </a:lnTo>
                    <a:lnTo>
                      <a:pt x="1" y="1"/>
                    </a:lnTo>
                    <a:lnTo>
                      <a:pt x="0" y="3"/>
                    </a:lnTo>
                    <a:lnTo>
                      <a:pt x="0" y="4"/>
                    </a:lnTo>
                    <a:lnTo>
                      <a:pt x="0" y="6"/>
                    </a:lnTo>
                    <a:lnTo>
                      <a:pt x="1" y="8"/>
                    </a:lnTo>
                    <a:lnTo>
                      <a:pt x="2"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3" name="Freeform 233"/>
              <p:cNvSpPr>
                <a:spLocks/>
              </p:cNvSpPr>
              <p:nvPr/>
            </p:nvSpPr>
            <p:spPr bwMode="auto">
              <a:xfrm>
                <a:off x="7613" y="1357"/>
                <a:ext cx="10" cy="10"/>
              </a:xfrm>
              <a:custGeom>
                <a:avLst/>
                <a:gdLst>
                  <a:gd name="T0" fmla="*/ 5 w 10"/>
                  <a:gd name="T1" fmla="*/ 10 h 10"/>
                  <a:gd name="T2" fmla="*/ 6 w 10"/>
                  <a:gd name="T3" fmla="*/ 10 h 10"/>
                  <a:gd name="T4" fmla="*/ 9 w 10"/>
                  <a:gd name="T5" fmla="*/ 8 h 10"/>
                  <a:gd name="T6" fmla="*/ 10 w 10"/>
                  <a:gd name="T7" fmla="*/ 6 h 10"/>
                  <a:gd name="T8" fmla="*/ 10 w 10"/>
                  <a:gd name="T9" fmla="*/ 4 h 10"/>
                  <a:gd name="T10" fmla="*/ 10 w 10"/>
                  <a:gd name="T11" fmla="*/ 3 h 10"/>
                  <a:gd name="T12" fmla="*/ 9 w 10"/>
                  <a:gd name="T13" fmla="*/ 1 h 10"/>
                  <a:gd name="T14" fmla="*/ 6 w 10"/>
                  <a:gd name="T15" fmla="*/ 0 h 10"/>
                  <a:gd name="T16" fmla="*/ 5 w 10"/>
                  <a:gd name="T17" fmla="*/ 0 h 10"/>
                  <a:gd name="T18" fmla="*/ 3 w 10"/>
                  <a:gd name="T19" fmla="*/ 0 h 10"/>
                  <a:gd name="T20" fmla="*/ 1 w 10"/>
                  <a:gd name="T21" fmla="*/ 1 h 10"/>
                  <a:gd name="T22" fmla="*/ 0 w 10"/>
                  <a:gd name="T23" fmla="*/ 3 h 10"/>
                  <a:gd name="T24" fmla="*/ 0 w 10"/>
                  <a:gd name="T25" fmla="*/ 4 h 10"/>
                  <a:gd name="T26" fmla="*/ 0 w 10"/>
                  <a:gd name="T27" fmla="*/ 6 h 10"/>
                  <a:gd name="T28" fmla="*/ 1 w 10"/>
                  <a:gd name="T29" fmla="*/ 8 h 10"/>
                  <a:gd name="T30" fmla="*/ 3 w 10"/>
                  <a:gd name="T31" fmla="*/ 10 h 10"/>
                  <a:gd name="T32" fmla="*/ 5 w 10"/>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5" y="10"/>
                    </a:moveTo>
                    <a:lnTo>
                      <a:pt x="6" y="10"/>
                    </a:lnTo>
                    <a:lnTo>
                      <a:pt x="9" y="8"/>
                    </a:lnTo>
                    <a:lnTo>
                      <a:pt x="10" y="6"/>
                    </a:lnTo>
                    <a:lnTo>
                      <a:pt x="10" y="4"/>
                    </a:lnTo>
                    <a:lnTo>
                      <a:pt x="10" y="3"/>
                    </a:lnTo>
                    <a:lnTo>
                      <a:pt x="9" y="1"/>
                    </a:lnTo>
                    <a:lnTo>
                      <a:pt x="6" y="0"/>
                    </a:lnTo>
                    <a:lnTo>
                      <a:pt x="5" y="0"/>
                    </a:lnTo>
                    <a:lnTo>
                      <a:pt x="3" y="0"/>
                    </a:lnTo>
                    <a:lnTo>
                      <a:pt x="1" y="1"/>
                    </a:lnTo>
                    <a:lnTo>
                      <a:pt x="0" y="3"/>
                    </a:lnTo>
                    <a:lnTo>
                      <a:pt x="0" y="4"/>
                    </a:lnTo>
                    <a:lnTo>
                      <a:pt x="0" y="6"/>
                    </a:lnTo>
                    <a:lnTo>
                      <a:pt x="1" y="8"/>
                    </a:lnTo>
                    <a:lnTo>
                      <a:pt x="3" y="10"/>
                    </a:lnTo>
                    <a:lnTo>
                      <a:pt x="5"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4" name="Freeform 234"/>
              <p:cNvSpPr>
                <a:spLocks/>
              </p:cNvSpPr>
              <p:nvPr/>
            </p:nvSpPr>
            <p:spPr bwMode="auto">
              <a:xfrm>
                <a:off x="7696" y="1260"/>
                <a:ext cx="9" cy="10"/>
              </a:xfrm>
              <a:custGeom>
                <a:avLst/>
                <a:gdLst>
                  <a:gd name="T0" fmla="*/ 4 w 9"/>
                  <a:gd name="T1" fmla="*/ 10 h 10"/>
                  <a:gd name="T2" fmla="*/ 5 w 9"/>
                  <a:gd name="T3" fmla="*/ 10 h 10"/>
                  <a:gd name="T4" fmla="*/ 8 w 9"/>
                  <a:gd name="T5" fmla="*/ 9 h 10"/>
                  <a:gd name="T6" fmla="*/ 9 w 9"/>
                  <a:gd name="T7" fmla="*/ 7 h 10"/>
                  <a:gd name="T8" fmla="*/ 9 w 9"/>
                  <a:gd name="T9" fmla="*/ 6 h 10"/>
                  <a:gd name="T10" fmla="*/ 9 w 9"/>
                  <a:gd name="T11" fmla="*/ 4 h 10"/>
                  <a:gd name="T12" fmla="*/ 8 w 9"/>
                  <a:gd name="T13" fmla="*/ 1 h 10"/>
                  <a:gd name="T14" fmla="*/ 5 w 9"/>
                  <a:gd name="T15" fmla="*/ 0 h 10"/>
                  <a:gd name="T16" fmla="*/ 4 w 9"/>
                  <a:gd name="T17" fmla="*/ 0 h 10"/>
                  <a:gd name="T18" fmla="*/ 3 w 9"/>
                  <a:gd name="T19" fmla="*/ 0 h 10"/>
                  <a:gd name="T20" fmla="*/ 1 w 9"/>
                  <a:gd name="T21" fmla="*/ 1 h 10"/>
                  <a:gd name="T22" fmla="*/ 0 w 9"/>
                  <a:gd name="T23" fmla="*/ 4 h 10"/>
                  <a:gd name="T24" fmla="*/ 0 w 9"/>
                  <a:gd name="T25" fmla="*/ 6 h 10"/>
                  <a:gd name="T26" fmla="*/ 0 w 9"/>
                  <a:gd name="T27" fmla="*/ 7 h 10"/>
                  <a:gd name="T28" fmla="*/ 1 w 9"/>
                  <a:gd name="T29" fmla="*/ 9 h 10"/>
                  <a:gd name="T30" fmla="*/ 3 w 9"/>
                  <a:gd name="T31" fmla="*/ 10 h 10"/>
                  <a:gd name="T32" fmla="*/ 4 w 9"/>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0">
                    <a:moveTo>
                      <a:pt x="4" y="10"/>
                    </a:moveTo>
                    <a:lnTo>
                      <a:pt x="5" y="10"/>
                    </a:lnTo>
                    <a:lnTo>
                      <a:pt x="8" y="9"/>
                    </a:lnTo>
                    <a:lnTo>
                      <a:pt x="9" y="7"/>
                    </a:lnTo>
                    <a:lnTo>
                      <a:pt x="9" y="6"/>
                    </a:lnTo>
                    <a:lnTo>
                      <a:pt x="9" y="4"/>
                    </a:lnTo>
                    <a:lnTo>
                      <a:pt x="8" y="1"/>
                    </a:lnTo>
                    <a:lnTo>
                      <a:pt x="5" y="0"/>
                    </a:lnTo>
                    <a:lnTo>
                      <a:pt x="4" y="0"/>
                    </a:lnTo>
                    <a:lnTo>
                      <a:pt x="3" y="0"/>
                    </a:lnTo>
                    <a:lnTo>
                      <a:pt x="1" y="1"/>
                    </a:lnTo>
                    <a:lnTo>
                      <a:pt x="0" y="4"/>
                    </a:lnTo>
                    <a:lnTo>
                      <a:pt x="0" y="6"/>
                    </a:lnTo>
                    <a:lnTo>
                      <a:pt x="0" y="7"/>
                    </a:lnTo>
                    <a:lnTo>
                      <a:pt x="1" y="9"/>
                    </a:lnTo>
                    <a:lnTo>
                      <a:pt x="3" y="10"/>
                    </a:lnTo>
                    <a:lnTo>
                      <a:pt x="4"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5" name="Freeform 235"/>
              <p:cNvSpPr>
                <a:spLocks/>
              </p:cNvSpPr>
              <p:nvPr/>
            </p:nvSpPr>
            <p:spPr bwMode="auto">
              <a:xfrm>
                <a:off x="7684" y="1398"/>
                <a:ext cx="8" cy="10"/>
              </a:xfrm>
              <a:custGeom>
                <a:avLst/>
                <a:gdLst>
                  <a:gd name="T0" fmla="*/ 4 w 8"/>
                  <a:gd name="T1" fmla="*/ 10 h 10"/>
                  <a:gd name="T2" fmla="*/ 6 w 8"/>
                  <a:gd name="T3" fmla="*/ 10 h 10"/>
                  <a:gd name="T4" fmla="*/ 7 w 8"/>
                  <a:gd name="T5" fmla="*/ 8 h 10"/>
                  <a:gd name="T6" fmla="*/ 8 w 8"/>
                  <a:gd name="T7" fmla="*/ 6 h 10"/>
                  <a:gd name="T8" fmla="*/ 8 w 8"/>
                  <a:gd name="T9" fmla="*/ 5 h 10"/>
                  <a:gd name="T10" fmla="*/ 8 w 8"/>
                  <a:gd name="T11" fmla="*/ 3 h 10"/>
                  <a:gd name="T12" fmla="*/ 7 w 8"/>
                  <a:gd name="T13" fmla="*/ 1 h 10"/>
                  <a:gd name="T14" fmla="*/ 6 w 8"/>
                  <a:gd name="T15" fmla="*/ 0 h 10"/>
                  <a:gd name="T16" fmla="*/ 4 w 8"/>
                  <a:gd name="T17" fmla="*/ 0 h 10"/>
                  <a:gd name="T18" fmla="*/ 3 w 8"/>
                  <a:gd name="T19" fmla="*/ 0 h 10"/>
                  <a:gd name="T20" fmla="*/ 1 w 8"/>
                  <a:gd name="T21" fmla="*/ 1 h 10"/>
                  <a:gd name="T22" fmla="*/ 0 w 8"/>
                  <a:gd name="T23" fmla="*/ 3 h 10"/>
                  <a:gd name="T24" fmla="*/ 0 w 8"/>
                  <a:gd name="T25" fmla="*/ 5 h 10"/>
                  <a:gd name="T26" fmla="*/ 0 w 8"/>
                  <a:gd name="T27" fmla="*/ 6 h 10"/>
                  <a:gd name="T28" fmla="*/ 1 w 8"/>
                  <a:gd name="T29" fmla="*/ 8 h 10"/>
                  <a:gd name="T30" fmla="*/ 3 w 8"/>
                  <a:gd name="T31" fmla="*/ 10 h 10"/>
                  <a:gd name="T32" fmla="*/ 4 w 8"/>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0">
                    <a:moveTo>
                      <a:pt x="4" y="10"/>
                    </a:moveTo>
                    <a:lnTo>
                      <a:pt x="6" y="10"/>
                    </a:lnTo>
                    <a:lnTo>
                      <a:pt x="7" y="8"/>
                    </a:lnTo>
                    <a:lnTo>
                      <a:pt x="8" y="6"/>
                    </a:lnTo>
                    <a:lnTo>
                      <a:pt x="8" y="5"/>
                    </a:lnTo>
                    <a:lnTo>
                      <a:pt x="8" y="3"/>
                    </a:lnTo>
                    <a:lnTo>
                      <a:pt x="7" y="1"/>
                    </a:lnTo>
                    <a:lnTo>
                      <a:pt x="6" y="0"/>
                    </a:lnTo>
                    <a:lnTo>
                      <a:pt x="4" y="0"/>
                    </a:lnTo>
                    <a:lnTo>
                      <a:pt x="3" y="0"/>
                    </a:lnTo>
                    <a:lnTo>
                      <a:pt x="1" y="1"/>
                    </a:lnTo>
                    <a:lnTo>
                      <a:pt x="0" y="3"/>
                    </a:lnTo>
                    <a:lnTo>
                      <a:pt x="0" y="5"/>
                    </a:lnTo>
                    <a:lnTo>
                      <a:pt x="0" y="6"/>
                    </a:lnTo>
                    <a:lnTo>
                      <a:pt x="1" y="8"/>
                    </a:lnTo>
                    <a:lnTo>
                      <a:pt x="3" y="10"/>
                    </a:lnTo>
                    <a:lnTo>
                      <a:pt x="4"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16" name="Freeform 236"/>
              <p:cNvSpPr>
                <a:spLocks/>
              </p:cNvSpPr>
              <p:nvPr/>
            </p:nvSpPr>
            <p:spPr bwMode="auto">
              <a:xfrm>
                <a:off x="7764" y="1303"/>
                <a:ext cx="10" cy="9"/>
              </a:xfrm>
              <a:custGeom>
                <a:avLst/>
                <a:gdLst>
                  <a:gd name="T0" fmla="*/ 6 w 10"/>
                  <a:gd name="T1" fmla="*/ 9 h 9"/>
                  <a:gd name="T2" fmla="*/ 7 w 10"/>
                  <a:gd name="T3" fmla="*/ 9 h 9"/>
                  <a:gd name="T4" fmla="*/ 9 w 10"/>
                  <a:gd name="T5" fmla="*/ 8 h 9"/>
                  <a:gd name="T6" fmla="*/ 10 w 10"/>
                  <a:gd name="T7" fmla="*/ 7 h 9"/>
                  <a:gd name="T8" fmla="*/ 10 w 10"/>
                  <a:gd name="T9" fmla="*/ 5 h 9"/>
                  <a:gd name="T10" fmla="*/ 10 w 10"/>
                  <a:gd name="T11" fmla="*/ 4 h 9"/>
                  <a:gd name="T12" fmla="*/ 9 w 10"/>
                  <a:gd name="T13" fmla="*/ 2 h 9"/>
                  <a:gd name="T14" fmla="*/ 7 w 10"/>
                  <a:gd name="T15" fmla="*/ 0 h 9"/>
                  <a:gd name="T16" fmla="*/ 6 w 10"/>
                  <a:gd name="T17" fmla="*/ 0 h 9"/>
                  <a:gd name="T18" fmla="*/ 4 w 10"/>
                  <a:gd name="T19" fmla="*/ 0 h 9"/>
                  <a:gd name="T20" fmla="*/ 2 w 10"/>
                  <a:gd name="T21" fmla="*/ 2 h 9"/>
                  <a:gd name="T22" fmla="*/ 0 w 10"/>
                  <a:gd name="T23" fmla="*/ 4 h 9"/>
                  <a:gd name="T24" fmla="*/ 0 w 10"/>
                  <a:gd name="T25" fmla="*/ 5 h 9"/>
                  <a:gd name="T26" fmla="*/ 0 w 10"/>
                  <a:gd name="T27" fmla="*/ 7 h 9"/>
                  <a:gd name="T28" fmla="*/ 2 w 10"/>
                  <a:gd name="T29" fmla="*/ 8 h 9"/>
                  <a:gd name="T30" fmla="*/ 4 w 10"/>
                  <a:gd name="T31" fmla="*/ 9 h 9"/>
                  <a:gd name="T32" fmla="*/ 6 w 10"/>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9">
                    <a:moveTo>
                      <a:pt x="6" y="9"/>
                    </a:moveTo>
                    <a:lnTo>
                      <a:pt x="7" y="9"/>
                    </a:lnTo>
                    <a:lnTo>
                      <a:pt x="9" y="8"/>
                    </a:lnTo>
                    <a:lnTo>
                      <a:pt x="10" y="7"/>
                    </a:lnTo>
                    <a:lnTo>
                      <a:pt x="10" y="5"/>
                    </a:lnTo>
                    <a:lnTo>
                      <a:pt x="10" y="4"/>
                    </a:lnTo>
                    <a:lnTo>
                      <a:pt x="9" y="2"/>
                    </a:lnTo>
                    <a:lnTo>
                      <a:pt x="7" y="0"/>
                    </a:lnTo>
                    <a:lnTo>
                      <a:pt x="6" y="0"/>
                    </a:lnTo>
                    <a:lnTo>
                      <a:pt x="4" y="0"/>
                    </a:lnTo>
                    <a:lnTo>
                      <a:pt x="2" y="2"/>
                    </a:lnTo>
                    <a:lnTo>
                      <a:pt x="0" y="4"/>
                    </a:lnTo>
                    <a:lnTo>
                      <a:pt x="0" y="5"/>
                    </a:lnTo>
                    <a:lnTo>
                      <a:pt x="0" y="7"/>
                    </a:lnTo>
                    <a:lnTo>
                      <a:pt x="2" y="8"/>
                    </a:lnTo>
                    <a:lnTo>
                      <a:pt x="4" y="9"/>
                    </a:lnTo>
                    <a:lnTo>
                      <a:pt x="6"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37517" name="Line 237"/>
            <p:cNvSpPr>
              <a:spLocks noChangeShapeType="1"/>
            </p:cNvSpPr>
            <p:nvPr/>
          </p:nvSpPr>
          <p:spPr bwMode="auto">
            <a:xfrm>
              <a:off x="2316" y="949"/>
              <a:ext cx="307" cy="451"/>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518" name="Line 238"/>
            <p:cNvSpPr>
              <a:spLocks noChangeShapeType="1"/>
            </p:cNvSpPr>
            <p:nvPr/>
          </p:nvSpPr>
          <p:spPr bwMode="auto">
            <a:xfrm>
              <a:off x="2645" y="1432"/>
              <a:ext cx="497" cy="645"/>
            </a:xfrm>
            <a:prstGeom prst="line">
              <a:avLst/>
            </a:prstGeom>
            <a:noFill/>
            <a:ln w="254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519" name="Text Box 239"/>
            <p:cNvSpPr txBox="1">
              <a:spLocks noChangeArrowheads="1"/>
            </p:cNvSpPr>
            <p:nvPr/>
          </p:nvSpPr>
          <p:spPr bwMode="auto">
            <a:xfrm>
              <a:off x="3071" y="1600"/>
              <a:ext cx="650"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Apparent</a:t>
              </a:r>
            </a:p>
            <a:p>
              <a:pPr eaLnBrk="1" hangingPunct="1"/>
              <a:r>
                <a:rPr lang="en-US" sz="1100" b="0">
                  <a:latin typeface="Arial" charset="0"/>
                </a:rPr>
                <a:t>position </a:t>
              </a:r>
              <a:endParaRPr lang="en-US" sz="1800" b="0">
                <a:latin typeface="Arial" charset="0"/>
              </a:endParaRPr>
            </a:p>
          </p:txBody>
        </p:sp>
        <p:sp>
          <p:nvSpPr>
            <p:cNvPr id="737520" name="Text Box 240"/>
            <p:cNvSpPr txBox="1">
              <a:spLocks noChangeArrowheads="1"/>
            </p:cNvSpPr>
            <p:nvPr/>
          </p:nvSpPr>
          <p:spPr bwMode="auto">
            <a:xfrm>
              <a:off x="1741" y="739"/>
              <a:ext cx="6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Satellite</a:t>
              </a:r>
              <a:endParaRPr lang="en-US" sz="1800" b="0">
                <a:latin typeface="Arial" charset="0"/>
              </a:endParaRPr>
            </a:p>
          </p:txBody>
        </p:sp>
        <p:sp>
          <p:nvSpPr>
            <p:cNvPr id="737521" name="Line 241"/>
            <p:cNvSpPr>
              <a:spLocks noChangeShapeType="1"/>
            </p:cNvSpPr>
            <p:nvPr/>
          </p:nvSpPr>
          <p:spPr bwMode="auto">
            <a:xfrm flipH="1">
              <a:off x="2003" y="1401"/>
              <a:ext cx="549"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522" name="Line 242"/>
            <p:cNvSpPr>
              <a:spLocks noChangeShapeType="1"/>
            </p:cNvSpPr>
            <p:nvPr/>
          </p:nvSpPr>
          <p:spPr bwMode="auto">
            <a:xfrm>
              <a:off x="2044" y="1422"/>
              <a:ext cx="5" cy="645"/>
            </a:xfrm>
            <a:prstGeom prst="line">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523" name="Rectangle 243"/>
            <p:cNvSpPr>
              <a:spLocks noChangeArrowheads="1"/>
            </p:cNvSpPr>
            <p:nvPr/>
          </p:nvSpPr>
          <p:spPr bwMode="auto">
            <a:xfrm>
              <a:off x="1491" y="2108"/>
              <a:ext cx="2054" cy="7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737524" name="Text Box 244"/>
            <p:cNvSpPr txBox="1">
              <a:spLocks noChangeArrowheads="1"/>
            </p:cNvSpPr>
            <p:nvPr/>
          </p:nvSpPr>
          <p:spPr bwMode="auto">
            <a:xfrm>
              <a:off x="3576" y="2058"/>
              <a:ext cx="415"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Surface</a:t>
              </a:r>
              <a:endParaRPr lang="en-US" sz="1800" b="0">
                <a:latin typeface="Arial" charset="0"/>
              </a:endParaRPr>
            </a:p>
          </p:txBody>
        </p:sp>
        <p:sp>
          <p:nvSpPr>
            <p:cNvPr id="737525" name="Text Box 245"/>
            <p:cNvSpPr txBox="1">
              <a:spLocks noChangeArrowheads="1"/>
            </p:cNvSpPr>
            <p:nvPr/>
          </p:nvSpPr>
          <p:spPr bwMode="auto">
            <a:xfrm>
              <a:off x="2064" y="1755"/>
              <a:ext cx="6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height above</a:t>
              </a:r>
            </a:p>
            <a:p>
              <a:pPr eaLnBrk="1" hangingPunct="1"/>
              <a:r>
                <a:rPr lang="en-US" sz="1100" b="0">
                  <a:latin typeface="Arial" charset="0"/>
                </a:rPr>
                <a:t>the surface</a:t>
              </a:r>
              <a:endParaRPr lang="en-US" sz="1800" b="0">
                <a:latin typeface="Arial" charset="0"/>
              </a:endParaRPr>
            </a:p>
          </p:txBody>
        </p:sp>
        <p:sp>
          <p:nvSpPr>
            <p:cNvPr id="737526" name="Text Box 246"/>
            <p:cNvSpPr txBox="1">
              <a:spLocks noChangeArrowheads="1"/>
            </p:cNvSpPr>
            <p:nvPr/>
          </p:nvSpPr>
          <p:spPr bwMode="auto">
            <a:xfrm>
              <a:off x="2559" y="782"/>
              <a:ext cx="98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First view angle</a:t>
              </a:r>
              <a:endParaRPr lang="en-US" sz="1800" b="0">
                <a:latin typeface="Arial" charset="0"/>
              </a:endParaRPr>
            </a:p>
          </p:txBody>
        </p:sp>
      </p:grpSp>
      <p:grpSp>
        <p:nvGrpSpPr>
          <p:cNvPr id="737527" name="Group 247"/>
          <p:cNvGrpSpPr>
            <a:grpSpLocks noChangeAspect="1"/>
          </p:cNvGrpSpPr>
          <p:nvPr/>
        </p:nvGrpSpPr>
        <p:grpSpPr bwMode="auto">
          <a:xfrm>
            <a:off x="457200" y="4494213"/>
            <a:ext cx="4343400" cy="2135187"/>
            <a:chOff x="3109" y="5401"/>
            <a:chExt cx="6019" cy="3963"/>
          </a:xfrm>
        </p:grpSpPr>
        <p:sp>
          <p:nvSpPr>
            <p:cNvPr id="737528" name="AutoShape 248"/>
            <p:cNvSpPr>
              <a:spLocks noChangeAspect="1" noChangeArrowheads="1"/>
            </p:cNvSpPr>
            <p:nvPr/>
          </p:nvSpPr>
          <p:spPr bwMode="auto">
            <a:xfrm>
              <a:off x="3109" y="5401"/>
              <a:ext cx="6019" cy="396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737529" name="Group 249"/>
            <p:cNvGrpSpPr>
              <a:grpSpLocks/>
            </p:cNvGrpSpPr>
            <p:nvPr/>
          </p:nvGrpSpPr>
          <p:grpSpPr bwMode="auto">
            <a:xfrm>
              <a:off x="5482" y="7124"/>
              <a:ext cx="901" cy="582"/>
              <a:chOff x="4638" y="2002"/>
              <a:chExt cx="1768" cy="1225"/>
            </a:xfrm>
          </p:grpSpPr>
          <p:sp>
            <p:nvSpPr>
              <p:cNvPr id="737530" name="Freeform 250"/>
              <p:cNvSpPr>
                <a:spLocks/>
              </p:cNvSpPr>
              <p:nvPr/>
            </p:nvSpPr>
            <p:spPr bwMode="auto">
              <a:xfrm>
                <a:off x="4638" y="2002"/>
                <a:ext cx="1606" cy="937"/>
              </a:xfrm>
              <a:custGeom>
                <a:avLst/>
                <a:gdLst>
                  <a:gd name="T0" fmla="*/ 1533 w 1605"/>
                  <a:gd name="T1" fmla="*/ 683 h 937"/>
                  <a:gd name="T2" fmla="*/ 1591 w 1605"/>
                  <a:gd name="T3" fmla="*/ 597 h 937"/>
                  <a:gd name="T4" fmla="*/ 1603 w 1605"/>
                  <a:gd name="T5" fmla="*/ 487 h 937"/>
                  <a:gd name="T6" fmla="*/ 1556 w 1605"/>
                  <a:gd name="T7" fmla="*/ 400 h 937"/>
                  <a:gd name="T8" fmla="*/ 1460 w 1605"/>
                  <a:gd name="T9" fmla="*/ 374 h 937"/>
                  <a:gd name="T10" fmla="*/ 1395 w 1605"/>
                  <a:gd name="T11" fmla="*/ 367 h 937"/>
                  <a:gd name="T12" fmla="*/ 1362 w 1605"/>
                  <a:gd name="T13" fmla="*/ 375 h 937"/>
                  <a:gd name="T14" fmla="*/ 1344 w 1605"/>
                  <a:gd name="T15" fmla="*/ 402 h 937"/>
                  <a:gd name="T16" fmla="*/ 1373 w 1605"/>
                  <a:gd name="T17" fmla="*/ 392 h 937"/>
                  <a:gd name="T18" fmla="*/ 1415 w 1605"/>
                  <a:gd name="T19" fmla="*/ 332 h 937"/>
                  <a:gd name="T20" fmla="*/ 1423 w 1605"/>
                  <a:gd name="T21" fmla="*/ 279 h 937"/>
                  <a:gd name="T22" fmla="*/ 1405 w 1605"/>
                  <a:gd name="T23" fmla="*/ 232 h 937"/>
                  <a:gd name="T24" fmla="*/ 1368 w 1605"/>
                  <a:gd name="T25" fmla="*/ 197 h 937"/>
                  <a:gd name="T26" fmla="*/ 1322 w 1605"/>
                  <a:gd name="T27" fmla="*/ 177 h 937"/>
                  <a:gd name="T28" fmla="*/ 1272 w 1605"/>
                  <a:gd name="T29" fmla="*/ 174 h 937"/>
                  <a:gd name="T30" fmla="*/ 1227 w 1605"/>
                  <a:gd name="T31" fmla="*/ 192 h 937"/>
                  <a:gd name="T32" fmla="*/ 1211 w 1605"/>
                  <a:gd name="T33" fmla="*/ 157 h 937"/>
                  <a:gd name="T34" fmla="*/ 1179 w 1605"/>
                  <a:gd name="T35" fmla="*/ 79 h 937"/>
                  <a:gd name="T36" fmla="*/ 1112 w 1605"/>
                  <a:gd name="T37" fmla="*/ 27 h 937"/>
                  <a:gd name="T38" fmla="*/ 1024 w 1605"/>
                  <a:gd name="T39" fmla="*/ 2 h 937"/>
                  <a:gd name="T40" fmla="*/ 926 w 1605"/>
                  <a:gd name="T41" fmla="*/ 4 h 937"/>
                  <a:gd name="T42" fmla="*/ 831 w 1605"/>
                  <a:gd name="T43" fmla="*/ 29 h 937"/>
                  <a:gd name="T44" fmla="*/ 753 w 1605"/>
                  <a:gd name="T45" fmla="*/ 75 h 937"/>
                  <a:gd name="T46" fmla="*/ 703 w 1605"/>
                  <a:gd name="T47" fmla="*/ 145 h 937"/>
                  <a:gd name="T48" fmla="*/ 667 w 1605"/>
                  <a:gd name="T49" fmla="*/ 172 h 937"/>
                  <a:gd name="T50" fmla="*/ 602 w 1605"/>
                  <a:gd name="T51" fmla="*/ 187 h 937"/>
                  <a:gd name="T52" fmla="*/ 550 w 1605"/>
                  <a:gd name="T53" fmla="*/ 250 h 937"/>
                  <a:gd name="T54" fmla="*/ 544 w 1605"/>
                  <a:gd name="T55" fmla="*/ 347 h 937"/>
                  <a:gd name="T56" fmla="*/ 537 w 1605"/>
                  <a:gd name="T57" fmla="*/ 374 h 937"/>
                  <a:gd name="T58" fmla="*/ 476 w 1605"/>
                  <a:gd name="T59" fmla="*/ 332 h 937"/>
                  <a:gd name="T60" fmla="*/ 414 w 1605"/>
                  <a:gd name="T61" fmla="*/ 307 h 937"/>
                  <a:gd name="T62" fmla="*/ 358 w 1605"/>
                  <a:gd name="T63" fmla="*/ 300 h 937"/>
                  <a:gd name="T64" fmla="*/ 308 w 1605"/>
                  <a:gd name="T65" fmla="*/ 312 h 937"/>
                  <a:gd name="T66" fmla="*/ 268 w 1605"/>
                  <a:gd name="T67" fmla="*/ 340 h 937"/>
                  <a:gd name="T68" fmla="*/ 243 w 1605"/>
                  <a:gd name="T69" fmla="*/ 387 h 937"/>
                  <a:gd name="T70" fmla="*/ 238 w 1605"/>
                  <a:gd name="T71" fmla="*/ 450 h 937"/>
                  <a:gd name="T72" fmla="*/ 180 w 1605"/>
                  <a:gd name="T73" fmla="*/ 487 h 937"/>
                  <a:gd name="T74" fmla="*/ 85 w 1605"/>
                  <a:gd name="T75" fmla="*/ 515 h 937"/>
                  <a:gd name="T76" fmla="*/ 27 w 1605"/>
                  <a:gd name="T77" fmla="*/ 574 h 937"/>
                  <a:gd name="T78" fmla="*/ 2 w 1605"/>
                  <a:gd name="T79" fmla="*/ 648 h 937"/>
                  <a:gd name="T80" fmla="*/ 5 w 1605"/>
                  <a:gd name="T81" fmla="*/ 728 h 937"/>
                  <a:gd name="T82" fmla="*/ 37 w 1605"/>
                  <a:gd name="T83" fmla="*/ 802 h 937"/>
                  <a:gd name="T84" fmla="*/ 90 w 1605"/>
                  <a:gd name="T85" fmla="*/ 855 h 937"/>
                  <a:gd name="T86" fmla="*/ 161 w 1605"/>
                  <a:gd name="T87" fmla="*/ 875 h 937"/>
                  <a:gd name="T88" fmla="*/ 226 w 1605"/>
                  <a:gd name="T89" fmla="*/ 888 h 937"/>
                  <a:gd name="T90" fmla="*/ 283 w 1605"/>
                  <a:gd name="T91" fmla="*/ 915 h 937"/>
                  <a:gd name="T92" fmla="*/ 348 w 1605"/>
                  <a:gd name="T93" fmla="*/ 932 h 937"/>
                  <a:gd name="T94" fmla="*/ 419 w 1605"/>
                  <a:gd name="T95" fmla="*/ 937 h 937"/>
                  <a:gd name="T96" fmla="*/ 491 w 1605"/>
                  <a:gd name="T97" fmla="*/ 935 h 937"/>
                  <a:gd name="T98" fmla="*/ 557 w 1605"/>
                  <a:gd name="T99" fmla="*/ 923 h 937"/>
                  <a:gd name="T100" fmla="*/ 615 w 1605"/>
                  <a:gd name="T101" fmla="*/ 908 h 937"/>
                  <a:gd name="T102" fmla="*/ 658 w 1605"/>
                  <a:gd name="T103" fmla="*/ 887 h 937"/>
                  <a:gd name="T104" fmla="*/ 707 w 1605"/>
                  <a:gd name="T105" fmla="*/ 877 h 937"/>
                  <a:gd name="T106" fmla="*/ 816 w 1605"/>
                  <a:gd name="T107" fmla="*/ 887 h 937"/>
                  <a:gd name="T108" fmla="*/ 966 w 1605"/>
                  <a:gd name="T109" fmla="*/ 900 h 937"/>
                  <a:gd name="T110" fmla="*/ 1134 w 1605"/>
                  <a:gd name="T111" fmla="*/ 908 h 937"/>
                  <a:gd name="T112" fmla="*/ 1297 w 1605"/>
                  <a:gd name="T113" fmla="*/ 907 h 937"/>
                  <a:gd name="T114" fmla="*/ 1430 w 1605"/>
                  <a:gd name="T115" fmla="*/ 885 h 937"/>
                  <a:gd name="T116" fmla="*/ 1511 w 1605"/>
                  <a:gd name="T117" fmla="*/ 838 h 937"/>
                  <a:gd name="T118" fmla="*/ 1520 w 1605"/>
                  <a:gd name="T119" fmla="*/ 75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937">
                    <a:moveTo>
                      <a:pt x="1488" y="703"/>
                    </a:moveTo>
                    <a:lnTo>
                      <a:pt x="1533" y="683"/>
                    </a:lnTo>
                    <a:lnTo>
                      <a:pt x="1568" y="647"/>
                    </a:lnTo>
                    <a:lnTo>
                      <a:pt x="1591" y="597"/>
                    </a:lnTo>
                    <a:lnTo>
                      <a:pt x="1605" y="542"/>
                    </a:lnTo>
                    <a:lnTo>
                      <a:pt x="1603" y="487"/>
                    </a:lnTo>
                    <a:lnTo>
                      <a:pt x="1588" y="437"/>
                    </a:lnTo>
                    <a:lnTo>
                      <a:pt x="1556" y="400"/>
                    </a:lnTo>
                    <a:lnTo>
                      <a:pt x="1510" y="380"/>
                    </a:lnTo>
                    <a:lnTo>
                      <a:pt x="1460" y="374"/>
                    </a:lnTo>
                    <a:lnTo>
                      <a:pt x="1422" y="369"/>
                    </a:lnTo>
                    <a:lnTo>
                      <a:pt x="1395" y="367"/>
                    </a:lnTo>
                    <a:lnTo>
                      <a:pt x="1375" y="369"/>
                    </a:lnTo>
                    <a:lnTo>
                      <a:pt x="1362" y="375"/>
                    </a:lnTo>
                    <a:lnTo>
                      <a:pt x="1352" y="387"/>
                    </a:lnTo>
                    <a:lnTo>
                      <a:pt x="1344" y="402"/>
                    </a:lnTo>
                    <a:lnTo>
                      <a:pt x="1337" y="424"/>
                    </a:lnTo>
                    <a:lnTo>
                      <a:pt x="1373" y="392"/>
                    </a:lnTo>
                    <a:lnTo>
                      <a:pt x="1398" y="362"/>
                    </a:lnTo>
                    <a:lnTo>
                      <a:pt x="1415" y="332"/>
                    </a:lnTo>
                    <a:lnTo>
                      <a:pt x="1422" y="305"/>
                    </a:lnTo>
                    <a:lnTo>
                      <a:pt x="1423" y="279"/>
                    </a:lnTo>
                    <a:lnTo>
                      <a:pt x="1417" y="254"/>
                    </a:lnTo>
                    <a:lnTo>
                      <a:pt x="1405" y="232"/>
                    </a:lnTo>
                    <a:lnTo>
                      <a:pt x="1388" y="214"/>
                    </a:lnTo>
                    <a:lnTo>
                      <a:pt x="1368" y="197"/>
                    </a:lnTo>
                    <a:lnTo>
                      <a:pt x="1345" y="185"/>
                    </a:lnTo>
                    <a:lnTo>
                      <a:pt x="1322" y="177"/>
                    </a:lnTo>
                    <a:lnTo>
                      <a:pt x="1297" y="174"/>
                    </a:lnTo>
                    <a:lnTo>
                      <a:pt x="1272" y="174"/>
                    </a:lnTo>
                    <a:lnTo>
                      <a:pt x="1249" y="180"/>
                    </a:lnTo>
                    <a:lnTo>
                      <a:pt x="1227" y="192"/>
                    </a:lnTo>
                    <a:lnTo>
                      <a:pt x="1209" y="209"/>
                    </a:lnTo>
                    <a:lnTo>
                      <a:pt x="1211" y="157"/>
                    </a:lnTo>
                    <a:lnTo>
                      <a:pt x="1201" y="114"/>
                    </a:lnTo>
                    <a:lnTo>
                      <a:pt x="1179" y="79"/>
                    </a:lnTo>
                    <a:lnTo>
                      <a:pt x="1149" y="49"/>
                    </a:lnTo>
                    <a:lnTo>
                      <a:pt x="1112" y="27"/>
                    </a:lnTo>
                    <a:lnTo>
                      <a:pt x="1071" y="12"/>
                    </a:lnTo>
                    <a:lnTo>
                      <a:pt x="1024" y="2"/>
                    </a:lnTo>
                    <a:lnTo>
                      <a:pt x="976" y="0"/>
                    </a:lnTo>
                    <a:lnTo>
                      <a:pt x="926" y="4"/>
                    </a:lnTo>
                    <a:lnTo>
                      <a:pt x="878" y="14"/>
                    </a:lnTo>
                    <a:lnTo>
                      <a:pt x="831" y="29"/>
                    </a:lnTo>
                    <a:lnTo>
                      <a:pt x="790" y="50"/>
                    </a:lnTo>
                    <a:lnTo>
                      <a:pt x="753" y="75"/>
                    </a:lnTo>
                    <a:lnTo>
                      <a:pt x="723" y="109"/>
                    </a:lnTo>
                    <a:lnTo>
                      <a:pt x="703" y="145"/>
                    </a:lnTo>
                    <a:lnTo>
                      <a:pt x="693" y="187"/>
                    </a:lnTo>
                    <a:lnTo>
                      <a:pt x="667" y="172"/>
                    </a:lnTo>
                    <a:lnTo>
                      <a:pt x="635" y="172"/>
                    </a:lnTo>
                    <a:lnTo>
                      <a:pt x="602" y="187"/>
                    </a:lnTo>
                    <a:lnTo>
                      <a:pt x="574" y="214"/>
                    </a:lnTo>
                    <a:lnTo>
                      <a:pt x="550" y="250"/>
                    </a:lnTo>
                    <a:lnTo>
                      <a:pt x="540" y="295"/>
                    </a:lnTo>
                    <a:lnTo>
                      <a:pt x="544" y="347"/>
                    </a:lnTo>
                    <a:lnTo>
                      <a:pt x="565" y="402"/>
                    </a:lnTo>
                    <a:lnTo>
                      <a:pt x="537" y="374"/>
                    </a:lnTo>
                    <a:lnTo>
                      <a:pt x="506" y="350"/>
                    </a:lnTo>
                    <a:lnTo>
                      <a:pt x="476" y="332"/>
                    </a:lnTo>
                    <a:lnTo>
                      <a:pt x="446" y="317"/>
                    </a:lnTo>
                    <a:lnTo>
                      <a:pt x="414" y="307"/>
                    </a:lnTo>
                    <a:lnTo>
                      <a:pt x="386" y="302"/>
                    </a:lnTo>
                    <a:lnTo>
                      <a:pt x="358" y="300"/>
                    </a:lnTo>
                    <a:lnTo>
                      <a:pt x="331" y="304"/>
                    </a:lnTo>
                    <a:lnTo>
                      <a:pt x="308" y="312"/>
                    </a:lnTo>
                    <a:lnTo>
                      <a:pt x="286" y="324"/>
                    </a:lnTo>
                    <a:lnTo>
                      <a:pt x="268" y="340"/>
                    </a:lnTo>
                    <a:lnTo>
                      <a:pt x="254" y="362"/>
                    </a:lnTo>
                    <a:lnTo>
                      <a:pt x="243" y="387"/>
                    </a:lnTo>
                    <a:lnTo>
                      <a:pt x="238" y="417"/>
                    </a:lnTo>
                    <a:lnTo>
                      <a:pt x="238" y="450"/>
                    </a:lnTo>
                    <a:lnTo>
                      <a:pt x="243" y="489"/>
                    </a:lnTo>
                    <a:lnTo>
                      <a:pt x="180" y="487"/>
                    </a:lnTo>
                    <a:lnTo>
                      <a:pt x="128" y="497"/>
                    </a:lnTo>
                    <a:lnTo>
                      <a:pt x="85" y="515"/>
                    </a:lnTo>
                    <a:lnTo>
                      <a:pt x="52" y="540"/>
                    </a:lnTo>
                    <a:lnTo>
                      <a:pt x="27" y="574"/>
                    </a:lnTo>
                    <a:lnTo>
                      <a:pt x="10" y="608"/>
                    </a:lnTo>
                    <a:lnTo>
                      <a:pt x="2" y="648"/>
                    </a:lnTo>
                    <a:lnTo>
                      <a:pt x="0" y="688"/>
                    </a:lnTo>
                    <a:lnTo>
                      <a:pt x="5" y="728"/>
                    </a:lnTo>
                    <a:lnTo>
                      <a:pt x="18" y="767"/>
                    </a:lnTo>
                    <a:lnTo>
                      <a:pt x="37" y="802"/>
                    </a:lnTo>
                    <a:lnTo>
                      <a:pt x="60" y="832"/>
                    </a:lnTo>
                    <a:lnTo>
                      <a:pt x="90" y="855"/>
                    </a:lnTo>
                    <a:lnTo>
                      <a:pt x="123" y="870"/>
                    </a:lnTo>
                    <a:lnTo>
                      <a:pt x="161" y="875"/>
                    </a:lnTo>
                    <a:lnTo>
                      <a:pt x="205" y="870"/>
                    </a:lnTo>
                    <a:lnTo>
                      <a:pt x="226" y="888"/>
                    </a:lnTo>
                    <a:lnTo>
                      <a:pt x="253" y="903"/>
                    </a:lnTo>
                    <a:lnTo>
                      <a:pt x="283" y="915"/>
                    </a:lnTo>
                    <a:lnTo>
                      <a:pt x="314" y="925"/>
                    </a:lnTo>
                    <a:lnTo>
                      <a:pt x="348" y="932"/>
                    </a:lnTo>
                    <a:lnTo>
                      <a:pt x="384" y="935"/>
                    </a:lnTo>
                    <a:lnTo>
                      <a:pt x="419" y="937"/>
                    </a:lnTo>
                    <a:lnTo>
                      <a:pt x="456" y="937"/>
                    </a:lnTo>
                    <a:lnTo>
                      <a:pt x="491" y="935"/>
                    </a:lnTo>
                    <a:lnTo>
                      <a:pt x="525" y="930"/>
                    </a:lnTo>
                    <a:lnTo>
                      <a:pt x="557" y="923"/>
                    </a:lnTo>
                    <a:lnTo>
                      <a:pt x="589" y="917"/>
                    </a:lnTo>
                    <a:lnTo>
                      <a:pt x="615" y="908"/>
                    </a:lnTo>
                    <a:lnTo>
                      <a:pt x="639" y="898"/>
                    </a:lnTo>
                    <a:lnTo>
                      <a:pt x="658" y="887"/>
                    </a:lnTo>
                    <a:lnTo>
                      <a:pt x="673" y="875"/>
                    </a:lnTo>
                    <a:lnTo>
                      <a:pt x="707" y="877"/>
                    </a:lnTo>
                    <a:lnTo>
                      <a:pt x="755" y="880"/>
                    </a:lnTo>
                    <a:lnTo>
                      <a:pt x="816" y="887"/>
                    </a:lnTo>
                    <a:lnTo>
                      <a:pt x="888" y="893"/>
                    </a:lnTo>
                    <a:lnTo>
                      <a:pt x="966" y="900"/>
                    </a:lnTo>
                    <a:lnTo>
                      <a:pt x="1049" y="905"/>
                    </a:lnTo>
                    <a:lnTo>
                      <a:pt x="1134" y="908"/>
                    </a:lnTo>
                    <a:lnTo>
                      <a:pt x="1217" y="910"/>
                    </a:lnTo>
                    <a:lnTo>
                      <a:pt x="1297" y="907"/>
                    </a:lnTo>
                    <a:lnTo>
                      <a:pt x="1368" y="898"/>
                    </a:lnTo>
                    <a:lnTo>
                      <a:pt x="1430" y="885"/>
                    </a:lnTo>
                    <a:lnTo>
                      <a:pt x="1478" y="867"/>
                    </a:lnTo>
                    <a:lnTo>
                      <a:pt x="1511" y="838"/>
                    </a:lnTo>
                    <a:lnTo>
                      <a:pt x="1526" y="803"/>
                    </a:lnTo>
                    <a:lnTo>
                      <a:pt x="1520" y="758"/>
                    </a:lnTo>
                    <a:lnTo>
                      <a:pt x="1488" y="703"/>
                    </a:lnTo>
                    <a:close/>
                  </a:path>
                </a:pathLst>
              </a:custGeom>
              <a:noFill/>
              <a:ln w="9525">
                <a:solidFill>
                  <a:srgbClr val="000000"/>
                </a:solidFill>
                <a:round/>
                <a:headEnd/>
                <a:tailEnd/>
              </a:ln>
              <a:extLst>
                <a:ext uri="{909E8E84-426E-40dd-AFC4-6F175D3DCCD1}">
                  <a14:hiddenFill xmlns:a14="http://schemas.microsoft.com/office/drawing/2010/main">
                    <a:solidFill>
                      <a:srgbClr val="800000"/>
                    </a:solidFill>
                  </a14:hiddenFill>
                </a:ext>
              </a:extLst>
            </p:spPr>
            <p:txBody>
              <a:bodyPr/>
              <a:lstStyle/>
              <a:p>
                <a:endParaRPr lang="en-US"/>
              </a:p>
            </p:txBody>
          </p:sp>
          <p:sp>
            <p:nvSpPr>
              <p:cNvPr id="737531" name="Freeform 251"/>
              <p:cNvSpPr>
                <a:spLocks/>
              </p:cNvSpPr>
              <p:nvPr/>
            </p:nvSpPr>
            <p:spPr bwMode="auto">
              <a:xfrm>
                <a:off x="4715" y="2042"/>
                <a:ext cx="1461" cy="832"/>
              </a:xfrm>
              <a:custGeom>
                <a:avLst/>
                <a:gdLst>
                  <a:gd name="T0" fmla="*/ 1395 w 1461"/>
                  <a:gd name="T1" fmla="*/ 648 h 832"/>
                  <a:gd name="T2" fmla="*/ 1448 w 1461"/>
                  <a:gd name="T3" fmla="*/ 572 h 832"/>
                  <a:gd name="T4" fmla="*/ 1461 w 1461"/>
                  <a:gd name="T5" fmla="*/ 470 h 832"/>
                  <a:gd name="T6" fmla="*/ 1423 w 1461"/>
                  <a:gd name="T7" fmla="*/ 394 h 832"/>
                  <a:gd name="T8" fmla="*/ 1340 w 1461"/>
                  <a:gd name="T9" fmla="*/ 370 h 832"/>
                  <a:gd name="T10" fmla="*/ 1283 w 1461"/>
                  <a:gd name="T11" fmla="*/ 364 h 832"/>
                  <a:gd name="T12" fmla="*/ 1247 w 1461"/>
                  <a:gd name="T13" fmla="*/ 364 h 832"/>
                  <a:gd name="T14" fmla="*/ 1210 w 1461"/>
                  <a:gd name="T15" fmla="*/ 374 h 832"/>
                  <a:gd name="T16" fmla="*/ 1217 w 1461"/>
                  <a:gd name="T17" fmla="*/ 360 h 832"/>
                  <a:gd name="T18" fmla="*/ 1252 w 1461"/>
                  <a:gd name="T19" fmla="*/ 315 h 832"/>
                  <a:gd name="T20" fmla="*/ 1258 w 1461"/>
                  <a:gd name="T21" fmla="*/ 272 h 832"/>
                  <a:gd name="T22" fmla="*/ 1243 w 1461"/>
                  <a:gd name="T23" fmla="*/ 237 h 832"/>
                  <a:gd name="T24" fmla="*/ 1212 w 1461"/>
                  <a:gd name="T25" fmla="*/ 210 h 832"/>
                  <a:gd name="T26" fmla="*/ 1172 w 1461"/>
                  <a:gd name="T27" fmla="*/ 194 h 832"/>
                  <a:gd name="T28" fmla="*/ 1129 w 1461"/>
                  <a:gd name="T29" fmla="*/ 192 h 832"/>
                  <a:gd name="T30" fmla="*/ 1089 w 1461"/>
                  <a:gd name="T31" fmla="*/ 205 h 832"/>
                  <a:gd name="T32" fmla="*/ 1077 w 1461"/>
                  <a:gd name="T33" fmla="*/ 167 h 832"/>
                  <a:gd name="T34" fmla="*/ 1054 w 1461"/>
                  <a:gd name="T35" fmla="*/ 84 h 832"/>
                  <a:gd name="T36" fmla="*/ 999 w 1461"/>
                  <a:gd name="T37" fmla="*/ 29 h 832"/>
                  <a:gd name="T38" fmla="*/ 922 w 1461"/>
                  <a:gd name="T39" fmla="*/ 4 h 832"/>
                  <a:gd name="T40" fmla="*/ 838 w 1461"/>
                  <a:gd name="T41" fmla="*/ 4 h 832"/>
                  <a:gd name="T42" fmla="*/ 754 w 1461"/>
                  <a:gd name="T43" fmla="*/ 30 h 832"/>
                  <a:gd name="T44" fmla="*/ 685 w 1461"/>
                  <a:gd name="T45" fmla="*/ 82 h 832"/>
                  <a:gd name="T46" fmla="*/ 640 w 1461"/>
                  <a:gd name="T47" fmla="*/ 155 h 832"/>
                  <a:gd name="T48" fmla="*/ 605 w 1461"/>
                  <a:gd name="T49" fmla="*/ 192 h 832"/>
                  <a:gd name="T50" fmla="*/ 545 w 1461"/>
                  <a:gd name="T51" fmla="*/ 212 h 832"/>
                  <a:gd name="T52" fmla="*/ 495 w 1461"/>
                  <a:gd name="T53" fmla="*/ 274 h 832"/>
                  <a:gd name="T54" fmla="*/ 485 w 1461"/>
                  <a:gd name="T55" fmla="*/ 359 h 832"/>
                  <a:gd name="T56" fmla="*/ 482 w 1461"/>
                  <a:gd name="T57" fmla="*/ 370 h 832"/>
                  <a:gd name="T58" fmla="*/ 435 w 1461"/>
                  <a:gd name="T59" fmla="*/ 322 h 832"/>
                  <a:gd name="T60" fmla="*/ 385 w 1461"/>
                  <a:gd name="T61" fmla="*/ 294 h 832"/>
                  <a:gd name="T62" fmla="*/ 339 w 1461"/>
                  <a:gd name="T63" fmla="*/ 284 h 832"/>
                  <a:gd name="T64" fmla="*/ 296 w 1461"/>
                  <a:gd name="T65" fmla="*/ 292 h 832"/>
                  <a:gd name="T66" fmla="*/ 262 w 1461"/>
                  <a:gd name="T67" fmla="*/ 315 h 832"/>
                  <a:gd name="T68" fmla="*/ 241 w 1461"/>
                  <a:gd name="T69" fmla="*/ 354 h 832"/>
                  <a:gd name="T70" fmla="*/ 234 w 1461"/>
                  <a:gd name="T71" fmla="*/ 405 h 832"/>
                  <a:gd name="T72" fmla="*/ 184 w 1461"/>
                  <a:gd name="T73" fmla="*/ 435 h 832"/>
                  <a:gd name="T74" fmla="*/ 98 w 1461"/>
                  <a:gd name="T75" fmla="*/ 460 h 832"/>
                  <a:gd name="T76" fmla="*/ 39 w 1461"/>
                  <a:gd name="T77" fmla="*/ 510 h 832"/>
                  <a:gd name="T78" fmla="*/ 6 w 1461"/>
                  <a:gd name="T79" fmla="*/ 577 h 832"/>
                  <a:gd name="T80" fmla="*/ 0 w 1461"/>
                  <a:gd name="T81" fmla="*/ 647 h 832"/>
                  <a:gd name="T82" fmla="*/ 16 w 1461"/>
                  <a:gd name="T83" fmla="*/ 712 h 832"/>
                  <a:gd name="T84" fmla="*/ 53 w 1461"/>
                  <a:gd name="T85" fmla="*/ 758 h 832"/>
                  <a:gd name="T86" fmla="*/ 111 w 1461"/>
                  <a:gd name="T87" fmla="*/ 777 h 832"/>
                  <a:gd name="T88" fmla="*/ 167 w 1461"/>
                  <a:gd name="T89" fmla="*/ 788 h 832"/>
                  <a:gd name="T90" fmla="*/ 221 w 1461"/>
                  <a:gd name="T91" fmla="*/ 810 h 832"/>
                  <a:gd name="T92" fmla="*/ 286 w 1461"/>
                  <a:gd name="T93" fmla="*/ 825 h 832"/>
                  <a:gd name="T94" fmla="*/ 357 w 1461"/>
                  <a:gd name="T95" fmla="*/ 832 h 832"/>
                  <a:gd name="T96" fmla="*/ 430 w 1461"/>
                  <a:gd name="T97" fmla="*/ 832 h 832"/>
                  <a:gd name="T98" fmla="*/ 500 w 1461"/>
                  <a:gd name="T99" fmla="*/ 825 h 832"/>
                  <a:gd name="T100" fmla="*/ 558 w 1461"/>
                  <a:gd name="T101" fmla="*/ 815 h 832"/>
                  <a:gd name="T102" fmla="*/ 600 w 1461"/>
                  <a:gd name="T103" fmla="*/ 798 h 832"/>
                  <a:gd name="T104" fmla="*/ 641 w 1461"/>
                  <a:gd name="T105" fmla="*/ 792 h 832"/>
                  <a:gd name="T106" fmla="*/ 741 w 1461"/>
                  <a:gd name="T107" fmla="*/ 800 h 832"/>
                  <a:gd name="T108" fmla="*/ 876 w 1461"/>
                  <a:gd name="T109" fmla="*/ 812 h 832"/>
                  <a:gd name="T110" fmla="*/ 1027 w 1461"/>
                  <a:gd name="T111" fmla="*/ 820 h 832"/>
                  <a:gd name="T112" fmla="*/ 1175 w 1461"/>
                  <a:gd name="T113" fmla="*/ 818 h 832"/>
                  <a:gd name="T114" fmla="*/ 1296 w 1461"/>
                  <a:gd name="T115" fmla="*/ 803 h 832"/>
                  <a:gd name="T116" fmla="*/ 1373 w 1461"/>
                  <a:gd name="T117" fmla="*/ 768 h 832"/>
                  <a:gd name="T118" fmla="*/ 1383 w 1461"/>
                  <a:gd name="T119" fmla="*/ 70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1" h="832">
                    <a:moveTo>
                      <a:pt x="1356" y="665"/>
                    </a:moveTo>
                    <a:lnTo>
                      <a:pt x="1395" y="648"/>
                    </a:lnTo>
                    <a:lnTo>
                      <a:pt x="1426" y="615"/>
                    </a:lnTo>
                    <a:lnTo>
                      <a:pt x="1448" y="572"/>
                    </a:lnTo>
                    <a:lnTo>
                      <a:pt x="1459" y="520"/>
                    </a:lnTo>
                    <a:lnTo>
                      <a:pt x="1461" y="470"/>
                    </a:lnTo>
                    <a:lnTo>
                      <a:pt x="1449" y="427"/>
                    </a:lnTo>
                    <a:lnTo>
                      <a:pt x="1423" y="394"/>
                    </a:lnTo>
                    <a:lnTo>
                      <a:pt x="1383" y="377"/>
                    </a:lnTo>
                    <a:lnTo>
                      <a:pt x="1340" y="370"/>
                    </a:lnTo>
                    <a:lnTo>
                      <a:pt x="1308" y="367"/>
                    </a:lnTo>
                    <a:lnTo>
                      <a:pt x="1283" y="364"/>
                    </a:lnTo>
                    <a:lnTo>
                      <a:pt x="1265" y="362"/>
                    </a:lnTo>
                    <a:lnTo>
                      <a:pt x="1247" y="364"/>
                    </a:lnTo>
                    <a:lnTo>
                      <a:pt x="1230" y="367"/>
                    </a:lnTo>
                    <a:lnTo>
                      <a:pt x="1210" y="374"/>
                    </a:lnTo>
                    <a:lnTo>
                      <a:pt x="1185" y="385"/>
                    </a:lnTo>
                    <a:lnTo>
                      <a:pt x="1217" y="360"/>
                    </a:lnTo>
                    <a:lnTo>
                      <a:pt x="1238" y="337"/>
                    </a:lnTo>
                    <a:lnTo>
                      <a:pt x="1252" y="315"/>
                    </a:lnTo>
                    <a:lnTo>
                      <a:pt x="1258" y="292"/>
                    </a:lnTo>
                    <a:lnTo>
                      <a:pt x="1258" y="272"/>
                    </a:lnTo>
                    <a:lnTo>
                      <a:pt x="1253" y="254"/>
                    </a:lnTo>
                    <a:lnTo>
                      <a:pt x="1243" y="237"/>
                    </a:lnTo>
                    <a:lnTo>
                      <a:pt x="1230" y="222"/>
                    </a:lnTo>
                    <a:lnTo>
                      <a:pt x="1212" y="210"/>
                    </a:lnTo>
                    <a:lnTo>
                      <a:pt x="1192" y="200"/>
                    </a:lnTo>
                    <a:lnTo>
                      <a:pt x="1172" y="194"/>
                    </a:lnTo>
                    <a:lnTo>
                      <a:pt x="1150" y="192"/>
                    </a:lnTo>
                    <a:lnTo>
                      <a:pt x="1129" y="192"/>
                    </a:lnTo>
                    <a:lnTo>
                      <a:pt x="1109" y="197"/>
                    </a:lnTo>
                    <a:lnTo>
                      <a:pt x="1089" y="205"/>
                    </a:lnTo>
                    <a:lnTo>
                      <a:pt x="1074" y="219"/>
                    </a:lnTo>
                    <a:lnTo>
                      <a:pt x="1077" y="167"/>
                    </a:lnTo>
                    <a:lnTo>
                      <a:pt x="1070" y="120"/>
                    </a:lnTo>
                    <a:lnTo>
                      <a:pt x="1054" y="84"/>
                    </a:lnTo>
                    <a:lnTo>
                      <a:pt x="1029" y="54"/>
                    </a:lnTo>
                    <a:lnTo>
                      <a:pt x="999" y="29"/>
                    </a:lnTo>
                    <a:lnTo>
                      <a:pt x="962" y="14"/>
                    </a:lnTo>
                    <a:lnTo>
                      <a:pt x="922" y="4"/>
                    </a:lnTo>
                    <a:lnTo>
                      <a:pt x="881" y="0"/>
                    </a:lnTo>
                    <a:lnTo>
                      <a:pt x="838" y="4"/>
                    </a:lnTo>
                    <a:lnTo>
                      <a:pt x="794" y="14"/>
                    </a:lnTo>
                    <a:lnTo>
                      <a:pt x="754" y="30"/>
                    </a:lnTo>
                    <a:lnTo>
                      <a:pt x="718" y="52"/>
                    </a:lnTo>
                    <a:lnTo>
                      <a:pt x="685" y="82"/>
                    </a:lnTo>
                    <a:lnTo>
                      <a:pt x="658" y="115"/>
                    </a:lnTo>
                    <a:lnTo>
                      <a:pt x="640" y="155"/>
                    </a:lnTo>
                    <a:lnTo>
                      <a:pt x="630" y="202"/>
                    </a:lnTo>
                    <a:lnTo>
                      <a:pt x="605" y="192"/>
                    </a:lnTo>
                    <a:lnTo>
                      <a:pt x="575" y="195"/>
                    </a:lnTo>
                    <a:lnTo>
                      <a:pt x="545" y="212"/>
                    </a:lnTo>
                    <a:lnTo>
                      <a:pt x="517" y="239"/>
                    </a:lnTo>
                    <a:lnTo>
                      <a:pt x="495" y="274"/>
                    </a:lnTo>
                    <a:lnTo>
                      <a:pt x="483" y="314"/>
                    </a:lnTo>
                    <a:lnTo>
                      <a:pt x="485" y="359"/>
                    </a:lnTo>
                    <a:lnTo>
                      <a:pt x="503" y="402"/>
                    </a:lnTo>
                    <a:lnTo>
                      <a:pt x="482" y="370"/>
                    </a:lnTo>
                    <a:lnTo>
                      <a:pt x="458" y="344"/>
                    </a:lnTo>
                    <a:lnTo>
                      <a:pt x="435" y="322"/>
                    </a:lnTo>
                    <a:lnTo>
                      <a:pt x="410" y="305"/>
                    </a:lnTo>
                    <a:lnTo>
                      <a:pt x="385" y="294"/>
                    </a:lnTo>
                    <a:lnTo>
                      <a:pt x="362" y="287"/>
                    </a:lnTo>
                    <a:lnTo>
                      <a:pt x="339" y="284"/>
                    </a:lnTo>
                    <a:lnTo>
                      <a:pt x="317" y="285"/>
                    </a:lnTo>
                    <a:lnTo>
                      <a:pt x="296" y="292"/>
                    </a:lnTo>
                    <a:lnTo>
                      <a:pt x="277" y="302"/>
                    </a:lnTo>
                    <a:lnTo>
                      <a:pt x="262" y="315"/>
                    </a:lnTo>
                    <a:lnTo>
                      <a:pt x="249" y="334"/>
                    </a:lnTo>
                    <a:lnTo>
                      <a:pt x="241" y="354"/>
                    </a:lnTo>
                    <a:lnTo>
                      <a:pt x="236" y="379"/>
                    </a:lnTo>
                    <a:lnTo>
                      <a:pt x="234" y="405"/>
                    </a:lnTo>
                    <a:lnTo>
                      <a:pt x="239" y="435"/>
                    </a:lnTo>
                    <a:lnTo>
                      <a:pt x="184" y="435"/>
                    </a:lnTo>
                    <a:lnTo>
                      <a:pt x="138" y="444"/>
                    </a:lnTo>
                    <a:lnTo>
                      <a:pt x="98" y="460"/>
                    </a:lnTo>
                    <a:lnTo>
                      <a:pt x="64" y="482"/>
                    </a:lnTo>
                    <a:lnTo>
                      <a:pt x="39" y="510"/>
                    </a:lnTo>
                    <a:lnTo>
                      <a:pt x="19" y="542"/>
                    </a:lnTo>
                    <a:lnTo>
                      <a:pt x="6" y="577"/>
                    </a:lnTo>
                    <a:lnTo>
                      <a:pt x="0" y="612"/>
                    </a:lnTo>
                    <a:lnTo>
                      <a:pt x="0" y="647"/>
                    </a:lnTo>
                    <a:lnTo>
                      <a:pt x="5" y="680"/>
                    </a:lnTo>
                    <a:lnTo>
                      <a:pt x="16" y="712"/>
                    </a:lnTo>
                    <a:lnTo>
                      <a:pt x="31" y="737"/>
                    </a:lnTo>
                    <a:lnTo>
                      <a:pt x="53" y="758"/>
                    </a:lnTo>
                    <a:lnTo>
                      <a:pt x="79" y="772"/>
                    </a:lnTo>
                    <a:lnTo>
                      <a:pt x="111" y="777"/>
                    </a:lnTo>
                    <a:lnTo>
                      <a:pt x="148" y="773"/>
                    </a:lnTo>
                    <a:lnTo>
                      <a:pt x="167" y="788"/>
                    </a:lnTo>
                    <a:lnTo>
                      <a:pt x="192" y="800"/>
                    </a:lnTo>
                    <a:lnTo>
                      <a:pt x="221" y="810"/>
                    </a:lnTo>
                    <a:lnTo>
                      <a:pt x="252" y="818"/>
                    </a:lnTo>
                    <a:lnTo>
                      <a:pt x="286" y="825"/>
                    </a:lnTo>
                    <a:lnTo>
                      <a:pt x="322" y="828"/>
                    </a:lnTo>
                    <a:lnTo>
                      <a:pt x="357" y="832"/>
                    </a:lnTo>
                    <a:lnTo>
                      <a:pt x="395" y="832"/>
                    </a:lnTo>
                    <a:lnTo>
                      <a:pt x="430" y="832"/>
                    </a:lnTo>
                    <a:lnTo>
                      <a:pt x="467" y="828"/>
                    </a:lnTo>
                    <a:lnTo>
                      <a:pt x="500" y="825"/>
                    </a:lnTo>
                    <a:lnTo>
                      <a:pt x="530" y="820"/>
                    </a:lnTo>
                    <a:lnTo>
                      <a:pt x="558" y="815"/>
                    </a:lnTo>
                    <a:lnTo>
                      <a:pt x="581" y="807"/>
                    </a:lnTo>
                    <a:lnTo>
                      <a:pt x="600" y="798"/>
                    </a:lnTo>
                    <a:lnTo>
                      <a:pt x="613" y="790"/>
                    </a:lnTo>
                    <a:lnTo>
                      <a:pt x="641" y="792"/>
                    </a:lnTo>
                    <a:lnTo>
                      <a:pt x="685" y="795"/>
                    </a:lnTo>
                    <a:lnTo>
                      <a:pt x="741" y="800"/>
                    </a:lnTo>
                    <a:lnTo>
                      <a:pt x="804" y="805"/>
                    </a:lnTo>
                    <a:lnTo>
                      <a:pt x="876" y="812"/>
                    </a:lnTo>
                    <a:lnTo>
                      <a:pt x="951" y="817"/>
                    </a:lnTo>
                    <a:lnTo>
                      <a:pt x="1027" y="820"/>
                    </a:lnTo>
                    <a:lnTo>
                      <a:pt x="1104" y="820"/>
                    </a:lnTo>
                    <a:lnTo>
                      <a:pt x="1175" y="818"/>
                    </a:lnTo>
                    <a:lnTo>
                      <a:pt x="1240" y="813"/>
                    </a:lnTo>
                    <a:lnTo>
                      <a:pt x="1296" y="803"/>
                    </a:lnTo>
                    <a:lnTo>
                      <a:pt x="1341" y="790"/>
                    </a:lnTo>
                    <a:lnTo>
                      <a:pt x="1373" y="768"/>
                    </a:lnTo>
                    <a:lnTo>
                      <a:pt x="1388" y="742"/>
                    </a:lnTo>
                    <a:lnTo>
                      <a:pt x="1383" y="707"/>
                    </a:lnTo>
                    <a:lnTo>
                      <a:pt x="1356" y="665"/>
                    </a:lnTo>
                    <a:close/>
                  </a:path>
                </a:pathLst>
              </a:custGeom>
              <a:noFill/>
              <a:ln w="9525">
                <a:solidFill>
                  <a:srgbClr val="000000"/>
                </a:solidFill>
                <a:round/>
                <a:headEnd/>
                <a:tailEnd/>
              </a:ln>
              <a:extLst>
                <a:ext uri="{909E8E84-426E-40dd-AFC4-6F175D3DCCD1}">
                  <a14:hiddenFill xmlns:a14="http://schemas.microsoft.com/office/drawing/2010/main">
                    <a:solidFill>
                      <a:srgbClr val="800000"/>
                    </a:solidFill>
                  </a14:hiddenFill>
                </a:ext>
              </a:extLst>
            </p:spPr>
            <p:txBody>
              <a:bodyPr/>
              <a:lstStyle/>
              <a:p>
                <a:endParaRPr lang="en-US"/>
              </a:p>
            </p:txBody>
          </p:sp>
          <p:sp>
            <p:nvSpPr>
              <p:cNvPr id="737532" name="Freeform 252"/>
              <p:cNvSpPr>
                <a:spLocks/>
              </p:cNvSpPr>
              <p:nvPr/>
            </p:nvSpPr>
            <p:spPr bwMode="auto">
              <a:xfrm>
                <a:off x="5428" y="2506"/>
                <a:ext cx="978" cy="721"/>
              </a:xfrm>
              <a:custGeom>
                <a:avLst/>
                <a:gdLst>
                  <a:gd name="T0" fmla="*/ 731 w 978"/>
                  <a:gd name="T1" fmla="*/ 649 h 721"/>
                  <a:gd name="T2" fmla="*/ 698 w 978"/>
                  <a:gd name="T3" fmla="*/ 683 h 721"/>
                  <a:gd name="T4" fmla="*/ 653 w 978"/>
                  <a:gd name="T5" fmla="*/ 704 h 721"/>
                  <a:gd name="T6" fmla="*/ 598 w 978"/>
                  <a:gd name="T7" fmla="*/ 718 h 721"/>
                  <a:gd name="T8" fmla="*/ 539 w 978"/>
                  <a:gd name="T9" fmla="*/ 721 h 721"/>
                  <a:gd name="T10" fmla="*/ 475 w 978"/>
                  <a:gd name="T11" fmla="*/ 716 h 721"/>
                  <a:gd name="T12" fmla="*/ 414 w 978"/>
                  <a:gd name="T13" fmla="*/ 703 h 721"/>
                  <a:gd name="T14" fmla="*/ 357 w 978"/>
                  <a:gd name="T15" fmla="*/ 683 h 721"/>
                  <a:gd name="T16" fmla="*/ 271 w 978"/>
                  <a:gd name="T17" fmla="*/ 683 h 721"/>
                  <a:gd name="T18" fmla="*/ 171 w 978"/>
                  <a:gd name="T19" fmla="*/ 694 h 721"/>
                  <a:gd name="T20" fmla="*/ 100 w 978"/>
                  <a:gd name="T21" fmla="*/ 689 h 721"/>
                  <a:gd name="T22" fmla="*/ 53 w 978"/>
                  <a:gd name="T23" fmla="*/ 671 h 721"/>
                  <a:gd name="T24" fmla="*/ 25 w 978"/>
                  <a:gd name="T25" fmla="*/ 641 h 721"/>
                  <a:gd name="T26" fmla="*/ 10 w 978"/>
                  <a:gd name="T27" fmla="*/ 603 h 721"/>
                  <a:gd name="T28" fmla="*/ 3 w 978"/>
                  <a:gd name="T29" fmla="*/ 561 h 721"/>
                  <a:gd name="T30" fmla="*/ 2 w 978"/>
                  <a:gd name="T31" fmla="*/ 518 h 721"/>
                  <a:gd name="T32" fmla="*/ 3 w 978"/>
                  <a:gd name="T33" fmla="*/ 456 h 721"/>
                  <a:gd name="T34" fmla="*/ 40 w 978"/>
                  <a:gd name="T35" fmla="*/ 381 h 721"/>
                  <a:gd name="T36" fmla="*/ 103 w 978"/>
                  <a:gd name="T37" fmla="*/ 326 h 721"/>
                  <a:gd name="T38" fmla="*/ 178 w 978"/>
                  <a:gd name="T39" fmla="*/ 296 h 721"/>
                  <a:gd name="T40" fmla="*/ 193 w 978"/>
                  <a:gd name="T41" fmla="*/ 268 h 721"/>
                  <a:gd name="T42" fmla="*/ 178 w 978"/>
                  <a:gd name="T43" fmla="*/ 208 h 721"/>
                  <a:gd name="T44" fmla="*/ 193 w 978"/>
                  <a:gd name="T45" fmla="*/ 144 h 721"/>
                  <a:gd name="T46" fmla="*/ 234 w 978"/>
                  <a:gd name="T47" fmla="*/ 83 h 721"/>
                  <a:gd name="T48" fmla="*/ 294 w 978"/>
                  <a:gd name="T49" fmla="*/ 35 h 721"/>
                  <a:gd name="T50" fmla="*/ 366 w 978"/>
                  <a:gd name="T51" fmla="*/ 5 h 721"/>
                  <a:gd name="T52" fmla="*/ 444 w 978"/>
                  <a:gd name="T53" fmla="*/ 1 h 721"/>
                  <a:gd name="T54" fmla="*/ 522 w 978"/>
                  <a:gd name="T55" fmla="*/ 31 h 721"/>
                  <a:gd name="T56" fmla="*/ 590 w 978"/>
                  <a:gd name="T57" fmla="*/ 41 h 721"/>
                  <a:gd name="T58" fmla="*/ 660 w 978"/>
                  <a:gd name="T59" fmla="*/ 23 h 721"/>
                  <a:gd name="T60" fmla="*/ 730 w 978"/>
                  <a:gd name="T61" fmla="*/ 30 h 721"/>
                  <a:gd name="T62" fmla="*/ 796 w 978"/>
                  <a:gd name="T63" fmla="*/ 56 h 721"/>
                  <a:gd name="T64" fmla="*/ 851 w 978"/>
                  <a:gd name="T65" fmla="*/ 99 h 721"/>
                  <a:gd name="T66" fmla="*/ 888 w 978"/>
                  <a:gd name="T67" fmla="*/ 153 h 721"/>
                  <a:gd name="T68" fmla="*/ 899 w 978"/>
                  <a:gd name="T69" fmla="*/ 213 h 721"/>
                  <a:gd name="T70" fmla="*/ 881 w 978"/>
                  <a:gd name="T71" fmla="*/ 276 h 721"/>
                  <a:gd name="T72" fmla="*/ 893 w 978"/>
                  <a:gd name="T73" fmla="*/ 319 h 721"/>
                  <a:gd name="T74" fmla="*/ 946 w 978"/>
                  <a:gd name="T75" fmla="*/ 368 h 721"/>
                  <a:gd name="T76" fmla="*/ 973 w 978"/>
                  <a:gd name="T77" fmla="*/ 433 h 721"/>
                  <a:gd name="T78" fmla="*/ 978 w 978"/>
                  <a:gd name="T79" fmla="*/ 506 h 721"/>
                  <a:gd name="T80" fmla="*/ 961 w 978"/>
                  <a:gd name="T81" fmla="*/ 574 h 721"/>
                  <a:gd name="T82" fmla="*/ 923 w 978"/>
                  <a:gd name="T83" fmla="*/ 628 h 721"/>
                  <a:gd name="T84" fmla="*/ 864 w 978"/>
                  <a:gd name="T85" fmla="*/ 656 h 721"/>
                  <a:gd name="T86" fmla="*/ 786 w 978"/>
                  <a:gd name="T87" fmla="*/ 649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8" h="721">
                    <a:moveTo>
                      <a:pt x="741" y="629"/>
                    </a:moveTo>
                    <a:lnTo>
                      <a:pt x="731" y="649"/>
                    </a:lnTo>
                    <a:lnTo>
                      <a:pt x="716" y="668"/>
                    </a:lnTo>
                    <a:lnTo>
                      <a:pt x="698" y="683"/>
                    </a:lnTo>
                    <a:lnTo>
                      <a:pt x="678" y="694"/>
                    </a:lnTo>
                    <a:lnTo>
                      <a:pt x="653" y="704"/>
                    </a:lnTo>
                    <a:lnTo>
                      <a:pt x="627" y="713"/>
                    </a:lnTo>
                    <a:lnTo>
                      <a:pt x="598" y="718"/>
                    </a:lnTo>
                    <a:lnTo>
                      <a:pt x="570" y="721"/>
                    </a:lnTo>
                    <a:lnTo>
                      <a:pt x="539" y="721"/>
                    </a:lnTo>
                    <a:lnTo>
                      <a:pt x="507" y="719"/>
                    </a:lnTo>
                    <a:lnTo>
                      <a:pt x="475" y="716"/>
                    </a:lnTo>
                    <a:lnTo>
                      <a:pt x="445" y="711"/>
                    </a:lnTo>
                    <a:lnTo>
                      <a:pt x="414" y="703"/>
                    </a:lnTo>
                    <a:lnTo>
                      <a:pt x="386" y="694"/>
                    </a:lnTo>
                    <a:lnTo>
                      <a:pt x="357" y="683"/>
                    </a:lnTo>
                    <a:lnTo>
                      <a:pt x="332" y="669"/>
                    </a:lnTo>
                    <a:lnTo>
                      <a:pt x="271" y="683"/>
                    </a:lnTo>
                    <a:lnTo>
                      <a:pt x="216" y="691"/>
                    </a:lnTo>
                    <a:lnTo>
                      <a:pt x="171" y="694"/>
                    </a:lnTo>
                    <a:lnTo>
                      <a:pt x="133" y="694"/>
                    </a:lnTo>
                    <a:lnTo>
                      <a:pt x="100" y="689"/>
                    </a:lnTo>
                    <a:lnTo>
                      <a:pt x="75" y="681"/>
                    </a:lnTo>
                    <a:lnTo>
                      <a:pt x="53" y="671"/>
                    </a:lnTo>
                    <a:lnTo>
                      <a:pt x="36" y="656"/>
                    </a:lnTo>
                    <a:lnTo>
                      <a:pt x="25" y="641"/>
                    </a:lnTo>
                    <a:lnTo>
                      <a:pt x="16" y="623"/>
                    </a:lnTo>
                    <a:lnTo>
                      <a:pt x="10" y="603"/>
                    </a:lnTo>
                    <a:lnTo>
                      <a:pt x="7" y="581"/>
                    </a:lnTo>
                    <a:lnTo>
                      <a:pt x="3" y="561"/>
                    </a:lnTo>
                    <a:lnTo>
                      <a:pt x="3" y="539"/>
                    </a:lnTo>
                    <a:lnTo>
                      <a:pt x="2" y="518"/>
                    </a:lnTo>
                    <a:lnTo>
                      <a:pt x="0" y="496"/>
                    </a:lnTo>
                    <a:lnTo>
                      <a:pt x="3" y="456"/>
                    </a:lnTo>
                    <a:lnTo>
                      <a:pt x="16" y="418"/>
                    </a:lnTo>
                    <a:lnTo>
                      <a:pt x="40" y="381"/>
                    </a:lnTo>
                    <a:lnTo>
                      <a:pt x="70" y="351"/>
                    </a:lnTo>
                    <a:lnTo>
                      <a:pt x="103" y="326"/>
                    </a:lnTo>
                    <a:lnTo>
                      <a:pt x="141" y="308"/>
                    </a:lnTo>
                    <a:lnTo>
                      <a:pt x="178" y="296"/>
                    </a:lnTo>
                    <a:lnTo>
                      <a:pt x="214" y="294"/>
                    </a:lnTo>
                    <a:lnTo>
                      <a:pt x="193" y="268"/>
                    </a:lnTo>
                    <a:lnTo>
                      <a:pt x="181" y="239"/>
                    </a:lnTo>
                    <a:lnTo>
                      <a:pt x="178" y="208"/>
                    </a:lnTo>
                    <a:lnTo>
                      <a:pt x="183" y="176"/>
                    </a:lnTo>
                    <a:lnTo>
                      <a:pt x="193" y="144"/>
                    </a:lnTo>
                    <a:lnTo>
                      <a:pt x="211" y="113"/>
                    </a:lnTo>
                    <a:lnTo>
                      <a:pt x="234" y="83"/>
                    </a:lnTo>
                    <a:lnTo>
                      <a:pt x="263" y="58"/>
                    </a:lnTo>
                    <a:lnTo>
                      <a:pt x="294" y="35"/>
                    </a:lnTo>
                    <a:lnTo>
                      <a:pt x="327" y="16"/>
                    </a:lnTo>
                    <a:lnTo>
                      <a:pt x="366" y="5"/>
                    </a:lnTo>
                    <a:lnTo>
                      <a:pt x="404" y="0"/>
                    </a:lnTo>
                    <a:lnTo>
                      <a:pt x="444" y="1"/>
                    </a:lnTo>
                    <a:lnTo>
                      <a:pt x="482" y="11"/>
                    </a:lnTo>
                    <a:lnTo>
                      <a:pt x="522" y="31"/>
                    </a:lnTo>
                    <a:lnTo>
                      <a:pt x="559" y="61"/>
                    </a:lnTo>
                    <a:lnTo>
                      <a:pt x="590" y="41"/>
                    </a:lnTo>
                    <a:lnTo>
                      <a:pt x="625" y="30"/>
                    </a:lnTo>
                    <a:lnTo>
                      <a:pt x="660" y="23"/>
                    </a:lnTo>
                    <a:lnTo>
                      <a:pt x="695" y="23"/>
                    </a:lnTo>
                    <a:lnTo>
                      <a:pt x="730" y="30"/>
                    </a:lnTo>
                    <a:lnTo>
                      <a:pt x="765" y="41"/>
                    </a:lnTo>
                    <a:lnTo>
                      <a:pt x="796" y="56"/>
                    </a:lnTo>
                    <a:lnTo>
                      <a:pt x="826" y="76"/>
                    </a:lnTo>
                    <a:lnTo>
                      <a:pt x="851" y="99"/>
                    </a:lnTo>
                    <a:lnTo>
                      <a:pt x="871" y="124"/>
                    </a:lnTo>
                    <a:lnTo>
                      <a:pt x="888" y="153"/>
                    </a:lnTo>
                    <a:lnTo>
                      <a:pt x="898" y="183"/>
                    </a:lnTo>
                    <a:lnTo>
                      <a:pt x="899" y="213"/>
                    </a:lnTo>
                    <a:lnTo>
                      <a:pt x="894" y="244"/>
                    </a:lnTo>
                    <a:lnTo>
                      <a:pt x="881" y="276"/>
                    </a:lnTo>
                    <a:lnTo>
                      <a:pt x="858" y="306"/>
                    </a:lnTo>
                    <a:lnTo>
                      <a:pt x="893" y="319"/>
                    </a:lnTo>
                    <a:lnTo>
                      <a:pt x="923" y="341"/>
                    </a:lnTo>
                    <a:lnTo>
                      <a:pt x="946" y="368"/>
                    </a:lnTo>
                    <a:lnTo>
                      <a:pt x="963" y="399"/>
                    </a:lnTo>
                    <a:lnTo>
                      <a:pt x="973" y="433"/>
                    </a:lnTo>
                    <a:lnTo>
                      <a:pt x="978" y="469"/>
                    </a:lnTo>
                    <a:lnTo>
                      <a:pt x="978" y="506"/>
                    </a:lnTo>
                    <a:lnTo>
                      <a:pt x="973" y="541"/>
                    </a:lnTo>
                    <a:lnTo>
                      <a:pt x="961" y="574"/>
                    </a:lnTo>
                    <a:lnTo>
                      <a:pt x="944" y="603"/>
                    </a:lnTo>
                    <a:lnTo>
                      <a:pt x="923" y="628"/>
                    </a:lnTo>
                    <a:lnTo>
                      <a:pt x="896" y="646"/>
                    </a:lnTo>
                    <a:lnTo>
                      <a:pt x="864" y="656"/>
                    </a:lnTo>
                    <a:lnTo>
                      <a:pt x="828" y="658"/>
                    </a:lnTo>
                    <a:lnTo>
                      <a:pt x="786" y="649"/>
                    </a:lnTo>
                    <a:lnTo>
                      <a:pt x="741" y="629"/>
                    </a:lnTo>
                    <a:close/>
                  </a:path>
                </a:pathLst>
              </a:custGeom>
              <a:noFill/>
              <a:ln w="9525">
                <a:solidFill>
                  <a:srgbClr val="000000"/>
                </a:solidFill>
                <a:round/>
                <a:headEnd/>
                <a:tailEnd/>
              </a:ln>
              <a:extLst>
                <a:ext uri="{909E8E84-426E-40dd-AFC4-6F175D3DCCD1}">
                  <a14:hiddenFill xmlns:a14="http://schemas.microsoft.com/office/drawing/2010/main">
                    <a:solidFill>
                      <a:srgbClr val="800000"/>
                    </a:solidFill>
                  </a14:hiddenFill>
                </a:ext>
              </a:extLst>
            </p:spPr>
            <p:txBody>
              <a:bodyPr/>
              <a:lstStyle/>
              <a:p>
                <a:endParaRPr lang="en-US"/>
              </a:p>
            </p:txBody>
          </p:sp>
          <p:sp>
            <p:nvSpPr>
              <p:cNvPr id="737533" name="Freeform 253"/>
              <p:cNvSpPr>
                <a:spLocks/>
              </p:cNvSpPr>
              <p:nvPr/>
            </p:nvSpPr>
            <p:spPr bwMode="auto">
              <a:xfrm>
                <a:off x="5484" y="2586"/>
                <a:ext cx="858" cy="601"/>
              </a:xfrm>
              <a:custGeom>
                <a:avLst/>
                <a:gdLst>
                  <a:gd name="T0" fmla="*/ 686 w 859"/>
                  <a:gd name="T1" fmla="*/ 514 h 601"/>
                  <a:gd name="T2" fmla="*/ 645 w 859"/>
                  <a:gd name="T3" fmla="*/ 541 h 601"/>
                  <a:gd name="T4" fmla="*/ 598 w 859"/>
                  <a:gd name="T5" fmla="*/ 568 h 601"/>
                  <a:gd name="T6" fmla="*/ 548 w 859"/>
                  <a:gd name="T7" fmla="*/ 588 h 601"/>
                  <a:gd name="T8" fmla="*/ 495 w 859"/>
                  <a:gd name="T9" fmla="*/ 599 h 601"/>
                  <a:gd name="T10" fmla="*/ 440 w 859"/>
                  <a:gd name="T11" fmla="*/ 598 h 601"/>
                  <a:gd name="T12" fmla="*/ 385 w 859"/>
                  <a:gd name="T13" fmla="*/ 581 h 601"/>
                  <a:gd name="T14" fmla="*/ 327 w 859"/>
                  <a:gd name="T15" fmla="*/ 543 h 601"/>
                  <a:gd name="T16" fmla="*/ 267 w 859"/>
                  <a:gd name="T17" fmla="*/ 524 h 601"/>
                  <a:gd name="T18" fmla="*/ 211 w 859"/>
                  <a:gd name="T19" fmla="*/ 539 h 601"/>
                  <a:gd name="T20" fmla="*/ 163 w 859"/>
                  <a:gd name="T21" fmla="*/ 549 h 601"/>
                  <a:gd name="T22" fmla="*/ 123 w 859"/>
                  <a:gd name="T23" fmla="*/ 556 h 601"/>
                  <a:gd name="T24" fmla="*/ 90 w 859"/>
                  <a:gd name="T25" fmla="*/ 558 h 601"/>
                  <a:gd name="T26" fmla="*/ 63 w 859"/>
                  <a:gd name="T27" fmla="*/ 553 h 601"/>
                  <a:gd name="T28" fmla="*/ 41 w 859"/>
                  <a:gd name="T29" fmla="*/ 543 h 601"/>
                  <a:gd name="T30" fmla="*/ 26 w 859"/>
                  <a:gd name="T31" fmla="*/ 526 h 601"/>
                  <a:gd name="T32" fmla="*/ 6 w 859"/>
                  <a:gd name="T33" fmla="*/ 479 h 601"/>
                  <a:gd name="T34" fmla="*/ 0 w 859"/>
                  <a:gd name="T35" fmla="*/ 418 h 601"/>
                  <a:gd name="T36" fmla="*/ 11 w 859"/>
                  <a:gd name="T37" fmla="*/ 369 h 601"/>
                  <a:gd name="T38" fmla="*/ 40 w 859"/>
                  <a:gd name="T39" fmla="*/ 329 h 601"/>
                  <a:gd name="T40" fmla="*/ 76 w 859"/>
                  <a:gd name="T41" fmla="*/ 301 h 601"/>
                  <a:gd name="T42" fmla="*/ 119 w 859"/>
                  <a:gd name="T43" fmla="*/ 279 h 601"/>
                  <a:gd name="T44" fmla="*/ 161 w 859"/>
                  <a:gd name="T45" fmla="*/ 268 h 601"/>
                  <a:gd name="T46" fmla="*/ 198 w 859"/>
                  <a:gd name="T47" fmla="*/ 264 h 601"/>
                  <a:gd name="T48" fmla="*/ 191 w 859"/>
                  <a:gd name="T49" fmla="*/ 228 h 601"/>
                  <a:gd name="T50" fmla="*/ 171 w 859"/>
                  <a:gd name="T51" fmla="*/ 158 h 601"/>
                  <a:gd name="T52" fmla="*/ 179 w 859"/>
                  <a:gd name="T53" fmla="*/ 99 h 601"/>
                  <a:gd name="T54" fmla="*/ 211 w 859"/>
                  <a:gd name="T55" fmla="*/ 53 h 601"/>
                  <a:gd name="T56" fmla="*/ 259 w 859"/>
                  <a:gd name="T57" fmla="*/ 21 h 601"/>
                  <a:gd name="T58" fmla="*/ 319 w 859"/>
                  <a:gd name="T59" fmla="*/ 8 h 601"/>
                  <a:gd name="T60" fmla="*/ 387 w 859"/>
                  <a:gd name="T61" fmla="*/ 14 h 601"/>
                  <a:gd name="T62" fmla="*/ 459 w 859"/>
                  <a:gd name="T63" fmla="*/ 46 h 601"/>
                  <a:gd name="T64" fmla="*/ 517 w 859"/>
                  <a:gd name="T65" fmla="*/ 43 h 601"/>
                  <a:gd name="T66" fmla="*/ 572 w 859"/>
                  <a:gd name="T67" fmla="*/ 8 h 601"/>
                  <a:gd name="T68" fmla="*/ 628 w 859"/>
                  <a:gd name="T69" fmla="*/ 0 h 601"/>
                  <a:gd name="T70" fmla="*/ 683 w 859"/>
                  <a:gd name="T71" fmla="*/ 13 h 601"/>
                  <a:gd name="T72" fmla="*/ 730 w 859"/>
                  <a:gd name="T73" fmla="*/ 41 h 601"/>
                  <a:gd name="T74" fmla="*/ 763 w 859"/>
                  <a:gd name="T75" fmla="*/ 81 h 601"/>
                  <a:gd name="T76" fmla="*/ 776 w 859"/>
                  <a:gd name="T77" fmla="*/ 128 h 601"/>
                  <a:gd name="T78" fmla="*/ 763 w 859"/>
                  <a:gd name="T79" fmla="*/ 178 h 601"/>
                  <a:gd name="T80" fmla="*/ 798 w 859"/>
                  <a:gd name="T81" fmla="*/ 231 h 601"/>
                  <a:gd name="T82" fmla="*/ 856 w 859"/>
                  <a:gd name="T83" fmla="*/ 343 h 601"/>
                  <a:gd name="T84" fmla="*/ 848 w 859"/>
                  <a:gd name="T85" fmla="*/ 466 h 601"/>
                  <a:gd name="T86" fmla="*/ 771 w 859"/>
                  <a:gd name="T87" fmla="*/ 52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9" h="601">
                    <a:moveTo>
                      <a:pt x="706" y="501"/>
                    </a:moveTo>
                    <a:lnTo>
                      <a:pt x="686" y="514"/>
                    </a:lnTo>
                    <a:lnTo>
                      <a:pt x="666" y="528"/>
                    </a:lnTo>
                    <a:lnTo>
                      <a:pt x="645" y="541"/>
                    </a:lnTo>
                    <a:lnTo>
                      <a:pt x="622" y="554"/>
                    </a:lnTo>
                    <a:lnTo>
                      <a:pt x="598" y="568"/>
                    </a:lnTo>
                    <a:lnTo>
                      <a:pt x="573" y="579"/>
                    </a:lnTo>
                    <a:lnTo>
                      <a:pt x="548" y="588"/>
                    </a:lnTo>
                    <a:lnTo>
                      <a:pt x="522" y="594"/>
                    </a:lnTo>
                    <a:lnTo>
                      <a:pt x="495" y="599"/>
                    </a:lnTo>
                    <a:lnTo>
                      <a:pt x="469" y="601"/>
                    </a:lnTo>
                    <a:lnTo>
                      <a:pt x="440" y="598"/>
                    </a:lnTo>
                    <a:lnTo>
                      <a:pt x="414" y="591"/>
                    </a:lnTo>
                    <a:lnTo>
                      <a:pt x="385" y="581"/>
                    </a:lnTo>
                    <a:lnTo>
                      <a:pt x="356" y="564"/>
                    </a:lnTo>
                    <a:lnTo>
                      <a:pt x="327" y="543"/>
                    </a:lnTo>
                    <a:lnTo>
                      <a:pt x="299" y="514"/>
                    </a:lnTo>
                    <a:lnTo>
                      <a:pt x="267" y="524"/>
                    </a:lnTo>
                    <a:lnTo>
                      <a:pt x="239" y="531"/>
                    </a:lnTo>
                    <a:lnTo>
                      <a:pt x="211" y="539"/>
                    </a:lnTo>
                    <a:lnTo>
                      <a:pt x="186" y="544"/>
                    </a:lnTo>
                    <a:lnTo>
                      <a:pt x="163" y="549"/>
                    </a:lnTo>
                    <a:lnTo>
                      <a:pt x="143" y="554"/>
                    </a:lnTo>
                    <a:lnTo>
                      <a:pt x="123" y="556"/>
                    </a:lnTo>
                    <a:lnTo>
                      <a:pt x="104" y="558"/>
                    </a:lnTo>
                    <a:lnTo>
                      <a:pt x="90" y="558"/>
                    </a:lnTo>
                    <a:lnTo>
                      <a:pt x="75" y="556"/>
                    </a:lnTo>
                    <a:lnTo>
                      <a:pt x="63" y="553"/>
                    </a:lnTo>
                    <a:lnTo>
                      <a:pt x="51" y="548"/>
                    </a:lnTo>
                    <a:lnTo>
                      <a:pt x="41" y="543"/>
                    </a:lnTo>
                    <a:lnTo>
                      <a:pt x="33" y="534"/>
                    </a:lnTo>
                    <a:lnTo>
                      <a:pt x="26" y="526"/>
                    </a:lnTo>
                    <a:lnTo>
                      <a:pt x="20" y="514"/>
                    </a:lnTo>
                    <a:lnTo>
                      <a:pt x="6" y="479"/>
                    </a:lnTo>
                    <a:lnTo>
                      <a:pt x="0" y="448"/>
                    </a:lnTo>
                    <a:lnTo>
                      <a:pt x="0" y="418"/>
                    </a:lnTo>
                    <a:lnTo>
                      <a:pt x="3" y="393"/>
                    </a:lnTo>
                    <a:lnTo>
                      <a:pt x="11" y="369"/>
                    </a:lnTo>
                    <a:lnTo>
                      <a:pt x="25" y="348"/>
                    </a:lnTo>
                    <a:lnTo>
                      <a:pt x="40" y="329"/>
                    </a:lnTo>
                    <a:lnTo>
                      <a:pt x="56" y="314"/>
                    </a:lnTo>
                    <a:lnTo>
                      <a:pt x="76" y="301"/>
                    </a:lnTo>
                    <a:lnTo>
                      <a:pt x="98" y="289"/>
                    </a:lnTo>
                    <a:lnTo>
                      <a:pt x="119" y="279"/>
                    </a:lnTo>
                    <a:lnTo>
                      <a:pt x="139" y="273"/>
                    </a:lnTo>
                    <a:lnTo>
                      <a:pt x="161" y="268"/>
                    </a:lnTo>
                    <a:lnTo>
                      <a:pt x="181" y="264"/>
                    </a:lnTo>
                    <a:lnTo>
                      <a:pt x="198" y="264"/>
                    </a:lnTo>
                    <a:lnTo>
                      <a:pt x="213" y="264"/>
                    </a:lnTo>
                    <a:lnTo>
                      <a:pt x="191" y="228"/>
                    </a:lnTo>
                    <a:lnTo>
                      <a:pt x="178" y="191"/>
                    </a:lnTo>
                    <a:lnTo>
                      <a:pt x="171" y="158"/>
                    </a:lnTo>
                    <a:lnTo>
                      <a:pt x="173" y="128"/>
                    </a:lnTo>
                    <a:lnTo>
                      <a:pt x="179" y="99"/>
                    </a:lnTo>
                    <a:lnTo>
                      <a:pt x="193" y="74"/>
                    </a:lnTo>
                    <a:lnTo>
                      <a:pt x="211" y="53"/>
                    </a:lnTo>
                    <a:lnTo>
                      <a:pt x="233" y="34"/>
                    </a:lnTo>
                    <a:lnTo>
                      <a:pt x="259" y="21"/>
                    </a:lnTo>
                    <a:lnTo>
                      <a:pt x="287" y="13"/>
                    </a:lnTo>
                    <a:lnTo>
                      <a:pt x="319" y="8"/>
                    </a:lnTo>
                    <a:lnTo>
                      <a:pt x="354" y="10"/>
                    </a:lnTo>
                    <a:lnTo>
                      <a:pt x="387" y="14"/>
                    </a:lnTo>
                    <a:lnTo>
                      <a:pt x="424" y="28"/>
                    </a:lnTo>
                    <a:lnTo>
                      <a:pt x="459" y="46"/>
                    </a:lnTo>
                    <a:lnTo>
                      <a:pt x="494" y="71"/>
                    </a:lnTo>
                    <a:lnTo>
                      <a:pt x="517" y="43"/>
                    </a:lnTo>
                    <a:lnTo>
                      <a:pt x="543" y="21"/>
                    </a:lnTo>
                    <a:lnTo>
                      <a:pt x="572" y="8"/>
                    </a:lnTo>
                    <a:lnTo>
                      <a:pt x="600" y="1"/>
                    </a:lnTo>
                    <a:lnTo>
                      <a:pt x="628" y="0"/>
                    </a:lnTo>
                    <a:lnTo>
                      <a:pt x="657" y="3"/>
                    </a:lnTo>
                    <a:lnTo>
                      <a:pt x="683" y="13"/>
                    </a:lnTo>
                    <a:lnTo>
                      <a:pt x="708" y="24"/>
                    </a:lnTo>
                    <a:lnTo>
                      <a:pt x="730" y="41"/>
                    </a:lnTo>
                    <a:lnTo>
                      <a:pt x="748" y="59"/>
                    </a:lnTo>
                    <a:lnTo>
                      <a:pt x="763" y="81"/>
                    </a:lnTo>
                    <a:lnTo>
                      <a:pt x="771" y="104"/>
                    </a:lnTo>
                    <a:lnTo>
                      <a:pt x="776" y="128"/>
                    </a:lnTo>
                    <a:lnTo>
                      <a:pt x="773" y="153"/>
                    </a:lnTo>
                    <a:lnTo>
                      <a:pt x="763" y="178"/>
                    </a:lnTo>
                    <a:lnTo>
                      <a:pt x="746" y="201"/>
                    </a:lnTo>
                    <a:lnTo>
                      <a:pt x="798" y="231"/>
                    </a:lnTo>
                    <a:lnTo>
                      <a:pt x="834" y="281"/>
                    </a:lnTo>
                    <a:lnTo>
                      <a:pt x="856" y="343"/>
                    </a:lnTo>
                    <a:lnTo>
                      <a:pt x="859" y="408"/>
                    </a:lnTo>
                    <a:lnTo>
                      <a:pt x="848" y="466"/>
                    </a:lnTo>
                    <a:lnTo>
                      <a:pt x="818" y="506"/>
                    </a:lnTo>
                    <a:lnTo>
                      <a:pt x="771" y="521"/>
                    </a:lnTo>
                    <a:lnTo>
                      <a:pt x="706" y="501"/>
                    </a:lnTo>
                    <a:close/>
                  </a:path>
                </a:pathLst>
              </a:custGeom>
              <a:noFill/>
              <a:ln w="9525">
                <a:solidFill>
                  <a:srgbClr val="000000"/>
                </a:solidFill>
                <a:round/>
                <a:headEnd/>
                <a:tailEnd/>
              </a:ln>
              <a:extLst>
                <a:ext uri="{909E8E84-426E-40dd-AFC4-6F175D3DCCD1}">
                  <a14:hiddenFill xmlns:a14="http://schemas.microsoft.com/office/drawing/2010/main">
                    <a:solidFill>
                      <a:srgbClr val="800000"/>
                    </a:solidFill>
                  </a14:hiddenFill>
                </a:ext>
              </a:extLst>
            </p:spPr>
            <p:txBody>
              <a:bodyPr/>
              <a:lstStyle/>
              <a:p>
                <a:endParaRPr lang="en-US"/>
              </a:p>
            </p:txBody>
          </p:sp>
        </p:grpSp>
        <p:grpSp>
          <p:nvGrpSpPr>
            <p:cNvPr id="737534" name="Group 254"/>
            <p:cNvGrpSpPr>
              <a:grpSpLocks/>
            </p:cNvGrpSpPr>
            <p:nvPr/>
          </p:nvGrpSpPr>
          <p:grpSpPr bwMode="auto">
            <a:xfrm>
              <a:off x="4552" y="7124"/>
              <a:ext cx="901" cy="582"/>
              <a:chOff x="4638" y="2002"/>
              <a:chExt cx="1768" cy="1225"/>
            </a:xfrm>
          </p:grpSpPr>
          <p:sp>
            <p:nvSpPr>
              <p:cNvPr id="737535" name="Freeform 255"/>
              <p:cNvSpPr>
                <a:spLocks/>
              </p:cNvSpPr>
              <p:nvPr/>
            </p:nvSpPr>
            <p:spPr bwMode="auto">
              <a:xfrm>
                <a:off x="4638" y="2002"/>
                <a:ext cx="1606" cy="937"/>
              </a:xfrm>
              <a:custGeom>
                <a:avLst/>
                <a:gdLst>
                  <a:gd name="T0" fmla="*/ 1533 w 1605"/>
                  <a:gd name="T1" fmla="*/ 683 h 937"/>
                  <a:gd name="T2" fmla="*/ 1591 w 1605"/>
                  <a:gd name="T3" fmla="*/ 597 h 937"/>
                  <a:gd name="T4" fmla="*/ 1603 w 1605"/>
                  <a:gd name="T5" fmla="*/ 487 h 937"/>
                  <a:gd name="T6" fmla="*/ 1556 w 1605"/>
                  <a:gd name="T7" fmla="*/ 400 h 937"/>
                  <a:gd name="T8" fmla="*/ 1460 w 1605"/>
                  <a:gd name="T9" fmla="*/ 374 h 937"/>
                  <a:gd name="T10" fmla="*/ 1395 w 1605"/>
                  <a:gd name="T11" fmla="*/ 367 h 937"/>
                  <a:gd name="T12" fmla="*/ 1362 w 1605"/>
                  <a:gd name="T13" fmla="*/ 375 h 937"/>
                  <a:gd name="T14" fmla="*/ 1344 w 1605"/>
                  <a:gd name="T15" fmla="*/ 402 h 937"/>
                  <a:gd name="T16" fmla="*/ 1373 w 1605"/>
                  <a:gd name="T17" fmla="*/ 392 h 937"/>
                  <a:gd name="T18" fmla="*/ 1415 w 1605"/>
                  <a:gd name="T19" fmla="*/ 332 h 937"/>
                  <a:gd name="T20" fmla="*/ 1423 w 1605"/>
                  <a:gd name="T21" fmla="*/ 279 h 937"/>
                  <a:gd name="T22" fmla="*/ 1405 w 1605"/>
                  <a:gd name="T23" fmla="*/ 232 h 937"/>
                  <a:gd name="T24" fmla="*/ 1368 w 1605"/>
                  <a:gd name="T25" fmla="*/ 197 h 937"/>
                  <a:gd name="T26" fmla="*/ 1322 w 1605"/>
                  <a:gd name="T27" fmla="*/ 177 h 937"/>
                  <a:gd name="T28" fmla="*/ 1272 w 1605"/>
                  <a:gd name="T29" fmla="*/ 174 h 937"/>
                  <a:gd name="T30" fmla="*/ 1227 w 1605"/>
                  <a:gd name="T31" fmla="*/ 192 h 937"/>
                  <a:gd name="T32" fmla="*/ 1211 w 1605"/>
                  <a:gd name="T33" fmla="*/ 157 h 937"/>
                  <a:gd name="T34" fmla="*/ 1179 w 1605"/>
                  <a:gd name="T35" fmla="*/ 79 h 937"/>
                  <a:gd name="T36" fmla="*/ 1112 w 1605"/>
                  <a:gd name="T37" fmla="*/ 27 h 937"/>
                  <a:gd name="T38" fmla="*/ 1024 w 1605"/>
                  <a:gd name="T39" fmla="*/ 2 h 937"/>
                  <a:gd name="T40" fmla="*/ 926 w 1605"/>
                  <a:gd name="T41" fmla="*/ 4 h 937"/>
                  <a:gd name="T42" fmla="*/ 831 w 1605"/>
                  <a:gd name="T43" fmla="*/ 29 h 937"/>
                  <a:gd name="T44" fmla="*/ 753 w 1605"/>
                  <a:gd name="T45" fmla="*/ 75 h 937"/>
                  <a:gd name="T46" fmla="*/ 703 w 1605"/>
                  <a:gd name="T47" fmla="*/ 145 h 937"/>
                  <a:gd name="T48" fmla="*/ 667 w 1605"/>
                  <a:gd name="T49" fmla="*/ 172 h 937"/>
                  <a:gd name="T50" fmla="*/ 602 w 1605"/>
                  <a:gd name="T51" fmla="*/ 187 h 937"/>
                  <a:gd name="T52" fmla="*/ 550 w 1605"/>
                  <a:gd name="T53" fmla="*/ 250 h 937"/>
                  <a:gd name="T54" fmla="*/ 544 w 1605"/>
                  <a:gd name="T55" fmla="*/ 347 h 937"/>
                  <a:gd name="T56" fmla="*/ 537 w 1605"/>
                  <a:gd name="T57" fmla="*/ 374 h 937"/>
                  <a:gd name="T58" fmla="*/ 476 w 1605"/>
                  <a:gd name="T59" fmla="*/ 332 h 937"/>
                  <a:gd name="T60" fmla="*/ 414 w 1605"/>
                  <a:gd name="T61" fmla="*/ 307 h 937"/>
                  <a:gd name="T62" fmla="*/ 358 w 1605"/>
                  <a:gd name="T63" fmla="*/ 300 h 937"/>
                  <a:gd name="T64" fmla="*/ 308 w 1605"/>
                  <a:gd name="T65" fmla="*/ 312 h 937"/>
                  <a:gd name="T66" fmla="*/ 268 w 1605"/>
                  <a:gd name="T67" fmla="*/ 340 h 937"/>
                  <a:gd name="T68" fmla="*/ 243 w 1605"/>
                  <a:gd name="T69" fmla="*/ 387 h 937"/>
                  <a:gd name="T70" fmla="*/ 238 w 1605"/>
                  <a:gd name="T71" fmla="*/ 450 h 937"/>
                  <a:gd name="T72" fmla="*/ 180 w 1605"/>
                  <a:gd name="T73" fmla="*/ 487 h 937"/>
                  <a:gd name="T74" fmla="*/ 85 w 1605"/>
                  <a:gd name="T75" fmla="*/ 515 h 937"/>
                  <a:gd name="T76" fmla="*/ 27 w 1605"/>
                  <a:gd name="T77" fmla="*/ 574 h 937"/>
                  <a:gd name="T78" fmla="*/ 2 w 1605"/>
                  <a:gd name="T79" fmla="*/ 648 h 937"/>
                  <a:gd name="T80" fmla="*/ 5 w 1605"/>
                  <a:gd name="T81" fmla="*/ 728 h 937"/>
                  <a:gd name="T82" fmla="*/ 37 w 1605"/>
                  <a:gd name="T83" fmla="*/ 802 h 937"/>
                  <a:gd name="T84" fmla="*/ 90 w 1605"/>
                  <a:gd name="T85" fmla="*/ 855 h 937"/>
                  <a:gd name="T86" fmla="*/ 161 w 1605"/>
                  <a:gd name="T87" fmla="*/ 875 h 937"/>
                  <a:gd name="T88" fmla="*/ 226 w 1605"/>
                  <a:gd name="T89" fmla="*/ 888 h 937"/>
                  <a:gd name="T90" fmla="*/ 283 w 1605"/>
                  <a:gd name="T91" fmla="*/ 915 h 937"/>
                  <a:gd name="T92" fmla="*/ 348 w 1605"/>
                  <a:gd name="T93" fmla="*/ 932 h 937"/>
                  <a:gd name="T94" fmla="*/ 419 w 1605"/>
                  <a:gd name="T95" fmla="*/ 937 h 937"/>
                  <a:gd name="T96" fmla="*/ 491 w 1605"/>
                  <a:gd name="T97" fmla="*/ 935 h 937"/>
                  <a:gd name="T98" fmla="*/ 557 w 1605"/>
                  <a:gd name="T99" fmla="*/ 923 h 937"/>
                  <a:gd name="T100" fmla="*/ 615 w 1605"/>
                  <a:gd name="T101" fmla="*/ 908 h 937"/>
                  <a:gd name="T102" fmla="*/ 658 w 1605"/>
                  <a:gd name="T103" fmla="*/ 887 h 937"/>
                  <a:gd name="T104" fmla="*/ 707 w 1605"/>
                  <a:gd name="T105" fmla="*/ 877 h 937"/>
                  <a:gd name="T106" fmla="*/ 816 w 1605"/>
                  <a:gd name="T107" fmla="*/ 887 h 937"/>
                  <a:gd name="T108" fmla="*/ 966 w 1605"/>
                  <a:gd name="T109" fmla="*/ 900 h 937"/>
                  <a:gd name="T110" fmla="*/ 1134 w 1605"/>
                  <a:gd name="T111" fmla="*/ 908 h 937"/>
                  <a:gd name="T112" fmla="*/ 1297 w 1605"/>
                  <a:gd name="T113" fmla="*/ 907 h 937"/>
                  <a:gd name="T114" fmla="*/ 1430 w 1605"/>
                  <a:gd name="T115" fmla="*/ 885 h 937"/>
                  <a:gd name="T116" fmla="*/ 1511 w 1605"/>
                  <a:gd name="T117" fmla="*/ 838 h 937"/>
                  <a:gd name="T118" fmla="*/ 1520 w 1605"/>
                  <a:gd name="T119" fmla="*/ 75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 h="937">
                    <a:moveTo>
                      <a:pt x="1488" y="703"/>
                    </a:moveTo>
                    <a:lnTo>
                      <a:pt x="1533" y="683"/>
                    </a:lnTo>
                    <a:lnTo>
                      <a:pt x="1568" y="647"/>
                    </a:lnTo>
                    <a:lnTo>
                      <a:pt x="1591" y="597"/>
                    </a:lnTo>
                    <a:lnTo>
                      <a:pt x="1605" y="542"/>
                    </a:lnTo>
                    <a:lnTo>
                      <a:pt x="1603" y="487"/>
                    </a:lnTo>
                    <a:lnTo>
                      <a:pt x="1588" y="437"/>
                    </a:lnTo>
                    <a:lnTo>
                      <a:pt x="1556" y="400"/>
                    </a:lnTo>
                    <a:lnTo>
                      <a:pt x="1510" y="380"/>
                    </a:lnTo>
                    <a:lnTo>
                      <a:pt x="1460" y="374"/>
                    </a:lnTo>
                    <a:lnTo>
                      <a:pt x="1422" y="369"/>
                    </a:lnTo>
                    <a:lnTo>
                      <a:pt x="1395" y="367"/>
                    </a:lnTo>
                    <a:lnTo>
                      <a:pt x="1375" y="369"/>
                    </a:lnTo>
                    <a:lnTo>
                      <a:pt x="1362" y="375"/>
                    </a:lnTo>
                    <a:lnTo>
                      <a:pt x="1352" y="387"/>
                    </a:lnTo>
                    <a:lnTo>
                      <a:pt x="1344" y="402"/>
                    </a:lnTo>
                    <a:lnTo>
                      <a:pt x="1337" y="424"/>
                    </a:lnTo>
                    <a:lnTo>
                      <a:pt x="1373" y="392"/>
                    </a:lnTo>
                    <a:lnTo>
                      <a:pt x="1398" y="362"/>
                    </a:lnTo>
                    <a:lnTo>
                      <a:pt x="1415" y="332"/>
                    </a:lnTo>
                    <a:lnTo>
                      <a:pt x="1422" y="305"/>
                    </a:lnTo>
                    <a:lnTo>
                      <a:pt x="1423" y="279"/>
                    </a:lnTo>
                    <a:lnTo>
                      <a:pt x="1417" y="254"/>
                    </a:lnTo>
                    <a:lnTo>
                      <a:pt x="1405" y="232"/>
                    </a:lnTo>
                    <a:lnTo>
                      <a:pt x="1388" y="214"/>
                    </a:lnTo>
                    <a:lnTo>
                      <a:pt x="1368" y="197"/>
                    </a:lnTo>
                    <a:lnTo>
                      <a:pt x="1345" y="185"/>
                    </a:lnTo>
                    <a:lnTo>
                      <a:pt x="1322" y="177"/>
                    </a:lnTo>
                    <a:lnTo>
                      <a:pt x="1297" y="174"/>
                    </a:lnTo>
                    <a:lnTo>
                      <a:pt x="1272" y="174"/>
                    </a:lnTo>
                    <a:lnTo>
                      <a:pt x="1249" y="180"/>
                    </a:lnTo>
                    <a:lnTo>
                      <a:pt x="1227" y="192"/>
                    </a:lnTo>
                    <a:lnTo>
                      <a:pt x="1209" y="209"/>
                    </a:lnTo>
                    <a:lnTo>
                      <a:pt x="1211" y="157"/>
                    </a:lnTo>
                    <a:lnTo>
                      <a:pt x="1201" y="114"/>
                    </a:lnTo>
                    <a:lnTo>
                      <a:pt x="1179" y="79"/>
                    </a:lnTo>
                    <a:lnTo>
                      <a:pt x="1149" y="49"/>
                    </a:lnTo>
                    <a:lnTo>
                      <a:pt x="1112" y="27"/>
                    </a:lnTo>
                    <a:lnTo>
                      <a:pt x="1071" y="12"/>
                    </a:lnTo>
                    <a:lnTo>
                      <a:pt x="1024" y="2"/>
                    </a:lnTo>
                    <a:lnTo>
                      <a:pt x="976" y="0"/>
                    </a:lnTo>
                    <a:lnTo>
                      <a:pt x="926" y="4"/>
                    </a:lnTo>
                    <a:lnTo>
                      <a:pt x="878" y="14"/>
                    </a:lnTo>
                    <a:lnTo>
                      <a:pt x="831" y="29"/>
                    </a:lnTo>
                    <a:lnTo>
                      <a:pt x="790" y="50"/>
                    </a:lnTo>
                    <a:lnTo>
                      <a:pt x="753" y="75"/>
                    </a:lnTo>
                    <a:lnTo>
                      <a:pt x="723" y="109"/>
                    </a:lnTo>
                    <a:lnTo>
                      <a:pt x="703" y="145"/>
                    </a:lnTo>
                    <a:lnTo>
                      <a:pt x="693" y="187"/>
                    </a:lnTo>
                    <a:lnTo>
                      <a:pt x="667" y="172"/>
                    </a:lnTo>
                    <a:lnTo>
                      <a:pt x="635" y="172"/>
                    </a:lnTo>
                    <a:lnTo>
                      <a:pt x="602" y="187"/>
                    </a:lnTo>
                    <a:lnTo>
                      <a:pt x="574" y="214"/>
                    </a:lnTo>
                    <a:lnTo>
                      <a:pt x="550" y="250"/>
                    </a:lnTo>
                    <a:lnTo>
                      <a:pt x="540" y="295"/>
                    </a:lnTo>
                    <a:lnTo>
                      <a:pt x="544" y="347"/>
                    </a:lnTo>
                    <a:lnTo>
                      <a:pt x="565" y="402"/>
                    </a:lnTo>
                    <a:lnTo>
                      <a:pt x="537" y="374"/>
                    </a:lnTo>
                    <a:lnTo>
                      <a:pt x="506" y="350"/>
                    </a:lnTo>
                    <a:lnTo>
                      <a:pt x="476" y="332"/>
                    </a:lnTo>
                    <a:lnTo>
                      <a:pt x="446" y="317"/>
                    </a:lnTo>
                    <a:lnTo>
                      <a:pt x="414" y="307"/>
                    </a:lnTo>
                    <a:lnTo>
                      <a:pt x="386" y="302"/>
                    </a:lnTo>
                    <a:lnTo>
                      <a:pt x="358" y="300"/>
                    </a:lnTo>
                    <a:lnTo>
                      <a:pt x="331" y="304"/>
                    </a:lnTo>
                    <a:lnTo>
                      <a:pt x="308" y="312"/>
                    </a:lnTo>
                    <a:lnTo>
                      <a:pt x="286" y="324"/>
                    </a:lnTo>
                    <a:lnTo>
                      <a:pt x="268" y="340"/>
                    </a:lnTo>
                    <a:lnTo>
                      <a:pt x="254" y="362"/>
                    </a:lnTo>
                    <a:lnTo>
                      <a:pt x="243" y="387"/>
                    </a:lnTo>
                    <a:lnTo>
                      <a:pt x="238" y="417"/>
                    </a:lnTo>
                    <a:lnTo>
                      <a:pt x="238" y="450"/>
                    </a:lnTo>
                    <a:lnTo>
                      <a:pt x="243" y="489"/>
                    </a:lnTo>
                    <a:lnTo>
                      <a:pt x="180" y="487"/>
                    </a:lnTo>
                    <a:lnTo>
                      <a:pt x="128" y="497"/>
                    </a:lnTo>
                    <a:lnTo>
                      <a:pt x="85" y="515"/>
                    </a:lnTo>
                    <a:lnTo>
                      <a:pt x="52" y="540"/>
                    </a:lnTo>
                    <a:lnTo>
                      <a:pt x="27" y="574"/>
                    </a:lnTo>
                    <a:lnTo>
                      <a:pt x="10" y="608"/>
                    </a:lnTo>
                    <a:lnTo>
                      <a:pt x="2" y="648"/>
                    </a:lnTo>
                    <a:lnTo>
                      <a:pt x="0" y="688"/>
                    </a:lnTo>
                    <a:lnTo>
                      <a:pt x="5" y="728"/>
                    </a:lnTo>
                    <a:lnTo>
                      <a:pt x="18" y="767"/>
                    </a:lnTo>
                    <a:lnTo>
                      <a:pt x="37" y="802"/>
                    </a:lnTo>
                    <a:lnTo>
                      <a:pt x="60" y="832"/>
                    </a:lnTo>
                    <a:lnTo>
                      <a:pt x="90" y="855"/>
                    </a:lnTo>
                    <a:lnTo>
                      <a:pt x="123" y="870"/>
                    </a:lnTo>
                    <a:lnTo>
                      <a:pt x="161" y="875"/>
                    </a:lnTo>
                    <a:lnTo>
                      <a:pt x="205" y="870"/>
                    </a:lnTo>
                    <a:lnTo>
                      <a:pt x="226" y="888"/>
                    </a:lnTo>
                    <a:lnTo>
                      <a:pt x="253" y="903"/>
                    </a:lnTo>
                    <a:lnTo>
                      <a:pt x="283" y="915"/>
                    </a:lnTo>
                    <a:lnTo>
                      <a:pt x="314" y="925"/>
                    </a:lnTo>
                    <a:lnTo>
                      <a:pt x="348" y="932"/>
                    </a:lnTo>
                    <a:lnTo>
                      <a:pt x="384" y="935"/>
                    </a:lnTo>
                    <a:lnTo>
                      <a:pt x="419" y="937"/>
                    </a:lnTo>
                    <a:lnTo>
                      <a:pt x="456" y="937"/>
                    </a:lnTo>
                    <a:lnTo>
                      <a:pt x="491" y="935"/>
                    </a:lnTo>
                    <a:lnTo>
                      <a:pt x="525" y="930"/>
                    </a:lnTo>
                    <a:lnTo>
                      <a:pt x="557" y="923"/>
                    </a:lnTo>
                    <a:lnTo>
                      <a:pt x="589" y="917"/>
                    </a:lnTo>
                    <a:lnTo>
                      <a:pt x="615" y="908"/>
                    </a:lnTo>
                    <a:lnTo>
                      <a:pt x="639" y="898"/>
                    </a:lnTo>
                    <a:lnTo>
                      <a:pt x="658" y="887"/>
                    </a:lnTo>
                    <a:lnTo>
                      <a:pt x="673" y="875"/>
                    </a:lnTo>
                    <a:lnTo>
                      <a:pt x="707" y="877"/>
                    </a:lnTo>
                    <a:lnTo>
                      <a:pt x="755" y="880"/>
                    </a:lnTo>
                    <a:lnTo>
                      <a:pt x="816" y="887"/>
                    </a:lnTo>
                    <a:lnTo>
                      <a:pt x="888" y="893"/>
                    </a:lnTo>
                    <a:lnTo>
                      <a:pt x="966" y="900"/>
                    </a:lnTo>
                    <a:lnTo>
                      <a:pt x="1049" y="905"/>
                    </a:lnTo>
                    <a:lnTo>
                      <a:pt x="1134" y="908"/>
                    </a:lnTo>
                    <a:lnTo>
                      <a:pt x="1217" y="910"/>
                    </a:lnTo>
                    <a:lnTo>
                      <a:pt x="1297" y="907"/>
                    </a:lnTo>
                    <a:lnTo>
                      <a:pt x="1368" y="898"/>
                    </a:lnTo>
                    <a:lnTo>
                      <a:pt x="1430" y="885"/>
                    </a:lnTo>
                    <a:lnTo>
                      <a:pt x="1478" y="867"/>
                    </a:lnTo>
                    <a:lnTo>
                      <a:pt x="1511" y="838"/>
                    </a:lnTo>
                    <a:lnTo>
                      <a:pt x="1526" y="803"/>
                    </a:lnTo>
                    <a:lnTo>
                      <a:pt x="1520" y="758"/>
                    </a:lnTo>
                    <a:lnTo>
                      <a:pt x="1488" y="703"/>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36" name="Freeform 256"/>
              <p:cNvSpPr>
                <a:spLocks/>
              </p:cNvSpPr>
              <p:nvPr/>
            </p:nvSpPr>
            <p:spPr bwMode="auto">
              <a:xfrm>
                <a:off x="4715" y="2042"/>
                <a:ext cx="1461" cy="832"/>
              </a:xfrm>
              <a:custGeom>
                <a:avLst/>
                <a:gdLst>
                  <a:gd name="T0" fmla="*/ 1395 w 1461"/>
                  <a:gd name="T1" fmla="*/ 648 h 832"/>
                  <a:gd name="T2" fmla="*/ 1448 w 1461"/>
                  <a:gd name="T3" fmla="*/ 572 h 832"/>
                  <a:gd name="T4" fmla="*/ 1461 w 1461"/>
                  <a:gd name="T5" fmla="*/ 470 h 832"/>
                  <a:gd name="T6" fmla="*/ 1423 w 1461"/>
                  <a:gd name="T7" fmla="*/ 394 h 832"/>
                  <a:gd name="T8" fmla="*/ 1340 w 1461"/>
                  <a:gd name="T9" fmla="*/ 370 h 832"/>
                  <a:gd name="T10" fmla="*/ 1283 w 1461"/>
                  <a:gd name="T11" fmla="*/ 364 h 832"/>
                  <a:gd name="T12" fmla="*/ 1247 w 1461"/>
                  <a:gd name="T13" fmla="*/ 364 h 832"/>
                  <a:gd name="T14" fmla="*/ 1210 w 1461"/>
                  <a:gd name="T15" fmla="*/ 374 h 832"/>
                  <a:gd name="T16" fmla="*/ 1217 w 1461"/>
                  <a:gd name="T17" fmla="*/ 360 h 832"/>
                  <a:gd name="T18" fmla="*/ 1252 w 1461"/>
                  <a:gd name="T19" fmla="*/ 315 h 832"/>
                  <a:gd name="T20" fmla="*/ 1258 w 1461"/>
                  <a:gd name="T21" fmla="*/ 272 h 832"/>
                  <a:gd name="T22" fmla="*/ 1243 w 1461"/>
                  <a:gd name="T23" fmla="*/ 237 h 832"/>
                  <a:gd name="T24" fmla="*/ 1212 w 1461"/>
                  <a:gd name="T25" fmla="*/ 210 h 832"/>
                  <a:gd name="T26" fmla="*/ 1172 w 1461"/>
                  <a:gd name="T27" fmla="*/ 194 h 832"/>
                  <a:gd name="T28" fmla="*/ 1129 w 1461"/>
                  <a:gd name="T29" fmla="*/ 192 h 832"/>
                  <a:gd name="T30" fmla="*/ 1089 w 1461"/>
                  <a:gd name="T31" fmla="*/ 205 h 832"/>
                  <a:gd name="T32" fmla="*/ 1077 w 1461"/>
                  <a:gd name="T33" fmla="*/ 167 h 832"/>
                  <a:gd name="T34" fmla="*/ 1054 w 1461"/>
                  <a:gd name="T35" fmla="*/ 84 h 832"/>
                  <a:gd name="T36" fmla="*/ 999 w 1461"/>
                  <a:gd name="T37" fmla="*/ 29 h 832"/>
                  <a:gd name="T38" fmla="*/ 922 w 1461"/>
                  <a:gd name="T39" fmla="*/ 4 h 832"/>
                  <a:gd name="T40" fmla="*/ 838 w 1461"/>
                  <a:gd name="T41" fmla="*/ 4 h 832"/>
                  <a:gd name="T42" fmla="*/ 754 w 1461"/>
                  <a:gd name="T43" fmla="*/ 30 h 832"/>
                  <a:gd name="T44" fmla="*/ 685 w 1461"/>
                  <a:gd name="T45" fmla="*/ 82 h 832"/>
                  <a:gd name="T46" fmla="*/ 640 w 1461"/>
                  <a:gd name="T47" fmla="*/ 155 h 832"/>
                  <a:gd name="T48" fmla="*/ 605 w 1461"/>
                  <a:gd name="T49" fmla="*/ 192 h 832"/>
                  <a:gd name="T50" fmla="*/ 545 w 1461"/>
                  <a:gd name="T51" fmla="*/ 212 h 832"/>
                  <a:gd name="T52" fmla="*/ 495 w 1461"/>
                  <a:gd name="T53" fmla="*/ 274 h 832"/>
                  <a:gd name="T54" fmla="*/ 485 w 1461"/>
                  <a:gd name="T55" fmla="*/ 359 h 832"/>
                  <a:gd name="T56" fmla="*/ 482 w 1461"/>
                  <a:gd name="T57" fmla="*/ 370 h 832"/>
                  <a:gd name="T58" fmla="*/ 435 w 1461"/>
                  <a:gd name="T59" fmla="*/ 322 h 832"/>
                  <a:gd name="T60" fmla="*/ 385 w 1461"/>
                  <a:gd name="T61" fmla="*/ 294 h 832"/>
                  <a:gd name="T62" fmla="*/ 339 w 1461"/>
                  <a:gd name="T63" fmla="*/ 284 h 832"/>
                  <a:gd name="T64" fmla="*/ 296 w 1461"/>
                  <a:gd name="T65" fmla="*/ 292 h 832"/>
                  <a:gd name="T66" fmla="*/ 262 w 1461"/>
                  <a:gd name="T67" fmla="*/ 315 h 832"/>
                  <a:gd name="T68" fmla="*/ 241 w 1461"/>
                  <a:gd name="T69" fmla="*/ 354 h 832"/>
                  <a:gd name="T70" fmla="*/ 234 w 1461"/>
                  <a:gd name="T71" fmla="*/ 405 h 832"/>
                  <a:gd name="T72" fmla="*/ 184 w 1461"/>
                  <a:gd name="T73" fmla="*/ 435 h 832"/>
                  <a:gd name="T74" fmla="*/ 98 w 1461"/>
                  <a:gd name="T75" fmla="*/ 460 h 832"/>
                  <a:gd name="T76" fmla="*/ 39 w 1461"/>
                  <a:gd name="T77" fmla="*/ 510 h 832"/>
                  <a:gd name="T78" fmla="*/ 6 w 1461"/>
                  <a:gd name="T79" fmla="*/ 577 h 832"/>
                  <a:gd name="T80" fmla="*/ 0 w 1461"/>
                  <a:gd name="T81" fmla="*/ 647 h 832"/>
                  <a:gd name="T82" fmla="*/ 16 w 1461"/>
                  <a:gd name="T83" fmla="*/ 712 h 832"/>
                  <a:gd name="T84" fmla="*/ 53 w 1461"/>
                  <a:gd name="T85" fmla="*/ 758 h 832"/>
                  <a:gd name="T86" fmla="*/ 111 w 1461"/>
                  <a:gd name="T87" fmla="*/ 777 h 832"/>
                  <a:gd name="T88" fmla="*/ 167 w 1461"/>
                  <a:gd name="T89" fmla="*/ 788 h 832"/>
                  <a:gd name="T90" fmla="*/ 221 w 1461"/>
                  <a:gd name="T91" fmla="*/ 810 h 832"/>
                  <a:gd name="T92" fmla="*/ 286 w 1461"/>
                  <a:gd name="T93" fmla="*/ 825 h 832"/>
                  <a:gd name="T94" fmla="*/ 357 w 1461"/>
                  <a:gd name="T95" fmla="*/ 832 h 832"/>
                  <a:gd name="T96" fmla="*/ 430 w 1461"/>
                  <a:gd name="T97" fmla="*/ 832 h 832"/>
                  <a:gd name="T98" fmla="*/ 500 w 1461"/>
                  <a:gd name="T99" fmla="*/ 825 h 832"/>
                  <a:gd name="T100" fmla="*/ 558 w 1461"/>
                  <a:gd name="T101" fmla="*/ 815 h 832"/>
                  <a:gd name="T102" fmla="*/ 600 w 1461"/>
                  <a:gd name="T103" fmla="*/ 798 h 832"/>
                  <a:gd name="T104" fmla="*/ 641 w 1461"/>
                  <a:gd name="T105" fmla="*/ 792 h 832"/>
                  <a:gd name="T106" fmla="*/ 741 w 1461"/>
                  <a:gd name="T107" fmla="*/ 800 h 832"/>
                  <a:gd name="T108" fmla="*/ 876 w 1461"/>
                  <a:gd name="T109" fmla="*/ 812 h 832"/>
                  <a:gd name="T110" fmla="*/ 1027 w 1461"/>
                  <a:gd name="T111" fmla="*/ 820 h 832"/>
                  <a:gd name="T112" fmla="*/ 1175 w 1461"/>
                  <a:gd name="T113" fmla="*/ 818 h 832"/>
                  <a:gd name="T114" fmla="*/ 1296 w 1461"/>
                  <a:gd name="T115" fmla="*/ 803 h 832"/>
                  <a:gd name="T116" fmla="*/ 1373 w 1461"/>
                  <a:gd name="T117" fmla="*/ 768 h 832"/>
                  <a:gd name="T118" fmla="*/ 1383 w 1461"/>
                  <a:gd name="T119" fmla="*/ 70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1" h="832">
                    <a:moveTo>
                      <a:pt x="1356" y="665"/>
                    </a:moveTo>
                    <a:lnTo>
                      <a:pt x="1395" y="648"/>
                    </a:lnTo>
                    <a:lnTo>
                      <a:pt x="1426" y="615"/>
                    </a:lnTo>
                    <a:lnTo>
                      <a:pt x="1448" y="572"/>
                    </a:lnTo>
                    <a:lnTo>
                      <a:pt x="1459" y="520"/>
                    </a:lnTo>
                    <a:lnTo>
                      <a:pt x="1461" y="470"/>
                    </a:lnTo>
                    <a:lnTo>
                      <a:pt x="1449" y="427"/>
                    </a:lnTo>
                    <a:lnTo>
                      <a:pt x="1423" y="394"/>
                    </a:lnTo>
                    <a:lnTo>
                      <a:pt x="1383" y="377"/>
                    </a:lnTo>
                    <a:lnTo>
                      <a:pt x="1340" y="370"/>
                    </a:lnTo>
                    <a:lnTo>
                      <a:pt x="1308" y="367"/>
                    </a:lnTo>
                    <a:lnTo>
                      <a:pt x="1283" y="364"/>
                    </a:lnTo>
                    <a:lnTo>
                      <a:pt x="1265" y="362"/>
                    </a:lnTo>
                    <a:lnTo>
                      <a:pt x="1247" y="364"/>
                    </a:lnTo>
                    <a:lnTo>
                      <a:pt x="1230" y="367"/>
                    </a:lnTo>
                    <a:lnTo>
                      <a:pt x="1210" y="374"/>
                    </a:lnTo>
                    <a:lnTo>
                      <a:pt x="1185" y="385"/>
                    </a:lnTo>
                    <a:lnTo>
                      <a:pt x="1217" y="360"/>
                    </a:lnTo>
                    <a:lnTo>
                      <a:pt x="1238" y="337"/>
                    </a:lnTo>
                    <a:lnTo>
                      <a:pt x="1252" y="315"/>
                    </a:lnTo>
                    <a:lnTo>
                      <a:pt x="1258" y="292"/>
                    </a:lnTo>
                    <a:lnTo>
                      <a:pt x="1258" y="272"/>
                    </a:lnTo>
                    <a:lnTo>
                      <a:pt x="1253" y="254"/>
                    </a:lnTo>
                    <a:lnTo>
                      <a:pt x="1243" y="237"/>
                    </a:lnTo>
                    <a:lnTo>
                      <a:pt x="1230" y="222"/>
                    </a:lnTo>
                    <a:lnTo>
                      <a:pt x="1212" y="210"/>
                    </a:lnTo>
                    <a:lnTo>
                      <a:pt x="1192" y="200"/>
                    </a:lnTo>
                    <a:lnTo>
                      <a:pt x="1172" y="194"/>
                    </a:lnTo>
                    <a:lnTo>
                      <a:pt x="1150" y="192"/>
                    </a:lnTo>
                    <a:lnTo>
                      <a:pt x="1129" y="192"/>
                    </a:lnTo>
                    <a:lnTo>
                      <a:pt x="1109" y="197"/>
                    </a:lnTo>
                    <a:lnTo>
                      <a:pt x="1089" y="205"/>
                    </a:lnTo>
                    <a:lnTo>
                      <a:pt x="1074" y="219"/>
                    </a:lnTo>
                    <a:lnTo>
                      <a:pt x="1077" y="167"/>
                    </a:lnTo>
                    <a:lnTo>
                      <a:pt x="1070" y="120"/>
                    </a:lnTo>
                    <a:lnTo>
                      <a:pt x="1054" y="84"/>
                    </a:lnTo>
                    <a:lnTo>
                      <a:pt x="1029" y="54"/>
                    </a:lnTo>
                    <a:lnTo>
                      <a:pt x="999" y="29"/>
                    </a:lnTo>
                    <a:lnTo>
                      <a:pt x="962" y="14"/>
                    </a:lnTo>
                    <a:lnTo>
                      <a:pt x="922" y="4"/>
                    </a:lnTo>
                    <a:lnTo>
                      <a:pt x="881" y="0"/>
                    </a:lnTo>
                    <a:lnTo>
                      <a:pt x="838" y="4"/>
                    </a:lnTo>
                    <a:lnTo>
                      <a:pt x="794" y="14"/>
                    </a:lnTo>
                    <a:lnTo>
                      <a:pt x="754" y="30"/>
                    </a:lnTo>
                    <a:lnTo>
                      <a:pt x="718" y="52"/>
                    </a:lnTo>
                    <a:lnTo>
                      <a:pt x="685" y="82"/>
                    </a:lnTo>
                    <a:lnTo>
                      <a:pt x="658" y="115"/>
                    </a:lnTo>
                    <a:lnTo>
                      <a:pt x="640" y="155"/>
                    </a:lnTo>
                    <a:lnTo>
                      <a:pt x="630" y="202"/>
                    </a:lnTo>
                    <a:lnTo>
                      <a:pt x="605" y="192"/>
                    </a:lnTo>
                    <a:lnTo>
                      <a:pt x="575" y="195"/>
                    </a:lnTo>
                    <a:lnTo>
                      <a:pt x="545" y="212"/>
                    </a:lnTo>
                    <a:lnTo>
                      <a:pt x="517" y="239"/>
                    </a:lnTo>
                    <a:lnTo>
                      <a:pt x="495" y="274"/>
                    </a:lnTo>
                    <a:lnTo>
                      <a:pt x="483" y="314"/>
                    </a:lnTo>
                    <a:lnTo>
                      <a:pt x="485" y="359"/>
                    </a:lnTo>
                    <a:lnTo>
                      <a:pt x="503" y="402"/>
                    </a:lnTo>
                    <a:lnTo>
                      <a:pt x="482" y="370"/>
                    </a:lnTo>
                    <a:lnTo>
                      <a:pt x="458" y="344"/>
                    </a:lnTo>
                    <a:lnTo>
                      <a:pt x="435" y="322"/>
                    </a:lnTo>
                    <a:lnTo>
                      <a:pt x="410" y="305"/>
                    </a:lnTo>
                    <a:lnTo>
                      <a:pt x="385" y="294"/>
                    </a:lnTo>
                    <a:lnTo>
                      <a:pt x="362" y="287"/>
                    </a:lnTo>
                    <a:lnTo>
                      <a:pt x="339" y="284"/>
                    </a:lnTo>
                    <a:lnTo>
                      <a:pt x="317" y="285"/>
                    </a:lnTo>
                    <a:lnTo>
                      <a:pt x="296" y="292"/>
                    </a:lnTo>
                    <a:lnTo>
                      <a:pt x="277" y="302"/>
                    </a:lnTo>
                    <a:lnTo>
                      <a:pt x="262" y="315"/>
                    </a:lnTo>
                    <a:lnTo>
                      <a:pt x="249" y="334"/>
                    </a:lnTo>
                    <a:lnTo>
                      <a:pt x="241" y="354"/>
                    </a:lnTo>
                    <a:lnTo>
                      <a:pt x="236" y="379"/>
                    </a:lnTo>
                    <a:lnTo>
                      <a:pt x="234" y="405"/>
                    </a:lnTo>
                    <a:lnTo>
                      <a:pt x="239" y="435"/>
                    </a:lnTo>
                    <a:lnTo>
                      <a:pt x="184" y="435"/>
                    </a:lnTo>
                    <a:lnTo>
                      <a:pt x="138" y="444"/>
                    </a:lnTo>
                    <a:lnTo>
                      <a:pt x="98" y="460"/>
                    </a:lnTo>
                    <a:lnTo>
                      <a:pt x="64" y="482"/>
                    </a:lnTo>
                    <a:lnTo>
                      <a:pt x="39" y="510"/>
                    </a:lnTo>
                    <a:lnTo>
                      <a:pt x="19" y="542"/>
                    </a:lnTo>
                    <a:lnTo>
                      <a:pt x="6" y="577"/>
                    </a:lnTo>
                    <a:lnTo>
                      <a:pt x="0" y="612"/>
                    </a:lnTo>
                    <a:lnTo>
                      <a:pt x="0" y="647"/>
                    </a:lnTo>
                    <a:lnTo>
                      <a:pt x="5" y="680"/>
                    </a:lnTo>
                    <a:lnTo>
                      <a:pt x="16" y="712"/>
                    </a:lnTo>
                    <a:lnTo>
                      <a:pt x="31" y="737"/>
                    </a:lnTo>
                    <a:lnTo>
                      <a:pt x="53" y="758"/>
                    </a:lnTo>
                    <a:lnTo>
                      <a:pt x="79" y="772"/>
                    </a:lnTo>
                    <a:lnTo>
                      <a:pt x="111" y="777"/>
                    </a:lnTo>
                    <a:lnTo>
                      <a:pt x="148" y="773"/>
                    </a:lnTo>
                    <a:lnTo>
                      <a:pt x="167" y="788"/>
                    </a:lnTo>
                    <a:lnTo>
                      <a:pt x="192" y="800"/>
                    </a:lnTo>
                    <a:lnTo>
                      <a:pt x="221" y="810"/>
                    </a:lnTo>
                    <a:lnTo>
                      <a:pt x="252" y="818"/>
                    </a:lnTo>
                    <a:lnTo>
                      <a:pt x="286" y="825"/>
                    </a:lnTo>
                    <a:lnTo>
                      <a:pt x="322" y="828"/>
                    </a:lnTo>
                    <a:lnTo>
                      <a:pt x="357" y="832"/>
                    </a:lnTo>
                    <a:lnTo>
                      <a:pt x="395" y="832"/>
                    </a:lnTo>
                    <a:lnTo>
                      <a:pt x="430" y="832"/>
                    </a:lnTo>
                    <a:lnTo>
                      <a:pt x="467" y="828"/>
                    </a:lnTo>
                    <a:lnTo>
                      <a:pt x="500" y="825"/>
                    </a:lnTo>
                    <a:lnTo>
                      <a:pt x="530" y="820"/>
                    </a:lnTo>
                    <a:lnTo>
                      <a:pt x="558" y="815"/>
                    </a:lnTo>
                    <a:lnTo>
                      <a:pt x="581" y="807"/>
                    </a:lnTo>
                    <a:lnTo>
                      <a:pt x="600" y="798"/>
                    </a:lnTo>
                    <a:lnTo>
                      <a:pt x="613" y="790"/>
                    </a:lnTo>
                    <a:lnTo>
                      <a:pt x="641" y="792"/>
                    </a:lnTo>
                    <a:lnTo>
                      <a:pt x="685" y="795"/>
                    </a:lnTo>
                    <a:lnTo>
                      <a:pt x="741" y="800"/>
                    </a:lnTo>
                    <a:lnTo>
                      <a:pt x="804" y="805"/>
                    </a:lnTo>
                    <a:lnTo>
                      <a:pt x="876" y="812"/>
                    </a:lnTo>
                    <a:lnTo>
                      <a:pt x="951" y="817"/>
                    </a:lnTo>
                    <a:lnTo>
                      <a:pt x="1027" y="820"/>
                    </a:lnTo>
                    <a:lnTo>
                      <a:pt x="1104" y="820"/>
                    </a:lnTo>
                    <a:lnTo>
                      <a:pt x="1175" y="818"/>
                    </a:lnTo>
                    <a:lnTo>
                      <a:pt x="1240" y="813"/>
                    </a:lnTo>
                    <a:lnTo>
                      <a:pt x="1296" y="803"/>
                    </a:lnTo>
                    <a:lnTo>
                      <a:pt x="1341" y="790"/>
                    </a:lnTo>
                    <a:lnTo>
                      <a:pt x="1373" y="768"/>
                    </a:lnTo>
                    <a:lnTo>
                      <a:pt x="1388" y="742"/>
                    </a:lnTo>
                    <a:lnTo>
                      <a:pt x="1383" y="707"/>
                    </a:lnTo>
                    <a:lnTo>
                      <a:pt x="1356" y="6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37" name="Freeform 257"/>
              <p:cNvSpPr>
                <a:spLocks/>
              </p:cNvSpPr>
              <p:nvPr/>
            </p:nvSpPr>
            <p:spPr bwMode="auto">
              <a:xfrm>
                <a:off x="5428" y="2506"/>
                <a:ext cx="978" cy="721"/>
              </a:xfrm>
              <a:custGeom>
                <a:avLst/>
                <a:gdLst>
                  <a:gd name="T0" fmla="*/ 731 w 978"/>
                  <a:gd name="T1" fmla="*/ 649 h 721"/>
                  <a:gd name="T2" fmla="*/ 698 w 978"/>
                  <a:gd name="T3" fmla="*/ 683 h 721"/>
                  <a:gd name="T4" fmla="*/ 653 w 978"/>
                  <a:gd name="T5" fmla="*/ 704 h 721"/>
                  <a:gd name="T6" fmla="*/ 598 w 978"/>
                  <a:gd name="T7" fmla="*/ 718 h 721"/>
                  <a:gd name="T8" fmla="*/ 539 w 978"/>
                  <a:gd name="T9" fmla="*/ 721 h 721"/>
                  <a:gd name="T10" fmla="*/ 475 w 978"/>
                  <a:gd name="T11" fmla="*/ 716 h 721"/>
                  <a:gd name="T12" fmla="*/ 414 w 978"/>
                  <a:gd name="T13" fmla="*/ 703 h 721"/>
                  <a:gd name="T14" fmla="*/ 357 w 978"/>
                  <a:gd name="T15" fmla="*/ 683 h 721"/>
                  <a:gd name="T16" fmla="*/ 271 w 978"/>
                  <a:gd name="T17" fmla="*/ 683 h 721"/>
                  <a:gd name="T18" fmla="*/ 171 w 978"/>
                  <a:gd name="T19" fmla="*/ 694 h 721"/>
                  <a:gd name="T20" fmla="*/ 100 w 978"/>
                  <a:gd name="T21" fmla="*/ 689 h 721"/>
                  <a:gd name="T22" fmla="*/ 53 w 978"/>
                  <a:gd name="T23" fmla="*/ 671 h 721"/>
                  <a:gd name="T24" fmla="*/ 25 w 978"/>
                  <a:gd name="T25" fmla="*/ 641 h 721"/>
                  <a:gd name="T26" fmla="*/ 10 w 978"/>
                  <a:gd name="T27" fmla="*/ 603 h 721"/>
                  <a:gd name="T28" fmla="*/ 3 w 978"/>
                  <a:gd name="T29" fmla="*/ 561 h 721"/>
                  <a:gd name="T30" fmla="*/ 2 w 978"/>
                  <a:gd name="T31" fmla="*/ 518 h 721"/>
                  <a:gd name="T32" fmla="*/ 3 w 978"/>
                  <a:gd name="T33" fmla="*/ 456 h 721"/>
                  <a:gd name="T34" fmla="*/ 40 w 978"/>
                  <a:gd name="T35" fmla="*/ 381 h 721"/>
                  <a:gd name="T36" fmla="*/ 103 w 978"/>
                  <a:gd name="T37" fmla="*/ 326 h 721"/>
                  <a:gd name="T38" fmla="*/ 178 w 978"/>
                  <a:gd name="T39" fmla="*/ 296 h 721"/>
                  <a:gd name="T40" fmla="*/ 193 w 978"/>
                  <a:gd name="T41" fmla="*/ 268 h 721"/>
                  <a:gd name="T42" fmla="*/ 178 w 978"/>
                  <a:gd name="T43" fmla="*/ 208 h 721"/>
                  <a:gd name="T44" fmla="*/ 193 w 978"/>
                  <a:gd name="T45" fmla="*/ 144 h 721"/>
                  <a:gd name="T46" fmla="*/ 234 w 978"/>
                  <a:gd name="T47" fmla="*/ 83 h 721"/>
                  <a:gd name="T48" fmla="*/ 294 w 978"/>
                  <a:gd name="T49" fmla="*/ 35 h 721"/>
                  <a:gd name="T50" fmla="*/ 366 w 978"/>
                  <a:gd name="T51" fmla="*/ 5 h 721"/>
                  <a:gd name="T52" fmla="*/ 444 w 978"/>
                  <a:gd name="T53" fmla="*/ 1 h 721"/>
                  <a:gd name="T54" fmla="*/ 522 w 978"/>
                  <a:gd name="T55" fmla="*/ 31 h 721"/>
                  <a:gd name="T56" fmla="*/ 590 w 978"/>
                  <a:gd name="T57" fmla="*/ 41 h 721"/>
                  <a:gd name="T58" fmla="*/ 660 w 978"/>
                  <a:gd name="T59" fmla="*/ 23 h 721"/>
                  <a:gd name="T60" fmla="*/ 730 w 978"/>
                  <a:gd name="T61" fmla="*/ 30 h 721"/>
                  <a:gd name="T62" fmla="*/ 796 w 978"/>
                  <a:gd name="T63" fmla="*/ 56 h 721"/>
                  <a:gd name="T64" fmla="*/ 851 w 978"/>
                  <a:gd name="T65" fmla="*/ 99 h 721"/>
                  <a:gd name="T66" fmla="*/ 888 w 978"/>
                  <a:gd name="T67" fmla="*/ 153 h 721"/>
                  <a:gd name="T68" fmla="*/ 899 w 978"/>
                  <a:gd name="T69" fmla="*/ 213 h 721"/>
                  <a:gd name="T70" fmla="*/ 881 w 978"/>
                  <a:gd name="T71" fmla="*/ 276 h 721"/>
                  <a:gd name="T72" fmla="*/ 893 w 978"/>
                  <a:gd name="T73" fmla="*/ 319 h 721"/>
                  <a:gd name="T74" fmla="*/ 946 w 978"/>
                  <a:gd name="T75" fmla="*/ 368 h 721"/>
                  <a:gd name="T76" fmla="*/ 973 w 978"/>
                  <a:gd name="T77" fmla="*/ 433 h 721"/>
                  <a:gd name="T78" fmla="*/ 978 w 978"/>
                  <a:gd name="T79" fmla="*/ 506 h 721"/>
                  <a:gd name="T80" fmla="*/ 961 w 978"/>
                  <a:gd name="T81" fmla="*/ 574 h 721"/>
                  <a:gd name="T82" fmla="*/ 923 w 978"/>
                  <a:gd name="T83" fmla="*/ 628 h 721"/>
                  <a:gd name="T84" fmla="*/ 864 w 978"/>
                  <a:gd name="T85" fmla="*/ 656 h 721"/>
                  <a:gd name="T86" fmla="*/ 786 w 978"/>
                  <a:gd name="T87" fmla="*/ 649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78" h="721">
                    <a:moveTo>
                      <a:pt x="741" y="629"/>
                    </a:moveTo>
                    <a:lnTo>
                      <a:pt x="731" y="649"/>
                    </a:lnTo>
                    <a:lnTo>
                      <a:pt x="716" y="668"/>
                    </a:lnTo>
                    <a:lnTo>
                      <a:pt x="698" y="683"/>
                    </a:lnTo>
                    <a:lnTo>
                      <a:pt x="678" y="694"/>
                    </a:lnTo>
                    <a:lnTo>
                      <a:pt x="653" y="704"/>
                    </a:lnTo>
                    <a:lnTo>
                      <a:pt x="627" y="713"/>
                    </a:lnTo>
                    <a:lnTo>
                      <a:pt x="598" y="718"/>
                    </a:lnTo>
                    <a:lnTo>
                      <a:pt x="570" y="721"/>
                    </a:lnTo>
                    <a:lnTo>
                      <a:pt x="539" y="721"/>
                    </a:lnTo>
                    <a:lnTo>
                      <a:pt x="507" y="719"/>
                    </a:lnTo>
                    <a:lnTo>
                      <a:pt x="475" y="716"/>
                    </a:lnTo>
                    <a:lnTo>
                      <a:pt x="445" y="711"/>
                    </a:lnTo>
                    <a:lnTo>
                      <a:pt x="414" y="703"/>
                    </a:lnTo>
                    <a:lnTo>
                      <a:pt x="386" y="694"/>
                    </a:lnTo>
                    <a:lnTo>
                      <a:pt x="357" y="683"/>
                    </a:lnTo>
                    <a:lnTo>
                      <a:pt x="332" y="669"/>
                    </a:lnTo>
                    <a:lnTo>
                      <a:pt x="271" y="683"/>
                    </a:lnTo>
                    <a:lnTo>
                      <a:pt x="216" y="691"/>
                    </a:lnTo>
                    <a:lnTo>
                      <a:pt x="171" y="694"/>
                    </a:lnTo>
                    <a:lnTo>
                      <a:pt x="133" y="694"/>
                    </a:lnTo>
                    <a:lnTo>
                      <a:pt x="100" y="689"/>
                    </a:lnTo>
                    <a:lnTo>
                      <a:pt x="75" y="681"/>
                    </a:lnTo>
                    <a:lnTo>
                      <a:pt x="53" y="671"/>
                    </a:lnTo>
                    <a:lnTo>
                      <a:pt x="36" y="656"/>
                    </a:lnTo>
                    <a:lnTo>
                      <a:pt x="25" y="641"/>
                    </a:lnTo>
                    <a:lnTo>
                      <a:pt x="16" y="623"/>
                    </a:lnTo>
                    <a:lnTo>
                      <a:pt x="10" y="603"/>
                    </a:lnTo>
                    <a:lnTo>
                      <a:pt x="7" y="581"/>
                    </a:lnTo>
                    <a:lnTo>
                      <a:pt x="3" y="561"/>
                    </a:lnTo>
                    <a:lnTo>
                      <a:pt x="3" y="539"/>
                    </a:lnTo>
                    <a:lnTo>
                      <a:pt x="2" y="518"/>
                    </a:lnTo>
                    <a:lnTo>
                      <a:pt x="0" y="496"/>
                    </a:lnTo>
                    <a:lnTo>
                      <a:pt x="3" y="456"/>
                    </a:lnTo>
                    <a:lnTo>
                      <a:pt x="16" y="418"/>
                    </a:lnTo>
                    <a:lnTo>
                      <a:pt x="40" y="381"/>
                    </a:lnTo>
                    <a:lnTo>
                      <a:pt x="70" y="351"/>
                    </a:lnTo>
                    <a:lnTo>
                      <a:pt x="103" y="326"/>
                    </a:lnTo>
                    <a:lnTo>
                      <a:pt x="141" y="308"/>
                    </a:lnTo>
                    <a:lnTo>
                      <a:pt x="178" y="296"/>
                    </a:lnTo>
                    <a:lnTo>
                      <a:pt x="214" y="294"/>
                    </a:lnTo>
                    <a:lnTo>
                      <a:pt x="193" y="268"/>
                    </a:lnTo>
                    <a:lnTo>
                      <a:pt x="181" y="239"/>
                    </a:lnTo>
                    <a:lnTo>
                      <a:pt x="178" y="208"/>
                    </a:lnTo>
                    <a:lnTo>
                      <a:pt x="183" y="176"/>
                    </a:lnTo>
                    <a:lnTo>
                      <a:pt x="193" y="144"/>
                    </a:lnTo>
                    <a:lnTo>
                      <a:pt x="211" y="113"/>
                    </a:lnTo>
                    <a:lnTo>
                      <a:pt x="234" y="83"/>
                    </a:lnTo>
                    <a:lnTo>
                      <a:pt x="263" y="58"/>
                    </a:lnTo>
                    <a:lnTo>
                      <a:pt x="294" y="35"/>
                    </a:lnTo>
                    <a:lnTo>
                      <a:pt x="327" y="16"/>
                    </a:lnTo>
                    <a:lnTo>
                      <a:pt x="366" y="5"/>
                    </a:lnTo>
                    <a:lnTo>
                      <a:pt x="404" y="0"/>
                    </a:lnTo>
                    <a:lnTo>
                      <a:pt x="444" y="1"/>
                    </a:lnTo>
                    <a:lnTo>
                      <a:pt x="482" y="11"/>
                    </a:lnTo>
                    <a:lnTo>
                      <a:pt x="522" y="31"/>
                    </a:lnTo>
                    <a:lnTo>
                      <a:pt x="559" y="61"/>
                    </a:lnTo>
                    <a:lnTo>
                      <a:pt x="590" y="41"/>
                    </a:lnTo>
                    <a:lnTo>
                      <a:pt x="625" y="30"/>
                    </a:lnTo>
                    <a:lnTo>
                      <a:pt x="660" y="23"/>
                    </a:lnTo>
                    <a:lnTo>
                      <a:pt x="695" y="23"/>
                    </a:lnTo>
                    <a:lnTo>
                      <a:pt x="730" y="30"/>
                    </a:lnTo>
                    <a:lnTo>
                      <a:pt x="765" y="41"/>
                    </a:lnTo>
                    <a:lnTo>
                      <a:pt x="796" y="56"/>
                    </a:lnTo>
                    <a:lnTo>
                      <a:pt x="826" y="76"/>
                    </a:lnTo>
                    <a:lnTo>
                      <a:pt x="851" y="99"/>
                    </a:lnTo>
                    <a:lnTo>
                      <a:pt x="871" y="124"/>
                    </a:lnTo>
                    <a:lnTo>
                      <a:pt x="888" y="153"/>
                    </a:lnTo>
                    <a:lnTo>
                      <a:pt x="898" y="183"/>
                    </a:lnTo>
                    <a:lnTo>
                      <a:pt x="899" y="213"/>
                    </a:lnTo>
                    <a:lnTo>
                      <a:pt x="894" y="244"/>
                    </a:lnTo>
                    <a:lnTo>
                      <a:pt x="881" y="276"/>
                    </a:lnTo>
                    <a:lnTo>
                      <a:pt x="858" y="306"/>
                    </a:lnTo>
                    <a:lnTo>
                      <a:pt x="893" y="319"/>
                    </a:lnTo>
                    <a:lnTo>
                      <a:pt x="923" y="341"/>
                    </a:lnTo>
                    <a:lnTo>
                      <a:pt x="946" y="368"/>
                    </a:lnTo>
                    <a:lnTo>
                      <a:pt x="963" y="399"/>
                    </a:lnTo>
                    <a:lnTo>
                      <a:pt x="973" y="433"/>
                    </a:lnTo>
                    <a:lnTo>
                      <a:pt x="978" y="469"/>
                    </a:lnTo>
                    <a:lnTo>
                      <a:pt x="978" y="506"/>
                    </a:lnTo>
                    <a:lnTo>
                      <a:pt x="973" y="541"/>
                    </a:lnTo>
                    <a:lnTo>
                      <a:pt x="961" y="574"/>
                    </a:lnTo>
                    <a:lnTo>
                      <a:pt x="944" y="603"/>
                    </a:lnTo>
                    <a:lnTo>
                      <a:pt x="923" y="628"/>
                    </a:lnTo>
                    <a:lnTo>
                      <a:pt x="896" y="646"/>
                    </a:lnTo>
                    <a:lnTo>
                      <a:pt x="864" y="656"/>
                    </a:lnTo>
                    <a:lnTo>
                      <a:pt x="828" y="658"/>
                    </a:lnTo>
                    <a:lnTo>
                      <a:pt x="786" y="649"/>
                    </a:lnTo>
                    <a:lnTo>
                      <a:pt x="741" y="629"/>
                    </a:lnTo>
                    <a:close/>
                  </a:path>
                </a:pathLst>
              </a:custGeom>
              <a:solidFill>
                <a:srgbClr val="668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38" name="Freeform 258"/>
              <p:cNvSpPr>
                <a:spLocks/>
              </p:cNvSpPr>
              <p:nvPr/>
            </p:nvSpPr>
            <p:spPr bwMode="auto">
              <a:xfrm>
                <a:off x="5484" y="2586"/>
                <a:ext cx="858" cy="601"/>
              </a:xfrm>
              <a:custGeom>
                <a:avLst/>
                <a:gdLst>
                  <a:gd name="T0" fmla="*/ 686 w 859"/>
                  <a:gd name="T1" fmla="*/ 514 h 601"/>
                  <a:gd name="T2" fmla="*/ 645 w 859"/>
                  <a:gd name="T3" fmla="*/ 541 h 601"/>
                  <a:gd name="T4" fmla="*/ 598 w 859"/>
                  <a:gd name="T5" fmla="*/ 568 h 601"/>
                  <a:gd name="T6" fmla="*/ 548 w 859"/>
                  <a:gd name="T7" fmla="*/ 588 h 601"/>
                  <a:gd name="T8" fmla="*/ 495 w 859"/>
                  <a:gd name="T9" fmla="*/ 599 h 601"/>
                  <a:gd name="T10" fmla="*/ 440 w 859"/>
                  <a:gd name="T11" fmla="*/ 598 h 601"/>
                  <a:gd name="T12" fmla="*/ 385 w 859"/>
                  <a:gd name="T13" fmla="*/ 581 h 601"/>
                  <a:gd name="T14" fmla="*/ 327 w 859"/>
                  <a:gd name="T15" fmla="*/ 543 h 601"/>
                  <a:gd name="T16" fmla="*/ 267 w 859"/>
                  <a:gd name="T17" fmla="*/ 524 h 601"/>
                  <a:gd name="T18" fmla="*/ 211 w 859"/>
                  <a:gd name="T19" fmla="*/ 539 h 601"/>
                  <a:gd name="T20" fmla="*/ 163 w 859"/>
                  <a:gd name="T21" fmla="*/ 549 h 601"/>
                  <a:gd name="T22" fmla="*/ 123 w 859"/>
                  <a:gd name="T23" fmla="*/ 556 h 601"/>
                  <a:gd name="T24" fmla="*/ 90 w 859"/>
                  <a:gd name="T25" fmla="*/ 558 h 601"/>
                  <a:gd name="T26" fmla="*/ 63 w 859"/>
                  <a:gd name="T27" fmla="*/ 553 h 601"/>
                  <a:gd name="T28" fmla="*/ 41 w 859"/>
                  <a:gd name="T29" fmla="*/ 543 h 601"/>
                  <a:gd name="T30" fmla="*/ 26 w 859"/>
                  <a:gd name="T31" fmla="*/ 526 h 601"/>
                  <a:gd name="T32" fmla="*/ 6 w 859"/>
                  <a:gd name="T33" fmla="*/ 479 h 601"/>
                  <a:gd name="T34" fmla="*/ 0 w 859"/>
                  <a:gd name="T35" fmla="*/ 418 h 601"/>
                  <a:gd name="T36" fmla="*/ 11 w 859"/>
                  <a:gd name="T37" fmla="*/ 369 h 601"/>
                  <a:gd name="T38" fmla="*/ 40 w 859"/>
                  <a:gd name="T39" fmla="*/ 329 h 601"/>
                  <a:gd name="T40" fmla="*/ 76 w 859"/>
                  <a:gd name="T41" fmla="*/ 301 h 601"/>
                  <a:gd name="T42" fmla="*/ 119 w 859"/>
                  <a:gd name="T43" fmla="*/ 279 h 601"/>
                  <a:gd name="T44" fmla="*/ 161 w 859"/>
                  <a:gd name="T45" fmla="*/ 268 h 601"/>
                  <a:gd name="T46" fmla="*/ 198 w 859"/>
                  <a:gd name="T47" fmla="*/ 264 h 601"/>
                  <a:gd name="T48" fmla="*/ 191 w 859"/>
                  <a:gd name="T49" fmla="*/ 228 h 601"/>
                  <a:gd name="T50" fmla="*/ 171 w 859"/>
                  <a:gd name="T51" fmla="*/ 158 h 601"/>
                  <a:gd name="T52" fmla="*/ 179 w 859"/>
                  <a:gd name="T53" fmla="*/ 99 h 601"/>
                  <a:gd name="T54" fmla="*/ 211 w 859"/>
                  <a:gd name="T55" fmla="*/ 53 h 601"/>
                  <a:gd name="T56" fmla="*/ 259 w 859"/>
                  <a:gd name="T57" fmla="*/ 21 h 601"/>
                  <a:gd name="T58" fmla="*/ 319 w 859"/>
                  <a:gd name="T59" fmla="*/ 8 h 601"/>
                  <a:gd name="T60" fmla="*/ 387 w 859"/>
                  <a:gd name="T61" fmla="*/ 14 h 601"/>
                  <a:gd name="T62" fmla="*/ 459 w 859"/>
                  <a:gd name="T63" fmla="*/ 46 h 601"/>
                  <a:gd name="T64" fmla="*/ 517 w 859"/>
                  <a:gd name="T65" fmla="*/ 43 h 601"/>
                  <a:gd name="T66" fmla="*/ 572 w 859"/>
                  <a:gd name="T67" fmla="*/ 8 h 601"/>
                  <a:gd name="T68" fmla="*/ 628 w 859"/>
                  <a:gd name="T69" fmla="*/ 0 h 601"/>
                  <a:gd name="T70" fmla="*/ 683 w 859"/>
                  <a:gd name="T71" fmla="*/ 13 h 601"/>
                  <a:gd name="T72" fmla="*/ 730 w 859"/>
                  <a:gd name="T73" fmla="*/ 41 h 601"/>
                  <a:gd name="T74" fmla="*/ 763 w 859"/>
                  <a:gd name="T75" fmla="*/ 81 h 601"/>
                  <a:gd name="T76" fmla="*/ 776 w 859"/>
                  <a:gd name="T77" fmla="*/ 128 h 601"/>
                  <a:gd name="T78" fmla="*/ 763 w 859"/>
                  <a:gd name="T79" fmla="*/ 178 h 601"/>
                  <a:gd name="T80" fmla="*/ 798 w 859"/>
                  <a:gd name="T81" fmla="*/ 231 h 601"/>
                  <a:gd name="T82" fmla="*/ 856 w 859"/>
                  <a:gd name="T83" fmla="*/ 343 h 601"/>
                  <a:gd name="T84" fmla="*/ 848 w 859"/>
                  <a:gd name="T85" fmla="*/ 466 h 601"/>
                  <a:gd name="T86" fmla="*/ 771 w 859"/>
                  <a:gd name="T87" fmla="*/ 52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9" h="601">
                    <a:moveTo>
                      <a:pt x="706" y="501"/>
                    </a:moveTo>
                    <a:lnTo>
                      <a:pt x="686" y="514"/>
                    </a:lnTo>
                    <a:lnTo>
                      <a:pt x="666" y="528"/>
                    </a:lnTo>
                    <a:lnTo>
                      <a:pt x="645" y="541"/>
                    </a:lnTo>
                    <a:lnTo>
                      <a:pt x="622" y="554"/>
                    </a:lnTo>
                    <a:lnTo>
                      <a:pt x="598" y="568"/>
                    </a:lnTo>
                    <a:lnTo>
                      <a:pt x="573" y="579"/>
                    </a:lnTo>
                    <a:lnTo>
                      <a:pt x="548" y="588"/>
                    </a:lnTo>
                    <a:lnTo>
                      <a:pt x="522" y="594"/>
                    </a:lnTo>
                    <a:lnTo>
                      <a:pt x="495" y="599"/>
                    </a:lnTo>
                    <a:lnTo>
                      <a:pt x="469" y="601"/>
                    </a:lnTo>
                    <a:lnTo>
                      <a:pt x="440" y="598"/>
                    </a:lnTo>
                    <a:lnTo>
                      <a:pt x="414" y="591"/>
                    </a:lnTo>
                    <a:lnTo>
                      <a:pt x="385" y="581"/>
                    </a:lnTo>
                    <a:lnTo>
                      <a:pt x="356" y="564"/>
                    </a:lnTo>
                    <a:lnTo>
                      <a:pt x="327" y="543"/>
                    </a:lnTo>
                    <a:lnTo>
                      <a:pt x="299" y="514"/>
                    </a:lnTo>
                    <a:lnTo>
                      <a:pt x="267" y="524"/>
                    </a:lnTo>
                    <a:lnTo>
                      <a:pt x="239" y="531"/>
                    </a:lnTo>
                    <a:lnTo>
                      <a:pt x="211" y="539"/>
                    </a:lnTo>
                    <a:lnTo>
                      <a:pt x="186" y="544"/>
                    </a:lnTo>
                    <a:lnTo>
                      <a:pt x="163" y="549"/>
                    </a:lnTo>
                    <a:lnTo>
                      <a:pt x="143" y="554"/>
                    </a:lnTo>
                    <a:lnTo>
                      <a:pt x="123" y="556"/>
                    </a:lnTo>
                    <a:lnTo>
                      <a:pt x="104" y="558"/>
                    </a:lnTo>
                    <a:lnTo>
                      <a:pt x="90" y="558"/>
                    </a:lnTo>
                    <a:lnTo>
                      <a:pt x="75" y="556"/>
                    </a:lnTo>
                    <a:lnTo>
                      <a:pt x="63" y="553"/>
                    </a:lnTo>
                    <a:lnTo>
                      <a:pt x="51" y="548"/>
                    </a:lnTo>
                    <a:lnTo>
                      <a:pt x="41" y="543"/>
                    </a:lnTo>
                    <a:lnTo>
                      <a:pt x="33" y="534"/>
                    </a:lnTo>
                    <a:lnTo>
                      <a:pt x="26" y="526"/>
                    </a:lnTo>
                    <a:lnTo>
                      <a:pt x="20" y="514"/>
                    </a:lnTo>
                    <a:lnTo>
                      <a:pt x="6" y="479"/>
                    </a:lnTo>
                    <a:lnTo>
                      <a:pt x="0" y="448"/>
                    </a:lnTo>
                    <a:lnTo>
                      <a:pt x="0" y="418"/>
                    </a:lnTo>
                    <a:lnTo>
                      <a:pt x="3" y="393"/>
                    </a:lnTo>
                    <a:lnTo>
                      <a:pt x="11" y="369"/>
                    </a:lnTo>
                    <a:lnTo>
                      <a:pt x="25" y="348"/>
                    </a:lnTo>
                    <a:lnTo>
                      <a:pt x="40" y="329"/>
                    </a:lnTo>
                    <a:lnTo>
                      <a:pt x="56" y="314"/>
                    </a:lnTo>
                    <a:lnTo>
                      <a:pt x="76" y="301"/>
                    </a:lnTo>
                    <a:lnTo>
                      <a:pt x="98" y="289"/>
                    </a:lnTo>
                    <a:lnTo>
                      <a:pt x="119" y="279"/>
                    </a:lnTo>
                    <a:lnTo>
                      <a:pt x="139" y="273"/>
                    </a:lnTo>
                    <a:lnTo>
                      <a:pt x="161" y="268"/>
                    </a:lnTo>
                    <a:lnTo>
                      <a:pt x="181" y="264"/>
                    </a:lnTo>
                    <a:lnTo>
                      <a:pt x="198" y="264"/>
                    </a:lnTo>
                    <a:lnTo>
                      <a:pt x="213" y="264"/>
                    </a:lnTo>
                    <a:lnTo>
                      <a:pt x="191" y="228"/>
                    </a:lnTo>
                    <a:lnTo>
                      <a:pt x="178" y="191"/>
                    </a:lnTo>
                    <a:lnTo>
                      <a:pt x="171" y="158"/>
                    </a:lnTo>
                    <a:lnTo>
                      <a:pt x="173" y="128"/>
                    </a:lnTo>
                    <a:lnTo>
                      <a:pt x="179" y="99"/>
                    </a:lnTo>
                    <a:lnTo>
                      <a:pt x="193" y="74"/>
                    </a:lnTo>
                    <a:lnTo>
                      <a:pt x="211" y="53"/>
                    </a:lnTo>
                    <a:lnTo>
                      <a:pt x="233" y="34"/>
                    </a:lnTo>
                    <a:lnTo>
                      <a:pt x="259" y="21"/>
                    </a:lnTo>
                    <a:lnTo>
                      <a:pt x="287" y="13"/>
                    </a:lnTo>
                    <a:lnTo>
                      <a:pt x="319" y="8"/>
                    </a:lnTo>
                    <a:lnTo>
                      <a:pt x="354" y="10"/>
                    </a:lnTo>
                    <a:lnTo>
                      <a:pt x="387" y="14"/>
                    </a:lnTo>
                    <a:lnTo>
                      <a:pt x="424" y="28"/>
                    </a:lnTo>
                    <a:lnTo>
                      <a:pt x="459" y="46"/>
                    </a:lnTo>
                    <a:lnTo>
                      <a:pt x="494" y="71"/>
                    </a:lnTo>
                    <a:lnTo>
                      <a:pt x="517" y="43"/>
                    </a:lnTo>
                    <a:lnTo>
                      <a:pt x="543" y="21"/>
                    </a:lnTo>
                    <a:lnTo>
                      <a:pt x="572" y="8"/>
                    </a:lnTo>
                    <a:lnTo>
                      <a:pt x="600" y="1"/>
                    </a:lnTo>
                    <a:lnTo>
                      <a:pt x="628" y="0"/>
                    </a:lnTo>
                    <a:lnTo>
                      <a:pt x="657" y="3"/>
                    </a:lnTo>
                    <a:lnTo>
                      <a:pt x="683" y="13"/>
                    </a:lnTo>
                    <a:lnTo>
                      <a:pt x="708" y="24"/>
                    </a:lnTo>
                    <a:lnTo>
                      <a:pt x="730" y="41"/>
                    </a:lnTo>
                    <a:lnTo>
                      <a:pt x="748" y="59"/>
                    </a:lnTo>
                    <a:lnTo>
                      <a:pt x="763" y="81"/>
                    </a:lnTo>
                    <a:lnTo>
                      <a:pt x="771" y="104"/>
                    </a:lnTo>
                    <a:lnTo>
                      <a:pt x="776" y="128"/>
                    </a:lnTo>
                    <a:lnTo>
                      <a:pt x="773" y="153"/>
                    </a:lnTo>
                    <a:lnTo>
                      <a:pt x="763" y="178"/>
                    </a:lnTo>
                    <a:lnTo>
                      <a:pt x="746" y="201"/>
                    </a:lnTo>
                    <a:lnTo>
                      <a:pt x="798" y="231"/>
                    </a:lnTo>
                    <a:lnTo>
                      <a:pt x="834" y="281"/>
                    </a:lnTo>
                    <a:lnTo>
                      <a:pt x="856" y="343"/>
                    </a:lnTo>
                    <a:lnTo>
                      <a:pt x="859" y="408"/>
                    </a:lnTo>
                    <a:lnTo>
                      <a:pt x="848" y="466"/>
                    </a:lnTo>
                    <a:lnTo>
                      <a:pt x="818" y="506"/>
                    </a:lnTo>
                    <a:lnTo>
                      <a:pt x="771" y="521"/>
                    </a:lnTo>
                    <a:lnTo>
                      <a:pt x="706" y="501"/>
                    </a:lnTo>
                    <a:close/>
                  </a:path>
                </a:pathLst>
              </a:custGeom>
              <a:solidFill>
                <a:srgbClr val="F2F4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37539" name="Group 259"/>
            <p:cNvGrpSpPr>
              <a:grpSpLocks/>
            </p:cNvGrpSpPr>
            <p:nvPr/>
          </p:nvGrpSpPr>
          <p:grpSpPr bwMode="auto">
            <a:xfrm>
              <a:off x="3485" y="7874"/>
              <a:ext cx="840" cy="681"/>
              <a:chOff x="3240" y="1188"/>
              <a:chExt cx="1673" cy="1354"/>
            </a:xfrm>
          </p:grpSpPr>
          <p:sp>
            <p:nvSpPr>
              <p:cNvPr id="737540" name="Freeform 260"/>
              <p:cNvSpPr>
                <a:spLocks/>
              </p:cNvSpPr>
              <p:nvPr/>
            </p:nvSpPr>
            <p:spPr bwMode="auto">
              <a:xfrm>
                <a:off x="3428" y="1348"/>
                <a:ext cx="214" cy="780"/>
              </a:xfrm>
              <a:custGeom>
                <a:avLst/>
                <a:gdLst>
                  <a:gd name="T0" fmla="*/ 31 w 214"/>
                  <a:gd name="T1" fmla="*/ 87 h 780"/>
                  <a:gd name="T2" fmla="*/ 64 w 214"/>
                  <a:gd name="T3" fmla="*/ 55 h 780"/>
                  <a:gd name="T4" fmla="*/ 98 w 214"/>
                  <a:gd name="T5" fmla="*/ 32 h 780"/>
                  <a:gd name="T6" fmla="*/ 115 w 214"/>
                  <a:gd name="T7" fmla="*/ 55 h 780"/>
                  <a:gd name="T8" fmla="*/ 113 w 214"/>
                  <a:gd name="T9" fmla="*/ 90 h 780"/>
                  <a:gd name="T10" fmla="*/ 105 w 214"/>
                  <a:gd name="T11" fmla="*/ 133 h 780"/>
                  <a:gd name="T12" fmla="*/ 91 w 214"/>
                  <a:gd name="T13" fmla="*/ 183 h 780"/>
                  <a:gd name="T14" fmla="*/ 74 w 214"/>
                  <a:gd name="T15" fmla="*/ 232 h 780"/>
                  <a:gd name="T16" fmla="*/ 57 w 214"/>
                  <a:gd name="T17" fmla="*/ 279 h 780"/>
                  <a:gd name="T18" fmla="*/ 41 w 214"/>
                  <a:gd name="T19" fmla="*/ 318 h 780"/>
                  <a:gd name="T20" fmla="*/ 41 w 214"/>
                  <a:gd name="T21" fmla="*/ 353 h 780"/>
                  <a:gd name="T22" fmla="*/ 82 w 214"/>
                  <a:gd name="T23" fmla="*/ 348 h 780"/>
                  <a:gd name="T24" fmla="*/ 116 w 214"/>
                  <a:gd name="T25" fmla="*/ 336 h 780"/>
                  <a:gd name="T26" fmla="*/ 98 w 214"/>
                  <a:gd name="T27" fmla="*/ 380 h 780"/>
                  <a:gd name="T28" fmla="*/ 87 w 214"/>
                  <a:gd name="T29" fmla="*/ 410 h 780"/>
                  <a:gd name="T30" fmla="*/ 74 w 214"/>
                  <a:gd name="T31" fmla="*/ 441 h 780"/>
                  <a:gd name="T32" fmla="*/ 60 w 214"/>
                  <a:gd name="T33" fmla="*/ 484 h 780"/>
                  <a:gd name="T34" fmla="*/ 82 w 214"/>
                  <a:gd name="T35" fmla="*/ 514 h 780"/>
                  <a:gd name="T36" fmla="*/ 124 w 214"/>
                  <a:gd name="T37" fmla="*/ 479 h 780"/>
                  <a:gd name="T38" fmla="*/ 144 w 214"/>
                  <a:gd name="T39" fmla="*/ 484 h 780"/>
                  <a:gd name="T40" fmla="*/ 144 w 214"/>
                  <a:gd name="T41" fmla="*/ 514 h 780"/>
                  <a:gd name="T42" fmla="*/ 116 w 214"/>
                  <a:gd name="T43" fmla="*/ 614 h 780"/>
                  <a:gd name="T44" fmla="*/ 161 w 214"/>
                  <a:gd name="T45" fmla="*/ 606 h 780"/>
                  <a:gd name="T46" fmla="*/ 186 w 214"/>
                  <a:gd name="T47" fmla="*/ 619 h 780"/>
                  <a:gd name="T48" fmla="*/ 172 w 214"/>
                  <a:gd name="T49" fmla="*/ 664 h 780"/>
                  <a:gd name="T50" fmla="*/ 138 w 214"/>
                  <a:gd name="T51" fmla="*/ 710 h 780"/>
                  <a:gd name="T52" fmla="*/ 108 w 214"/>
                  <a:gd name="T53" fmla="*/ 745 h 780"/>
                  <a:gd name="T54" fmla="*/ 122 w 214"/>
                  <a:gd name="T55" fmla="*/ 770 h 780"/>
                  <a:gd name="T56" fmla="*/ 154 w 214"/>
                  <a:gd name="T57" fmla="*/ 738 h 780"/>
                  <a:gd name="T58" fmla="*/ 191 w 214"/>
                  <a:gd name="T59" fmla="*/ 688 h 780"/>
                  <a:gd name="T60" fmla="*/ 205 w 214"/>
                  <a:gd name="T61" fmla="*/ 659 h 780"/>
                  <a:gd name="T62" fmla="*/ 214 w 214"/>
                  <a:gd name="T63" fmla="*/ 626 h 780"/>
                  <a:gd name="T64" fmla="*/ 204 w 214"/>
                  <a:gd name="T65" fmla="*/ 592 h 780"/>
                  <a:gd name="T66" fmla="*/ 176 w 214"/>
                  <a:gd name="T67" fmla="*/ 578 h 780"/>
                  <a:gd name="T68" fmla="*/ 166 w 214"/>
                  <a:gd name="T69" fmla="*/ 554 h 780"/>
                  <a:gd name="T70" fmla="*/ 173 w 214"/>
                  <a:gd name="T71" fmla="*/ 523 h 780"/>
                  <a:gd name="T72" fmla="*/ 174 w 214"/>
                  <a:gd name="T73" fmla="*/ 487 h 780"/>
                  <a:gd name="T74" fmla="*/ 165 w 214"/>
                  <a:gd name="T75" fmla="*/ 456 h 780"/>
                  <a:gd name="T76" fmla="*/ 133 w 214"/>
                  <a:gd name="T77" fmla="*/ 444 h 780"/>
                  <a:gd name="T78" fmla="*/ 102 w 214"/>
                  <a:gd name="T79" fmla="*/ 458 h 780"/>
                  <a:gd name="T80" fmla="*/ 110 w 214"/>
                  <a:gd name="T81" fmla="*/ 430 h 780"/>
                  <a:gd name="T82" fmla="*/ 123 w 214"/>
                  <a:gd name="T83" fmla="*/ 395 h 780"/>
                  <a:gd name="T84" fmla="*/ 135 w 214"/>
                  <a:gd name="T85" fmla="*/ 363 h 780"/>
                  <a:gd name="T86" fmla="*/ 148 w 214"/>
                  <a:gd name="T87" fmla="*/ 329 h 780"/>
                  <a:gd name="T88" fmla="*/ 131 w 214"/>
                  <a:gd name="T89" fmla="*/ 309 h 780"/>
                  <a:gd name="T90" fmla="*/ 101 w 214"/>
                  <a:gd name="T91" fmla="*/ 310 h 780"/>
                  <a:gd name="T92" fmla="*/ 74 w 214"/>
                  <a:gd name="T93" fmla="*/ 314 h 780"/>
                  <a:gd name="T94" fmla="*/ 88 w 214"/>
                  <a:gd name="T95" fmla="*/ 279 h 780"/>
                  <a:gd name="T96" fmla="*/ 103 w 214"/>
                  <a:gd name="T97" fmla="*/ 237 h 780"/>
                  <a:gd name="T98" fmla="*/ 119 w 214"/>
                  <a:gd name="T99" fmla="*/ 194 h 780"/>
                  <a:gd name="T100" fmla="*/ 131 w 214"/>
                  <a:gd name="T101" fmla="*/ 148 h 780"/>
                  <a:gd name="T102" fmla="*/ 140 w 214"/>
                  <a:gd name="T103" fmla="*/ 104 h 780"/>
                  <a:gd name="T104" fmla="*/ 144 w 214"/>
                  <a:gd name="T105" fmla="*/ 66 h 780"/>
                  <a:gd name="T106" fmla="*/ 140 w 214"/>
                  <a:gd name="T107" fmla="*/ 34 h 780"/>
                  <a:gd name="T108" fmla="*/ 112 w 214"/>
                  <a:gd name="T109" fmla="*/ 2 h 780"/>
                  <a:gd name="T110" fmla="*/ 78 w 214"/>
                  <a:gd name="T111" fmla="*/ 7 h 780"/>
                  <a:gd name="T112" fmla="*/ 45 w 214"/>
                  <a:gd name="T113" fmla="*/ 31 h 780"/>
                  <a:gd name="T114" fmla="*/ 14 w 214"/>
                  <a:gd name="T115" fmla="*/ 62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4" h="780">
                    <a:moveTo>
                      <a:pt x="4" y="122"/>
                    </a:moveTo>
                    <a:lnTo>
                      <a:pt x="7" y="116"/>
                    </a:lnTo>
                    <a:lnTo>
                      <a:pt x="10" y="112"/>
                    </a:lnTo>
                    <a:lnTo>
                      <a:pt x="14" y="108"/>
                    </a:lnTo>
                    <a:lnTo>
                      <a:pt x="17" y="104"/>
                    </a:lnTo>
                    <a:lnTo>
                      <a:pt x="20" y="99"/>
                    </a:lnTo>
                    <a:lnTo>
                      <a:pt x="24" y="95"/>
                    </a:lnTo>
                    <a:lnTo>
                      <a:pt x="28" y="91"/>
                    </a:lnTo>
                    <a:lnTo>
                      <a:pt x="31" y="87"/>
                    </a:lnTo>
                    <a:lnTo>
                      <a:pt x="35" y="83"/>
                    </a:lnTo>
                    <a:lnTo>
                      <a:pt x="39" y="78"/>
                    </a:lnTo>
                    <a:lnTo>
                      <a:pt x="42" y="76"/>
                    </a:lnTo>
                    <a:lnTo>
                      <a:pt x="46" y="71"/>
                    </a:lnTo>
                    <a:lnTo>
                      <a:pt x="49" y="67"/>
                    </a:lnTo>
                    <a:lnTo>
                      <a:pt x="53" y="65"/>
                    </a:lnTo>
                    <a:lnTo>
                      <a:pt x="57" y="62"/>
                    </a:lnTo>
                    <a:lnTo>
                      <a:pt x="62" y="58"/>
                    </a:lnTo>
                    <a:lnTo>
                      <a:pt x="64" y="55"/>
                    </a:lnTo>
                    <a:lnTo>
                      <a:pt x="67" y="52"/>
                    </a:lnTo>
                    <a:lnTo>
                      <a:pt x="71" y="49"/>
                    </a:lnTo>
                    <a:lnTo>
                      <a:pt x="74" y="46"/>
                    </a:lnTo>
                    <a:lnTo>
                      <a:pt x="77" y="44"/>
                    </a:lnTo>
                    <a:lnTo>
                      <a:pt x="81" y="41"/>
                    </a:lnTo>
                    <a:lnTo>
                      <a:pt x="84" y="39"/>
                    </a:lnTo>
                    <a:lnTo>
                      <a:pt x="87" y="37"/>
                    </a:lnTo>
                    <a:lnTo>
                      <a:pt x="92" y="34"/>
                    </a:lnTo>
                    <a:lnTo>
                      <a:pt x="98" y="32"/>
                    </a:lnTo>
                    <a:lnTo>
                      <a:pt x="102" y="32"/>
                    </a:lnTo>
                    <a:lnTo>
                      <a:pt x="106" y="32"/>
                    </a:lnTo>
                    <a:lnTo>
                      <a:pt x="108" y="34"/>
                    </a:lnTo>
                    <a:lnTo>
                      <a:pt x="110" y="37"/>
                    </a:lnTo>
                    <a:lnTo>
                      <a:pt x="112" y="41"/>
                    </a:lnTo>
                    <a:lnTo>
                      <a:pt x="113" y="45"/>
                    </a:lnTo>
                    <a:lnTo>
                      <a:pt x="113" y="48"/>
                    </a:lnTo>
                    <a:lnTo>
                      <a:pt x="115" y="51"/>
                    </a:lnTo>
                    <a:lnTo>
                      <a:pt x="115" y="55"/>
                    </a:lnTo>
                    <a:lnTo>
                      <a:pt x="116" y="58"/>
                    </a:lnTo>
                    <a:lnTo>
                      <a:pt x="116" y="62"/>
                    </a:lnTo>
                    <a:lnTo>
                      <a:pt x="116" y="65"/>
                    </a:lnTo>
                    <a:lnTo>
                      <a:pt x="116" y="69"/>
                    </a:lnTo>
                    <a:lnTo>
                      <a:pt x="116" y="73"/>
                    </a:lnTo>
                    <a:lnTo>
                      <a:pt x="115" y="77"/>
                    </a:lnTo>
                    <a:lnTo>
                      <a:pt x="115" y="81"/>
                    </a:lnTo>
                    <a:lnTo>
                      <a:pt x="113" y="85"/>
                    </a:lnTo>
                    <a:lnTo>
                      <a:pt x="113" y="90"/>
                    </a:lnTo>
                    <a:lnTo>
                      <a:pt x="113" y="94"/>
                    </a:lnTo>
                    <a:lnTo>
                      <a:pt x="112" y="99"/>
                    </a:lnTo>
                    <a:lnTo>
                      <a:pt x="112" y="104"/>
                    </a:lnTo>
                    <a:lnTo>
                      <a:pt x="112" y="109"/>
                    </a:lnTo>
                    <a:lnTo>
                      <a:pt x="109" y="113"/>
                    </a:lnTo>
                    <a:lnTo>
                      <a:pt x="108" y="119"/>
                    </a:lnTo>
                    <a:lnTo>
                      <a:pt x="108" y="123"/>
                    </a:lnTo>
                    <a:lnTo>
                      <a:pt x="106" y="129"/>
                    </a:lnTo>
                    <a:lnTo>
                      <a:pt x="105" y="133"/>
                    </a:lnTo>
                    <a:lnTo>
                      <a:pt x="103" y="138"/>
                    </a:lnTo>
                    <a:lnTo>
                      <a:pt x="103" y="144"/>
                    </a:lnTo>
                    <a:lnTo>
                      <a:pt x="102" y="150"/>
                    </a:lnTo>
                    <a:lnTo>
                      <a:pt x="99" y="154"/>
                    </a:lnTo>
                    <a:lnTo>
                      <a:pt x="98" y="161"/>
                    </a:lnTo>
                    <a:lnTo>
                      <a:pt x="96" y="166"/>
                    </a:lnTo>
                    <a:lnTo>
                      <a:pt x="95" y="172"/>
                    </a:lnTo>
                    <a:lnTo>
                      <a:pt x="94" y="176"/>
                    </a:lnTo>
                    <a:lnTo>
                      <a:pt x="91" y="183"/>
                    </a:lnTo>
                    <a:lnTo>
                      <a:pt x="89" y="187"/>
                    </a:lnTo>
                    <a:lnTo>
                      <a:pt x="88" y="194"/>
                    </a:lnTo>
                    <a:lnTo>
                      <a:pt x="87" y="198"/>
                    </a:lnTo>
                    <a:lnTo>
                      <a:pt x="84" y="204"/>
                    </a:lnTo>
                    <a:lnTo>
                      <a:pt x="82" y="210"/>
                    </a:lnTo>
                    <a:lnTo>
                      <a:pt x="81" y="215"/>
                    </a:lnTo>
                    <a:lnTo>
                      <a:pt x="78" y="221"/>
                    </a:lnTo>
                    <a:lnTo>
                      <a:pt x="77" y="226"/>
                    </a:lnTo>
                    <a:lnTo>
                      <a:pt x="74" y="232"/>
                    </a:lnTo>
                    <a:lnTo>
                      <a:pt x="73" y="237"/>
                    </a:lnTo>
                    <a:lnTo>
                      <a:pt x="71" y="242"/>
                    </a:lnTo>
                    <a:lnTo>
                      <a:pt x="69" y="247"/>
                    </a:lnTo>
                    <a:lnTo>
                      <a:pt x="67" y="253"/>
                    </a:lnTo>
                    <a:lnTo>
                      <a:pt x="66" y="258"/>
                    </a:lnTo>
                    <a:lnTo>
                      <a:pt x="63" y="263"/>
                    </a:lnTo>
                    <a:lnTo>
                      <a:pt x="62" y="268"/>
                    </a:lnTo>
                    <a:lnTo>
                      <a:pt x="59" y="274"/>
                    </a:lnTo>
                    <a:lnTo>
                      <a:pt x="57" y="279"/>
                    </a:lnTo>
                    <a:lnTo>
                      <a:pt x="55" y="283"/>
                    </a:lnTo>
                    <a:lnTo>
                      <a:pt x="53" y="288"/>
                    </a:lnTo>
                    <a:lnTo>
                      <a:pt x="52" y="292"/>
                    </a:lnTo>
                    <a:lnTo>
                      <a:pt x="49" y="297"/>
                    </a:lnTo>
                    <a:lnTo>
                      <a:pt x="48" y="302"/>
                    </a:lnTo>
                    <a:lnTo>
                      <a:pt x="46" y="306"/>
                    </a:lnTo>
                    <a:lnTo>
                      <a:pt x="45" y="310"/>
                    </a:lnTo>
                    <a:lnTo>
                      <a:pt x="42" y="314"/>
                    </a:lnTo>
                    <a:lnTo>
                      <a:pt x="41" y="318"/>
                    </a:lnTo>
                    <a:lnTo>
                      <a:pt x="39" y="322"/>
                    </a:lnTo>
                    <a:lnTo>
                      <a:pt x="38" y="325"/>
                    </a:lnTo>
                    <a:lnTo>
                      <a:pt x="36" y="329"/>
                    </a:lnTo>
                    <a:lnTo>
                      <a:pt x="34" y="334"/>
                    </a:lnTo>
                    <a:lnTo>
                      <a:pt x="32" y="336"/>
                    </a:lnTo>
                    <a:lnTo>
                      <a:pt x="31" y="339"/>
                    </a:lnTo>
                    <a:lnTo>
                      <a:pt x="29" y="343"/>
                    </a:lnTo>
                    <a:lnTo>
                      <a:pt x="35" y="348"/>
                    </a:lnTo>
                    <a:lnTo>
                      <a:pt x="41" y="353"/>
                    </a:lnTo>
                    <a:lnTo>
                      <a:pt x="45" y="359"/>
                    </a:lnTo>
                    <a:lnTo>
                      <a:pt x="50" y="363"/>
                    </a:lnTo>
                    <a:lnTo>
                      <a:pt x="55" y="360"/>
                    </a:lnTo>
                    <a:lnTo>
                      <a:pt x="59" y="359"/>
                    </a:lnTo>
                    <a:lnTo>
                      <a:pt x="63" y="356"/>
                    </a:lnTo>
                    <a:lnTo>
                      <a:pt x="69" y="355"/>
                    </a:lnTo>
                    <a:lnTo>
                      <a:pt x="73" y="352"/>
                    </a:lnTo>
                    <a:lnTo>
                      <a:pt x="78" y="349"/>
                    </a:lnTo>
                    <a:lnTo>
                      <a:pt x="82" y="348"/>
                    </a:lnTo>
                    <a:lnTo>
                      <a:pt x="87" y="346"/>
                    </a:lnTo>
                    <a:lnTo>
                      <a:pt x="91" y="345"/>
                    </a:lnTo>
                    <a:lnTo>
                      <a:pt x="95" y="342"/>
                    </a:lnTo>
                    <a:lnTo>
                      <a:pt x="99" y="341"/>
                    </a:lnTo>
                    <a:lnTo>
                      <a:pt x="103" y="339"/>
                    </a:lnTo>
                    <a:lnTo>
                      <a:pt x="106" y="338"/>
                    </a:lnTo>
                    <a:lnTo>
                      <a:pt x="110" y="338"/>
                    </a:lnTo>
                    <a:lnTo>
                      <a:pt x="113" y="336"/>
                    </a:lnTo>
                    <a:lnTo>
                      <a:pt x="116" y="336"/>
                    </a:lnTo>
                    <a:lnTo>
                      <a:pt x="115" y="342"/>
                    </a:lnTo>
                    <a:lnTo>
                      <a:pt x="112" y="346"/>
                    </a:lnTo>
                    <a:lnTo>
                      <a:pt x="109" y="352"/>
                    </a:lnTo>
                    <a:lnTo>
                      <a:pt x="106" y="357"/>
                    </a:lnTo>
                    <a:lnTo>
                      <a:pt x="103" y="363"/>
                    </a:lnTo>
                    <a:lnTo>
                      <a:pt x="102" y="370"/>
                    </a:lnTo>
                    <a:lnTo>
                      <a:pt x="101" y="373"/>
                    </a:lnTo>
                    <a:lnTo>
                      <a:pt x="99" y="377"/>
                    </a:lnTo>
                    <a:lnTo>
                      <a:pt x="98" y="380"/>
                    </a:lnTo>
                    <a:lnTo>
                      <a:pt x="96" y="384"/>
                    </a:lnTo>
                    <a:lnTo>
                      <a:pt x="95" y="387"/>
                    </a:lnTo>
                    <a:lnTo>
                      <a:pt x="94" y="389"/>
                    </a:lnTo>
                    <a:lnTo>
                      <a:pt x="92" y="392"/>
                    </a:lnTo>
                    <a:lnTo>
                      <a:pt x="91" y="396"/>
                    </a:lnTo>
                    <a:lnTo>
                      <a:pt x="89" y="399"/>
                    </a:lnTo>
                    <a:lnTo>
                      <a:pt x="88" y="403"/>
                    </a:lnTo>
                    <a:lnTo>
                      <a:pt x="87" y="406"/>
                    </a:lnTo>
                    <a:lnTo>
                      <a:pt x="87" y="410"/>
                    </a:lnTo>
                    <a:lnTo>
                      <a:pt x="84" y="413"/>
                    </a:lnTo>
                    <a:lnTo>
                      <a:pt x="84" y="417"/>
                    </a:lnTo>
                    <a:lnTo>
                      <a:pt x="82" y="421"/>
                    </a:lnTo>
                    <a:lnTo>
                      <a:pt x="81" y="424"/>
                    </a:lnTo>
                    <a:lnTo>
                      <a:pt x="80" y="427"/>
                    </a:lnTo>
                    <a:lnTo>
                      <a:pt x="78" y="431"/>
                    </a:lnTo>
                    <a:lnTo>
                      <a:pt x="77" y="434"/>
                    </a:lnTo>
                    <a:lnTo>
                      <a:pt x="77" y="438"/>
                    </a:lnTo>
                    <a:lnTo>
                      <a:pt x="74" y="441"/>
                    </a:lnTo>
                    <a:lnTo>
                      <a:pt x="74" y="444"/>
                    </a:lnTo>
                    <a:lnTo>
                      <a:pt x="73" y="447"/>
                    </a:lnTo>
                    <a:lnTo>
                      <a:pt x="71" y="451"/>
                    </a:lnTo>
                    <a:lnTo>
                      <a:pt x="69" y="456"/>
                    </a:lnTo>
                    <a:lnTo>
                      <a:pt x="67" y="463"/>
                    </a:lnTo>
                    <a:lnTo>
                      <a:pt x="64" y="467"/>
                    </a:lnTo>
                    <a:lnTo>
                      <a:pt x="63" y="474"/>
                    </a:lnTo>
                    <a:lnTo>
                      <a:pt x="62" y="479"/>
                    </a:lnTo>
                    <a:lnTo>
                      <a:pt x="60" y="484"/>
                    </a:lnTo>
                    <a:lnTo>
                      <a:pt x="59" y="488"/>
                    </a:lnTo>
                    <a:lnTo>
                      <a:pt x="57" y="493"/>
                    </a:lnTo>
                    <a:lnTo>
                      <a:pt x="56" y="495"/>
                    </a:lnTo>
                    <a:lnTo>
                      <a:pt x="55" y="498"/>
                    </a:lnTo>
                    <a:lnTo>
                      <a:pt x="53" y="502"/>
                    </a:lnTo>
                    <a:lnTo>
                      <a:pt x="53" y="505"/>
                    </a:lnTo>
                    <a:lnTo>
                      <a:pt x="29" y="573"/>
                    </a:lnTo>
                    <a:lnTo>
                      <a:pt x="78" y="519"/>
                    </a:lnTo>
                    <a:lnTo>
                      <a:pt x="82" y="514"/>
                    </a:lnTo>
                    <a:lnTo>
                      <a:pt x="87" y="509"/>
                    </a:lnTo>
                    <a:lnTo>
                      <a:pt x="92" y="504"/>
                    </a:lnTo>
                    <a:lnTo>
                      <a:pt x="98" y="500"/>
                    </a:lnTo>
                    <a:lnTo>
                      <a:pt x="102" y="494"/>
                    </a:lnTo>
                    <a:lnTo>
                      <a:pt x="106" y="491"/>
                    </a:lnTo>
                    <a:lnTo>
                      <a:pt x="112" y="487"/>
                    </a:lnTo>
                    <a:lnTo>
                      <a:pt x="116" y="484"/>
                    </a:lnTo>
                    <a:lnTo>
                      <a:pt x="120" y="480"/>
                    </a:lnTo>
                    <a:lnTo>
                      <a:pt x="124" y="479"/>
                    </a:lnTo>
                    <a:lnTo>
                      <a:pt x="127" y="476"/>
                    </a:lnTo>
                    <a:lnTo>
                      <a:pt x="131" y="474"/>
                    </a:lnTo>
                    <a:lnTo>
                      <a:pt x="137" y="473"/>
                    </a:lnTo>
                    <a:lnTo>
                      <a:pt x="140" y="474"/>
                    </a:lnTo>
                    <a:lnTo>
                      <a:pt x="141" y="476"/>
                    </a:lnTo>
                    <a:lnTo>
                      <a:pt x="141" y="476"/>
                    </a:lnTo>
                    <a:lnTo>
                      <a:pt x="142" y="479"/>
                    </a:lnTo>
                    <a:lnTo>
                      <a:pt x="144" y="481"/>
                    </a:lnTo>
                    <a:lnTo>
                      <a:pt x="144" y="484"/>
                    </a:lnTo>
                    <a:lnTo>
                      <a:pt x="144" y="487"/>
                    </a:lnTo>
                    <a:lnTo>
                      <a:pt x="144" y="493"/>
                    </a:lnTo>
                    <a:lnTo>
                      <a:pt x="144" y="494"/>
                    </a:lnTo>
                    <a:lnTo>
                      <a:pt x="144" y="497"/>
                    </a:lnTo>
                    <a:lnTo>
                      <a:pt x="144" y="500"/>
                    </a:lnTo>
                    <a:lnTo>
                      <a:pt x="145" y="504"/>
                    </a:lnTo>
                    <a:lnTo>
                      <a:pt x="144" y="507"/>
                    </a:lnTo>
                    <a:lnTo>
                      <a:pt x="144" y="509"/>
                    </a:lnTo>
                    <a:lnTo>
                      <a:pt x="144" y="514"/>
                    </a:lnTo>
                    <a:lnTo>
                      <a:pt x="144" y="518"/>
                    </a:lnTo>
                    <a:lnTo>
                      <a:pt x="142" y="522"/>
                    </a:lnTo>
                    <a:lnTo>
                      <a:pt x="142" y="527"/>
                    </a:lnTo>
                    <a:lnTo>
                      <a:pt x="141" y="532"/>
                    </a:lnTo>
                    <a:lnTo>
                      <a:pt x="141" y="539"/>
                    </a:lnTo>
                    <a:lnTo>
                      <a:pt x="96" y="593"/>
                    </a:lnTo>
                    <a:lnTo>
                      <a:pt x="63" y="633"/>
                    </a:lnTo>
                    <a:lnTo>
                      <a:pt x="112" y="615"/>
                    </a:lnTo>
                    <a:lnTo>
                      <a:pt x="116" y="614"/>
                    </a:lnTo>
                    <a:lnTo>
                      <a:pt x="120" y="613"/>
                    </a:lnTo>
                    <a:lnTo>
                      <a:pt x="126" y="611"/>
                    </a:lnTo>
                    <a:lnTo>
                      <a:pt x="130" y="610"/>
                    </a:lnTo>
                    <a:lnTo>
                      <a:pt x="135" y="608"/>
                    </a:lnTo>
                    <a:lnTo>
                      <a:pt x="140" y="607"/>
                    </a:lnTo>
                    <a:lnTo>
                      <a:pt x="145" y="606"/>
                    </a:lnTo>
                    <a:lnTo>
                      <a:pt x="151" y="606"/>
                    </a:lnTo>
                    <a:lnTo>
                      <a:pt x="155" y="606"/>
                    </a:lnTo>
                    <a:lnTo>
                      <a:pt x="161" y="606"/>
                    </a:lnTo>
                    <a:lnTo>
                      <a:pt x="165" y="606"/>
                    </a:lnTo>
                    <a:lnTo>
                      <a:pt x="169" y="606"/>
                    </a:lnTo>
                    <a:lnTo>
                      <a:pt x="173" y="606"/>
                    </a:lnTo>
                    <a:lnTo>
                      <a:pt x="177" y="607"/>
                    </a:lnTo>
                    <a:lnTo>
                      <a:pt x="180" y="608"/>
                    </a:lnTo>
                    <a:lnTo>
                      <a:pt x="181" y="611"/>
                    </a:lnTo>
                    <a:lnTo>
                      <a:pt x="184" y="614"/>
                    </a:lnTo>
                    <a:lnTo>
                      <a:pt x="186" y="618"/>
                    </a:lnTo>
                    <a:lnTo>
                      <a:pt x="186" y="619"/>
                    </a:lnTo>
                    <a:lnTo>
                      <a:pt x="186" y="622"/>
                    </a:lnTo>
                    <a:lnTo>
                      <a:pt x="186" y="626"/>
                    </a:lnTo>
                    <a:lnTo>
                      <a:pt x="186" y="629"/>
                    </a:lnTo>
                    <a:lnTo>
                      <a:pt x="183" y="635"/>
                    </a:lnTo>
                    <a:lnTo>
                      <a:pt x="181" y="640"/>
                    </a:lnTo>
                    <a:lnTo>
                      <a:pt x="180" y="646"/>
                    </a:lnTo>
                    <a:lnTo>
                      <a:pt x="177" y="652"/>
                    </a:lnTo>
                    <a:lnTo>
                      <a:pt x="174" y="657"/>
                    </a:lnTo>
                    <a:lnTo>
                      <a:pt x="172" y="664"/>
                    </a:lnTo>
                    <a:lnTo>
                      <a:pt x="169" y="668"/>
                    </a:lnTo>
                    <a:lnTo>
                      <a:pt x="165" y="675"/>
                    </a:lnTo>
                    <a:lnTo>
                      <a:pt x="161" y="681"/>
                    </a:lnTo>
                    <a:lnTo>
                      <a:pt x="158" y="685"/>
                    </a:lnTo>
                    <a:lnTo>
                      <a:pt x="154" y="691"/>
                    </a:lnTo>
                    <a:lnTo>
                      <a:pt x="151" y="696"/>
                    </a:lnTo>
                    <a:lnTo>
                      <a:pt x="147" y="702"/>
                    </a:lnTo>
                    <a:lnTo>
                      <a:pt x="142" y="706"/>
                    </a:lnTo>
                    <a:lnTo>
                      <a:pt x="138" y="710"/>
                    </a:lnTo>
                    <a:lnTo>
                      <a:pt x="135" y="716"/>
                    </a:lnTo>
                    <a:lnTo>
                      <a:pt x="131" y="720"/>
                    </a:lnTo>
                    <a:lnTo>
                      <a:pt x="127" y="724"/>
                    </a:lnTo>
                    <a:lnTo>
                      <a:pt x="123" y="728"/>
                    </a:lnTo>
                    <a:lnTo>
                      <a:pt x="119" y="732"/>
                    </a:lnTo>
                    <a:lnTo>
                      <a:pt x="116" y="735"/>
                    </a:lnTo>
                    <a:lnTo>
                      <a:pt x="113" y="739"/>
                    </a:lnTo>
                    <a:lnTo>
                      <a:pt x="109" y="742"/>
                    </a:lnTo>
                    <a:lnTo>
                      <a:pt x="108" y="745"/>
                    </a:lnTo>
                    <a:lnTo>
                      <a:pt x="102" y="751"/>
                    </a:lnTo>
                    <a:lnTo>
                      <a:pt x="98" y="753"/>
                    </a:lnTo>
                    <a:lnTo>
                      <a:pt x="95" y="756"/>
                    </a:lnTo>
                    <a:lnTo>
                      <a:pt x="95" y="758"/>
                    </a:lnTo>
                    <a:lnTo>
                      <a:pt x="113" y="780"/>
                    </a:lnTo>
                    <a:lnTo>
                      <a:pt x="115" y="777"/>
                    </a:lnTo>
                    <a:lnTo>
                      <a:pt x="117" y="774"/>
                    </a:lnTo>
                    <a:lnTo>
                      <a:pt x="119" y="773"/>
                    </a:lnTo>
                    <a:lnTo>
                      <a:pt x="122" y="770"/>
                    </a:lnTo>
                    <a:lnTo>
                      <a:pt x="124" y="767"/>
                    </a:lnTo>
                    <a:lnTo>
                      <a:pt x="127" y="765"/>
                    </a:lnTo>
                    <a:lnTo>
                      <a:pt x="131" y="762"/>
                    </a:lnTo>
                    <a:lnTo>
                      <a:pt x="134" y="759"/>
                    </a:lnTo>
                    <a:lnTo>
                      <a:pt x="137" y="755"/>
                    </a:lnTo>
                    <a:lnTo>
                      <a:pt x="141" y="751"/>
                    </a:lnTo>
                    <a:lnTo>
                      <a:pt x="145" y="746"/>
                    </a:lnTo>
                    <a:lnTo>
                      <a:pt x="149" y="742"/>
                    </a:lnTo>
                    <a:lnTo>
                      <a:pt x="154" y="738"/>
                    </a:lnTo>
                    <a:lnTo>
                      <a:pt x="158" y="732"/>
                    </a:lnTo>
                    <a:lnTo>
                      <a:pt x="162" y="727"/>
                    </a:lnTo>
                    <a:lnTo>
                      <a:pt x="168" y="723"/>
                    </a:lnTo>
                    <a:lnTo>
                      <a:pt x="170" y="717"/>
                    </a:lnTo>
                    <a:lnTo>
                      <a:pt x="176" y="710"/>
                    </a:lnTo>
                    <a:lnTo>
                      <a:pt x="180" y="705"/>
                    </a:lnTo>
                    <a:lnTo>
                      <a:pt x="183" y="699"/>
                    </a:lnTo>
                    <a:lnTo>
                      <a:pt x="187" y="693"/>
                    </a:lnTo>
                    <a:lnTo>
                      <a:pt x="191" y="688"/>
                    </a:lnTo>
                    <a:lnTo>
                      <a:pt x="193" y="685"/>
                    </a:lnTo>
                    <a:lnTo>
                      <a:pt x="194" y="681"/>
                    </a:lnTo>
                    <a:lnTo>
                      <a:pt x="195" y="678"/>
                    </a:lnTo>
                    <a:lnTo>
                      <a:pt x="198" y="675"/>
                    </a:lnTo>
                    <a:lnTo>
                      <a:pt x="198" y="671"/>
                    </a:lnTo>
                    <a:lnTo>
                      <a:pt x="201" y="668"/>
                    </a:lnTo>
                    <a:lnTo>
                      <a:pt x="202" y="664"/>
                    </a:lnTo>
                    <a:lnTo>
                      <a:pt x="204" y="661"/>
                    </a:lnTo>
                    <a:lnTo>
                      <a:pt x="205" y="659"/>
                    </a:lnTo>
                    <a:lnTo>
                      <a:pt x="207" y="656"/>
                    </a:lnTo>
                    <a:lnTo>
                      <a:pt x="207" y="652"/>
                    </a:lnTo>
                    <a:lnTo>
                      <a:pt x="209" y="649"/>
                    </a:lnTo>
                    <a:lnTo>
                      <a:pt x="209" y="646"/>
                    </a:lnTo>
                    <a:lnTo>
                      <a:pt x="211" y="642"/>
                    </a:lnTo>
                    <a:lnTo>
                      <a:pt x="212" y="639"/>
                    </a:lnTo>
                    <a:lnTo>
                      <a:pt x="212" y="635"/>
                    </a:lnTo>
                    <a:lnTo>
                      <a:pt x="214" y="631"/>
                    </a:lnTo>
                    <a:lnTo>
                      <a:pt x="214" y="626"/>
                    </a:lnTo>
                    <a:lnTo>
                      <a:pt x="214" y="622"/>
                    </a:lnTo>
                    <a:lnTo>
                      <a:pt x="214" y="618"/>
                    </a:lnTo>
                    <a:lnTo>
                      <a:pt x="214" y="614"/>
                    </a:lnTo>
                    <a:lnTo>
                      <a:pt x="214" y="611"/>
                    </a:lnTo>
                    <a:lnTo>
                      <a:pt x="212" y="608"/>
                    </a:lnTo>
                    <a:lnTo>
                      <a:pt x="212" y="606"/>
                    </a:lnTo>
                    <a:lnTo>
                      <a:pt x="209" y="600"/>
                    </a:lnTo>
                    <a:lnTo>
                      <a:pt x="207" y="596"/>
                    </a:lnTo>
                    <a:lnTo>
                      <a:pt x="204" y="592"/>
                    </a:lnTo>
                    <a:lnTo>
                      <a:pt x="201" y="589"/>
                    </a:lnTo>
                    <a:lnTo>
                      <a:pt x="198" y="586"/>
                    </a:lnTo>
                    <a:lnTo>
                      <a:pt x="195" y="585"/>
                    </a:lnTo>
                    <a:lnTo>
                      <a:pt x="191" y="583"/>
                    </a:lnTo>
                    <a:lnTo>
                      <a:pt x="190" y="582"/>
                    </a:lnTo>
                    <a:lnTo>
                      <a:pt x="186" y="580"/>
                    </a:lnTo>
                    <a:lnTo>
                      <a:pt x="181" y="579"/>
                    </a:lnTo>
                    <a:lnTo>
                      <a:pt x="179" y="578"/>
                    </a:lnTo>
                    <a:lnTo>
                      <a:pt x="176" y="578"/>
                    </a:lnTo>
                    <a:lnTo>
                      <a:pt x="172" y="576"/>
                    </a:lnTo>
                    <a:lnTo>
                      <a:pt x="168" y="576"/>
                    </a:lnTo>
                    <a:lnTo>
                      <a:pt x="165" y="576"/>
                    </a:lnTo>
                    <a:lnTo>
                      <a:pt x="161" y="576"/>
                    </a:lnTo>
                    <a:lnTo>
                      <a:pt x="156" y="576"/>
                    </a:lnTo>
                    <a:lnTo>
                      <a:pt x="152" y="576"/>
                    </a:lnTo>
                    <a:lnTo>
                      <a:pt x="149" y="578"/>
                    </a:lnTo>
                    <a:lnTo>
                      <a:pt x="147" y="578"/>
                    </a:lnTo>
                    <a:lnTo>
                      <a:pt x="166" y="554"/>
                    </a:lnTo>
                    <a:lnTo>
                      <a:pt x="168" y="551"/>
                    </a:lnTo>
                    <a:lnTo>
                      <a:pt x="168" y="548"/>
                    </a:lnTo>
                    <a:lnTo>
                      <a:pt x="169" y="544"/>
                    </a:lnTo>
                    <a:lnTo>
                      <a:pt x="169" y="541"/>
                    </a:lnTo>
                    <a:lnTo>
                      <a:pt x="169" y="539"/>
                    </a:lnTo>
                    <a:lnTo>
                      <a:pt x="170" y="534"/>
                    </a:lnTo>
                    <a:lnTo>
                      <a:pt x="172" y="530"/>
                    </a:lnTo>
                    <a:lnTo>
                      <a:pt x="173" y="527"/>
                    </a:lnTo>
                    <a:lnTo>
                      <a:pt x="173" y="523"/>
                    </a:lnTo>
                    <a:lnTo>
                      <a:pt x="173" y="519"/>
                    </a:lnTo>
                    <a:lnTo>
                      <a:pt x="173" y="515"/>
                    </a:lnTo>
                    <a:lnTo>
                      <a:pt x="174" y="512"/>
                    </a:lnTo>
                    <a:lnTo>
                      <a:pt x="174" y="507"/>
                    </a:lnTo>
                    <a:lnTo>
                      <a:pt x="174" y="504"/>
                    </a:lnTo>
                    <a:lnTo>
                      <a:pt x="174" y="500"/>
                    </a:lnTo>
                    <a:lnTo>
                      <a:pt x="176" y="497"/>
                    </a:lnTo>
                    <a:lnTo>
                      <a:pt x="174" y="491"/>
                    </a:lnTo>
                    <a:lnTo>
                      <a:pt x="174" y="487"/>
                    </a:lnTo>
                    <a:lnTo>
                      <a:pt x="173" y="484"/>
                    </a:lnTo>
                    <a:lnTo>
                      <a:pt x="173" y="480"/>
                    </a:lnTo>
                    <a:lnTo>
                      <a:pt x="172" y="476"/>
                    </a:lnTo>
                    <a:lnTo>
                      <a:pt x="172" y="473"/>
                    </a:lnTo>
                    <a:lnTo>
                      <a:pt x="170" y="469"/>
                    </a:lnTo>
                    <a:lnTo>
                      <a:pt x="169" y="466"/>
                    </a:lnTo>
                    <a:lnTo>
                      <a:pt x="169" y="463"/>
                    </a:lnTo>
                    <a:lnTo>
                      <a:pt x="166" y="459"/>
                    </a:lnTo>
                    <a:lnTo>
                      <a:pt x="165" y="456"/>
                    </a:lnTo>
                    <a:lnTo>
                      <a:pt x="163" y="455"/>
                    </a:lnTo>
                    <a:lnTo>
                      <a:pt x="158" y="451"/>
                    </a:lnTo>
                    <a:lnTo>
                      <a:pt x="154" y="447"/>
                    </a:lnTo>
                    <a:lnTo>
                      <a:pt x="149" y="445"/>
                    </a:lnTo>
                    <a:lnTo>
                      <a:pt x="147" y="444"/>
                    </a:lnTo>
                    <a:lnTo>
                      <a:pt x="144" y="444"/>
                    </a:lnTo>
                    <a:lnTo>
                      <a:pt x="140" y="444"/>
                    </a:lnTo>
                    <a:lnTo>
                      <a:pt x="137" y="444"/>
                    </a:lnTo>
                    <a:lnTo>
                      <a:pt x="133" y="444"/>
                    </a:lnTo>
                    <a:lnTo>
                      <a:pt x="130" y="444"/>
                    </a:lnTo>
                    <a:lnTo>
                      <a:pt x="126" y="447"/>
                    </a:lnTo>
                    <a:lnTo>
                      <a:pt x="123" y="447"/>
                    </a:lnTo>
                    <a:lnTo>
                      <a:pt x="119" y="448"/>
                    </a:lnTo>
                    <a:lnTo>
                      <a:pt x="116" y="451"/>
                    </a:lnTo>
                    <a:lnTo>
                      <a:pt x="112" y="452"/>
                    </a:lnTo>
                    <a:lnTo>
                      <a:pt x="109" y="454"/>
                    </a:lnTo>
                    <a:lnTo>
                      <a:pt x="105" y="455"/>
                    </a:lnTo>
                    <a:lnTo>
                      <a:pt x="102" y="458"/>
                    </a:lnTo>
                    <a:lnTo>
                      <a:pt x="99" y="461"/>
                    </a:lnTo>
                    <a:lnTo>
                      <a:pt x="101" y="456"/>
                    </a:lnTo>
                    <a:lnTo>
                      <a:pt x="102" y="454"/>
                    </a:lnTo>
                    <a:lnTo>
                      <a:pt x="103" y="449"/>
                    </a:lnTo>
                    <a:lnTo>
                      <a:pt x="105" y="445"/>
                    </a:lnTo>
                    <a:lnTo>
                      <a:pt x="105" y="442"/>
                    </a:lnTo>
                    <a:lnTo>
                      <a:pt x="106" y="438"/>
                    </a:lnTo>
                    <a:lnTo>
                      <a:pt x="108" y="434"/>
                    </a:lnTo>
                    <a:lnTo>
                      <a:pt x="110" y="430"/>
                    </a:lnTo>
                    <a:lnTo>
                      <a:pt x="112" y="426"/>
                    </a:lnTo>
                    <a:lnTo>
                      <a:pt x="113" y="421"/>
                    </a:lnTo>
                    <a:lnTo>
                      <a:pt x="115" y="417"/>
                    </a:lnTo>
                    <a:lnTo>
                      <a:pt x="116" y="415"/>
                    </a:lnTo>
                    <a:lnTo>
                      <a:pt x="116" y="410"/>
                    </a:lnTo>
                    <a:lnTo>
                      <a:pt x="119" y="406"/>
                    </a:lnTo>
                    <a:lnTo>
                      <a:pt x="120" y="402"/>
                    </a:lnTo>
                    <a:lnTo>
                      <a:pt x="122" y="399"/>
                    </a:lnTo>
                    <a:lnTo>
                      <a:pt x="123" y="395"/>
                    </a:lnTo>
                    <a:lnTo>
                      <a:pt x="124" y="391"/>
                    </a:lnTo>
                    <a:lnTo>
                      <a:pt x="126" y="388"/>
                    </a:lnTo>
                    <a:lnTo>
                      <a:pt x="127" y="384"/>
                    </a:lnTo>
                    <a:lnTo>
                      <a:pt x="128" y="380"/>
                    </a:lnTo>
                    <a:lnTo>
                      <a:pt x="130" y="377"/>
                    </a:lnTo>
                    <a:lnTo>
                      <a:pt x="131" y="373"/>
                    </a:lnTo>
                    <a:lnTo>
                      <a:pt x="133" y="370"/>
                    </a:lnTo>
                    <a:lnTo>
                      <a:pt x="134" y="367"/>
                    </a:lnTo>
                    <a:lnTo>
                      <a:pt x="135" y="363"/>
                    </a:lnTo>
                    <a:lnTo>
                      <a:pt x="137" y="360"/>
                    </a:lnTo>
                    <a:lnTo>
                      <a:pt x="138" y="357"/>
                    </a:lnTo>
                    <a:lnTo>
                      <a:pt x="141" y="352"/>
                    </a:lnTo>
                    <a:lnTo>
                      <a:pt x="144" y="346"/>
                    </a:lnTo>
                    <a:lnTo>
                      <a:pt x="145" y="343"/>
                    </a:lnTo>
                    <a:lnTo>
                      <a:pt x="147" y="341"/>
                    </a:lnTo>
                    <a:lnTo>
                      <a:pt x="147" y="338"/>
                    </a:lnTo>
                    <a:lnTo>
                      <a:pt x="148" y="335"/>
                    </a:lnTo>
                    <a:lnTo>
                      <a:pt x="148" y="329"/>
                    </a:lnTo>
                    <a:lnTo>
                      <a:pt x="148" y="325"/>
                    </a:lnTo>
                    <a:lnTo>
                      <a:pt x="148" y="321"/>
                    </a:lnTo>
                    <a:lnTo>
                      <a:pt x="147" y="318"/>
                    </a:lnTo>
                    <a:lnTo>
                      <a:pt x="144" y="316"/>
                    </a:lnTo>
                    <a:lnTo>
                      <a:pt x="142" y="314"/>
                    </a:lnTo>
                    <a:lnTo>
                      <a:pt x="140" y="313"/>
                    </a:lnTo>
                    <a:lnTo>
                      <a:pt x="137" y="310"/>
                    </a:lnTo>
                    <a:lnTo>
                      <a:pt x="135" y="309"/>
                    </a:lnTo>
                    <a:lnTo>
                      <a:pt x="131" y="309"/>
                    </a:lnTo>
                    <a:lnTo>
                      <a:pt x="128" y="307"/>
                    </a:lnTo>
                    <a:lnTo>
                      <a:pt x="126" y="307"/>
                    </a:lnTo>
                    <a:lnTo>
                      <a:pt x="122" y="307"/>
                    </a:lnTo>
                    <a:lnTo>
                      <a:pt x="116" y="307"/>
                    </a:lnTo>
                    <a:lnTo>
                      <a:pt x="115" y="307"/>
                    </a:lnTo>
                    <a:lnTo>
                      <a:pt x="112" y="309"/>
                    </a:lnTo>
                    <a:lnTo>
                      <a:pt x="108" y="309"/>
                    </a:lnTo>
                    <a:lnTo>
                      <a:pt x="105" y="310"/>
                    </a:lnTo>
                    <a:lnTo>
                      <a:pt x="101" y="310"/>
                    </a:lnTo>
                    <a:lnTo>
                      <a:pt x="98" y="311"/>
                    </a:lnTo>
                    <a:lnTo>
                      <a:pt x="94" y="313"/>
                    </a:lnTo>
                    <a:lnTo>
                      <a:pt x="89" y="314"/>
                    </a:lnTo>
                    <a:lnTo>
                      <a:pt x="85" y="316"/>
                    </a:lnTo>
                    <a:lnTo>
                      <a:pt x="81" y="317"/>
                    </a:lnTo>
                    <a:lnTo>
                      <a:pt x="75" y="318"/>
                    </a:lnTo>
                    <a:lnTo>
                      <a:pt x="71" y="321"/>
                    </a:lnTo>
                    <a:lnTo>
                      <a:pt x="73" y="317"/>
                    </a:lnTo>
                    <a:lnTo>
                      <a:pt x="74" y="314"/>
                    </a:lnTo>
                    <a:lnTo>
                      <a:pt x="74" y="311"/>
                    </a:lnTo>
                    <a:lnTo>
                      <a:pt x="77" y="307"/>
                    </a:lnTo>
                    <a:lnTo>
                      <a:pt x="78" y="303"/>
                    </a:lnTo>
                    <a:lnTo>
                      <a:pt x="80" y="300"/>
                    </a:lnTo>
                    <a:lnTo>
                      <a:pt x="82" y="296"/>
                    </a:lnTo>
                    <a:lnTo>
                      <a:pt x="84" y="292"/>
                    </a:lnTo>
                    <a:lnTo>
                      <a:pt x="85" y="288"/>
                    </a:lnTo>
                    <a:lnTo>
                      <a:pt x="87" y="283"/>
                    </a:lnTo>
                    <a:lnTo>
                      <a:pt x="88" y="279"/>
                    </a:lnTo>
                    <a:lnTo>
                      <a:pt x="91" y="275"/>
                    </a:lnTo>
                    <a:lnTo>
                      <a:pt x="92" y="271"/>
                    </a:lnTo>
                    <a:lnTo>
                      <a:pt x="94" y="265"/>
                    </a:lnTo>
                    <a:lnTo>
                      <a:pt x="95" y="261"/>
                    </a:lnTo>
                    <a:lnTo>
                      <a:pt x="96" y="257"/>
                    </a:lnTo>
                    <a:lnTo>
                      <a:pt x="99" y="251"/>
                    </a:lnTo>
                    <a:lnTo>
                      <a:pt x="101" y="247"/>
                    </a:lnTo>
                    <a:lnTo>
                      <a:pt x="102" y="242"/>
                    </a:lnTo>
                    <a:lnTo>
                      <a:pt x="103" y="237"/>
                    </a:lnTo>
                    <a:lnTo>
                      <a:pt x="105" y="233"/>
                    </a:lnTo>
                    <a:lnTo>
                      <a:pt x="108" y="229"/>
                    </a:lnTo>
                    <a:lnTo>
                      <a:pt x="109" y="223"/>
                    </a:lnTo>
                    <a:lnTo>
                      <a:pt x="110" y="218"/>
                    </a:lnTo>
                    <a:lnTo>
                      <a:pt x="112" y="214"/>
                    </a:lnTo>
                    <a:lnTo>
                      <a:pt x="113" y="208"/>
                    </a:lnTo>
                    <a:lnTo>
                      <a:pt x="116" y="204"/>
                    </a:lnTo>
                    <a:lnTo>
                      <a:pt x="116" y="198"/>
                    </a:lnTo>
                    <a:lnTo>
                      <a:pt x="119" y="194"/>
                    </a:lnTo>
                    <a:lnTo>
                      <a:pt x="120" y="189"/>
                    </a:lnTo>
                    <a:lnTo>
                      <a:pt x="122" y="183"/>
                    </a:lnTo>
                    <a:lnTo>
                      <a:pt x="124" y="179"/>
                    </a:lnTo>
                    <a:lnTo>
                      <a:pt x="124" y="175"/>
                    </a:lnTo>
                    <a:lnTo>
                      <a:pt x="126" y="169"/>
                    </a:lnTo>
                    <a:lnTo>
                      <a:pt x="127" y="164"/>
                    </a:lnTo>
                    <a:lnTo>
                      <a:pt x="128" y="158"/>
                    </a:lnTo>
                    <a:lnTo>
                      <a:pt x="130" y="154"/>
                    </a:lnTo>
                    <a:lnTo>
                      <a:pt x="131" y="148"/>
                    </a:lnTo>
                    <a:lnTo>
                      <a:pt x="131" y="143"/>
                    </a:lnTo>
                    <a:lnTo>
                      <a:pt x="134" y="138"/>
                    </a:lnTo>
                    <a:lnTo>
                      <a:pt x="134" y="133"/>
                    </a:lnTo>
                    <a:lnTo>
                      <a:pt x="135" y="129"/>
                    </a:lnTo>
                    <a:lnTo>
                      <a:pt x="137" y="123"/>
                    </a:lnTo>
                    <a:lnTo>
                      <a:pt x="137" y="119"/>
                    </a:lnTo>
                    <a:lnTo>
                      <a:pt x="138" y="113"/>
                    </a:lnTo>
                    <a:lnTo>
                      <a:pt x="140" y="109"/>
                    </a:lnTo>
                    <a:lnTo>
                      <a:pt x="140" y="104"/>
                    </a:lnTo>
                    <a:lnTo>
                      <a:pt x="141" y="99"/>
                    </a:lnTo>
                    <a:lnTo>
                      <a:pt x="141" y="95"/>
                    </a:lnTo>
                    <a:lnTo>
                      <a:pt x="142" y="91"/>
                    </a:lnTo>
                    <a:lnTo>
                      <a:pt x="142" y="87"/>
                    </a:lnTo>
                    <a:lnTo>
                      <a:pt x="144" y="83"/>
                    </a:lnTo>
                    <a:lnTo>
                      <a:pt x="144" y="78"/>
                    </a:lnTo>
                    <a:lnTo>
                      <a:pt x="144" y="74"/>
                    </a:lnTo>
                    <a:lnTo>
                      <a:pt x="144" y="70"/>
                    </a:lnTo>
                    <a:lnTo>
                      <a:pt x="144" y="66"/>
                    </a:lnTo>
                    <a:lnTo>
                      <a:pt x="144" y="62"/>
                    </a:lnTo>
                    <a:lnTo>
                      <a:pt x="144" y="58"/>
                    </a:lnTo>
                    <a:lnTo>
                      <a:pt x="144" y="55"/>
                    </a:lnTo>
                    <a:lnTo>
                      <a:pt x="144" y="52"/>
                    </a:lnTo>
                    <a:lnTo>
                      <a:pt x="144" y="48"/>
                    </a:lnTo>
                    <a:lnTo>
                      <a:pt x="142" y="45"/>
                    </a:lnTo>
                    <a:lnTo>
                      <a:pt x="142" y="41"/>
                    </a:lnTo>
                    <a:lnTo>
                      <a:pt x="142" y="38"/>
                    </a:lnTo>
                    <a:lnTo>
                      <a:pt x="140" y="34"/>
                    </a:lnTo>
                    <a:lnTo>
                      <a:pt x="138" y="30"/>
                    </a:lnTo>
                    <a:lnTo>
                      <a:pt x="137" y="25"/>
                    </a:lnTo>
                    <a:lnTo>
                      <a:pt x="137" y="23"/>
                    </a:lnTo>
                    <a:lnTo>
                      <a:pt x="131" y="16"/>
                    </a:lnTo>
                    <a:lnTo>
                      <a:pt x="127" y="12"/>
                    </a:lnTo>
                    <a:lnTo>
                      <a:pt x="124" y="7"/>
                    </a:lnTo>
                    <a:lnTo>
                      <a:pt x="119" y="5"/>
                    </a:lnTo>
                    <a:lnTo>
                      <a:pt x="115" y="3"/>
                    </a:lnTo>
                    <a:lnTo>
                      <a:pt x="112" y="2"/>
                    </a:lnTo>
                    <a:lnTo>
                      <a:pt x="108" y="0"/>
                    </a:lnTo>
                    <a:lnTo>
                      <a:pt x="103" y="0"/>
                    </a:lnTo>
                    <a:lnTo>
                      <a:pt x="101" y="0"/>
                    </a:lnTo>
                    <a:lnTo>
                      <a:pt x="96" y="2"/>
                    </a:lnTo>
                    <a:lnTo>
                      <a:pt x="94" y="2"/>
                    </a:lnTo>
                    <a:lnTo>
                      <a:pt x="89" y="3"/>
                    </a:lnTo>
                    <a:lnTo>
                      <a:pt x="87" y="3"/>
                    </a:lnTo>
                    <a:lnTo>
                      <a:pt x="82" y="6"/>
                    </a:lnTo>
                    <a:lnTo>
                      <a:pt x="78" y="7"/>
                    </a:lnTo>
                    <a:lnTo>
                      <a:pt x="74" y="9"/>
                    </a:lnTo>
                    <a:lnTo>
                      <a:pt x="71" y="12"/>
                    </a:lnTo>
                    <a:lnTo>
                      <a:pt x="69" y="14"/>
                    </a:lnTo>
                    <a:lnTo>
                      <a:pt x="64" y="16"/>
                    </a:lnTo>
                    <a:lnTo>
                      <a:pt x="60" y="18"/>
                    </a:lnTo>
                    <a:lnTo>
                      <a:pt x="57" y="21"/>
                    </a:lnTo>
                    <a:lnTo>
                      <a:pt x="53" y="25"/>
                    </a:lnTo>
                    <a:lnTo>
                      <a:pt x="49" y="28"/>
                    </a:lnTo>
                    <a:lnTo>
                      <a:pt x="45" y="31"/>
                    </a:lnTo>
                    <a:lnTo>
                      <a:pt x="41" y="34"/>
                    </a:lnTo>
                    <a:lnTo>
                      <a:pt x="38" y="37"/>
                    </a:lnTo>
                    <a:lnTo>
                      <a:pt x="35" y="41"/>
                    </a:lnTo>
                    <a:lnTo>
                      <a:pt x="31" y="45"/>
                    </a:lnTo>
                    <a:lnTo>
                      <a:pt x="28" y="48"/>
                    </a:lnTo>
                    <a:lnTo>
                      <a:pt x="24" y="52"/>
                    </a:lnTo>
                    <a:lnTo>
                      <a:pt x="21" y="55"/>
                    </a:lnTo>
                    <a:lnTo>
                      <a:pt x="18" y="58"/>
                    </a:lnTo>
                    <a:lnTo>
                      <a:pt x="14" y="62"/>
                    </a:lnTo>
                    <a:lnTo>
                      <a:pt x="11" y="66"/>
                    </a:lnTo>
                    <a:lnTo>
                      <a:pt x="9" y="69"/>
                    </a:lnTo>
                    <a:lnTo>
                      <a:pt x="6" y="73"/>
                    </a:lnTo>
                    <a:lnTo>
                      <a:pt x="3" y="76"/>
                    </a:lnTo>
                    <a:lnTo>
                      <a:pt x="0" y="80"/>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1" name="Freeform 261"/>
              <p:cNvSpPr>
                <a:spLocks/>
              </p:cNvSpPr>
              <p:nvPr/>
            </p:nvSpPr>
            <p:spPr bwMode="auto">
              <a:xfrm>
                <a:off x="3240" y="1316"/>
                <a:ext cx="205" cy="882"/>
              </a:xfrm>
              <a:custGeom>
                <a:avLst/>
                <a:gdLst>
                  <a:gd name="T0" fmla="*/ 155 w 205"/>
                  <a:gd name="T1" fmla="*/ 105 h 882"/>
                  <a:gd name="T2" fmla="*/ 138 w 205"/>
                  <a:gd name="T3" fmla="*/ 59 h 882"/>
                  <a:gd name="T4" fmla="*/ 117 w 205"/>
                  <a:gd name="T5" fmla="*/ 25 h 882"/>
                  <a:gd name="T6" fmla="*/ 88 w 205"/>
                  <a:gd name="T7" fmla="*/ 2 h 882"/>
                  <a:gd name="T8" fmla="*/ 50 w 205"/>
                  <a:gd name="T9" fmla="*/ 6 h 882"/>
                  <a:gd name="T10" fmla="*/ 29 w 205"/>
                  <a:gd name="T11" fmla="*/ 37 h 882"/>
                  <a:gd name="T12" fmla="*/ 25 w 205"/>
                  <a:gd name="T13" fmla="*/ 77 h 882"/>
                  <a:gd name="T14" fmla="*/ 29 w 205"/>
                  <a:gd name="T15" fmla="*/ 123 h 882"/>
                  <a:gd name="T16" fmla="*/ 38 w 205"/>
                  <a:gd name="T17" fmla="*/ 173 h 882"/>
                  <a:gd name="T18" fmla="*/ 50 w 205"/>
                  <a:gd name="T19" fmla="*/ 222 h 882"/>
                  <a:gd name="T20" fmla="*/ 63 w 205"/>
                  <a:gd name="T21" fmla="*/ 265 h 882"/>
                  <a:gd name="T22" fmla="*/ 72 w 205"/>
                  <a:gd name="T23" fmla="*/ 300 h 882"/>
                  <a:gd name="T24" fmla="*/ 54 w 205"/>
                  <a:gd name="T25" fmla="*/ 332 h 882"/>
                  <a:gd name="T26" fmla="*/ 50 w 205"/>
                  <a:gd name="T27" fmla="*/ 361 h 882"/>
                  <a:gd name="T28" fmla="*/ 52 w 205"/>
                  <a:gd name="T29" fmla="*/ 396 h 882"/>
                  <a:gd name="T30" fmla="*/ 60 w 205"/>
                  <a:gd name="T31" fmla="*/ 435 h 882"/>
                  <a:gd name="T32" fmla="*/ 72 w 205"/>
                  <a:gd name="T33" fmla="*/ 476 h 882"/>
                  <a:gd name="T34" fmla="*/ 88 w 205"/>
                  <a:gd name="T35" fmla="*/ 518 h 882"/>
                  <a:gd name="T36" fmla="*/ 103 w 205"/>
                  <a:gd name="T37" fmla="*/ 558 h 882"/>
                  <a:gd name="T38" fmla="*/ 113 w 205"/>
                  <a:gd name="T39" fmla="*/ 587 h 882"/>
                  <a:gd name="T40" fmla="*/ 82 w 205"/>
                  <a:gd name="T41" fmla="*/ 566 h 882"/>
                  <a:gd name="T42" fmla="*/ 42 w 205"/>
                  <a:gd name="T43" fmla="*/ 544 h 882"/>
                  <a:gd name="T44" fmla="*/ 14 w 205"/>
                  <a:gd name="T45" fmla="*/ 550 h 882"/>
                  <a:gd name="T46" fmla="*/ 0 w 205"/>
                  <a:gd name="T47" fmla="*/ 583 h 882"/>
                  <a:gd name="T48" fmla="*/ 8 w 205"/>
                  <a:gd name="T49" fmla="*/ 625 h 882"/>
                  <a:gd name="T50" fmla="*/ 32 w 205"/>
                  <a:gd name="T51" fmla="*/ 675 h 882"/>
                  <a:gd name="T52" fmla="*/ 66 w 205"/>
                  <a:gd name="T53" fmla="*/ 728 h 882"/>
                  <a:gd name="T54" fmla="*/ 105 w 205"/>
                  <a:gd name="T55" fmla="*/ 778 h 882"/>
                  <a:gd name="T56" fmla="*/ 144 w 205"/>
                  <a:gd name="T57" fmla="*/ 824 h 882"/>
                  <a:gd name="T58" fmla="*/ 176 w 205"/>
                  <a:gd name="T59" fmla="*/ 859 h 882"/>
                  <a:gd name="T60" fmla="*/ 205 w 205"/>
                  <a:gd name="T61" fmla="*/ 872 h 882"/>
                  <a:gd name="T62" fmla="*/ 199 w 205"/>
                  <a:gd name="T63" fmla="*/ 838 h 882"/>
                  <a:gd name="T64" fmla="*/ 169 w 205"/>
                  <a:gd name="T65" fmla="*/ 806 h 882"/>
                  <a:gd name="T66" fmla="*/ 132 w 205"/>
                  <a:gd name="T67" fmla="*/ 766 h 882"/>
                  <a:gd name="T68" fmla="*/ 96 w 205"/>
                  <a:gd name="T69" fmla="*/ 720 h 882"/>
                  <a:gd name="T70" fmla="*/ 63 w 205"/>
                  <a:gd name="T71" fmla="*/ 672 h 882"/>
                  <a:gd name="T72" fmla="*/ 38 w 205"/>
                  <a:gd name="T73" fmla="*/ 628 h 882"/>
                  <a:gd name="T74" fmla="*/ 26 w 205"/>
                  <a:gd name="T75" fmla="*/ 592 h 882"/>
                  <a:gd name="T76" fmla="*/ 45 w 205"/>
                  <a:gd name="T77" fmla="*/ 578 h 882"/>
                  <a:gd name="T78" fmla="*/ 78 w 205"/>
                  <a:gd name="T79" fmla="*/ 599 h 882"/>
                  <a:gd name="T80" fmla="*/ 117 w 205"/>
                  <a:gd name="T81" fmla="*/ 626 h 882"/>
                  <a:gd name="T82" fmla="*/ 149 w 205"/>
                  <a:gd name="T83" fmla="*/ 657 h 882"/>
                  <a:gd name="T84" fmla="*/ 163 w 205"/>
                  <a:gd name="T85" fmla="*/ 621 h 882"/>
                  <a:gd name="T86" fmla="*/ 144 w 205"/>
                  <a:gd name="T87" fmla="*/ 579 h 882"/>
                  <a:gd name="T88" fmla="*/ 121 w 205"/>
                  <a:gd name="T89" fmla="*/ 529 h 882"/>
                  <a:gd name="T90" fmla="*/ 103 w 205"/>
                  <a:gd name="T91" fmla="*/ 479 h 882"/>
                  <a:gd name="T92" fmla="*/ 88 w 205"/>
                  <a:gd name="T93" fmla="*/ 427 h 882"/>
                  <a:gd name="T94" fmla="*/ 78 w 205"/>
                  <a:gd name="T95" fmla="*/ 382 h 882"/>
                  <a:gd name="T96" fmla="*/ 79 w 205"/>
                  <a:gd name="T97" fmla="*/ 346 h 882"/>
                  <a:gd name="T98" fmla="*/ 106 w 205"/>
                  <a:gd name="T99" fmla="*/ 306 h 882"/>
                  <a:gd name="T100" fmla="*/ 91 w 205"/>
                  <a:gd name="T101" fmla="*/ 261 h 882"/>
                  <a:gd name="T102" fmla="*/ 78 w 205"/>
                  <a:gd name="T103" fmla="*/ 215 h 882"/>
                  <a:gd name="T104" fmla="*/ 66 w 205"/>
                  <a:gd name="T105" fmla="*/ 168 h 882"/>
                  <a:gd name="T106" fmla="*/ 57 w 205"/>
                  <a:gd name="T107" fmla="*/ 123 h 882"/>
                  <a:gd name="T108" fmla="*/ 54 w 205"/>
                  <a:gd name="T109" fmla="*/ 84 h 882"/>
                  <a:gd name="T110" fmla="*/ 54 w 205"/>
                  <a:gd name="T111" fmla="*/ 53 h 882"/>
                  <a:gd name="T112" fmla="*/ 75 w 205"/>
                  <a:gd name="T113" fmla="*/ 31 h 882"/>
                  <a:gd name="T114" fmla="*/ 100 w 205"/>
                  <a:gd name="T115" fmla="*/ 55 h 882"/>
                  <a:gd name="T116" fmla="*/ 117 w 205"/>
                  <a:gd name="T117" fmla="*/ 88 h 882"/>
                  <a:gd name="T118" fmla="*/ 132 w 205"/>
                  <a:gd name="T119" fmla="*/ 126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882">
                    <a:moveTo>
                      <a:pt x="163" y="131"/>
                    </a:moveTo>
                    <a:lnTo>
                      <a:pt x="162" y="127"/>
                    </a:lnTo>
                    <a:lnTo>
                      <a:pt x="160" y="124"/>
                    </a:lnTo>
                    <a:lnTo>
                      <a:pt x="159" y="122"/>
                    </a:lnTo>
                    <a:lnTo>
                      <a:pt x="159" y="117"/>
                    </a:lnTo>
                    <a:lnTo>
                      <a:pt x="158" y="115"/>
                    </a:lnTo>
                    <a:lnTo>
                      <a:pt x="158" y="110"/>
                    </a:lnTo>
                    <a:lnTo>
                      <a:pt x="156" y="108"/>
                    </a:lnTo>
                    <a:lnTo>
                      <a:pt x="155" y="105"/>
                    </a:lnTo>
                    <a:lnTo>
                      <a:pt x="153" y="99"/>
                    </a:lnTo>
                    <a:lnTo>
                      <a:pt x="152" y="94"/>
                    </a:lnTo>
                    <a:lnTo>
                      <a:pt x="149" y="88"/>
                    </a:lnTo>
                    <a:lnTo>
                      <a:pt x="148" y="83"/>
                    </a:lnTo>
                    <a:lnTo>
                      <a:pt x="145" y="78"/>
                    </a:lnTo>
                    <a:lnTo>
                      <a:pt x="144" y="73"/>
                    </a:lnTo>
                    <a:lnTo>
                      <a:pt x="142" y="67"/>
                    </a:lnTo>
                    <a:lnTo>
                      <a:pt x="139" y="64"/>
                    </a:lnTo>
                    <a:lnTo>
                      <a:pt x="138" y="59"/>
                    </a:lnTo>
                    <a:lnTo>
                      <a:pt x="135" y="56"/>
                    </a:lnTo>
                    <a:lnTo>
                      <a:pt x="132" y="52"/>
                    </a:lnTo>
                    <a:lnTo>
                      <a:pt x="132" y="48"/>
                    </a:lnTo>
                    <a:lnTo>
                      <a:pt x="130" y="44"/>
                    </a:lnTo>
                    <a:lnTo>
                      <a:pt x="127" y="41"/>
                    </a:lnTo>
                    <a:lnTo>
                      <a:pt x="125" y="37"/>
                    </a:lnTo>
                    <a:lnTo>
                      <a:pt x="123" y="35"/>
                    </a:lnTo>
                    <a:lnTo>
                      <a:pt x="120" y="30"/>
                    </a:lnTo>
                    <a:lnTo>
                      <a:pt x="117" y="25"/>
                    </a:lnTo>
                    <a:lnTo>
                      <a:pt x="113" y="21"/>
                    </a:lnTo>
                    <a:lnTo>
                      <a:pt x="110" y="17"/>
                    </a:lnTo>
                    <a:lnTo>
                      <a:pt x="109" y="14"/>
                    </a:lnTo>
                    <a:lnTo>
                      <a:pt x="107" y="14"/>
                    </a:lnTo>
                    <a:lnTo>
                      <a:pt x="105" y="10"/>
                    </a:lnTo>
                    <a:lnTo>
                      <a:pt x="100" y="7"/>
                    </a:lnTo>
                    <a:lnTo>
                      <a:pt x="96" y="4"/>
                    </a:lnTo>
                    <a:lnTo>
                      <a:pt x="92" y="3"/>
                    </a:lnTo>
                    <a:lnTo>
                      <a:pt x="88" y="2"/>
                    </a:lnTo>
                    <a:lnTo>
                      <a:pt x="84" y="0"/>
                    </a:lnTo>
                    <a:lnTo>
                      <a:pt x="79" y="0"/>
                    </a:lnTo>
                    <a:lnTo>
                      <a:pt x="75" y="0"/>
                    </a:lnTo>
                    <a:lnTo>
                      <a:pt x="71" y="0"/>
                    </a:lnTo>
                    <a:lnTo>
                      <a:pt x="67" y="0"/>
                    </a:lnTo>
                    <a:lnTo>
                      <a:pt x="63" y="2"/>
                    </a:lnTo>
                    <a:lnTo>
                      <a:pt x="59" y="3"/>
                    </a:lnTo>
                    <a:lnTo>
                      <a:pt x="54" y="3"/>
                    </a:lnTo>
                    <a:lnTo>
                      <a:pt x="50" y="6"/>
                    </a:lnTo>
                    <a:lnTo>
                      <a:pt x="47" y="9"/>
                    </a:lnTo>
                    <a:lnTo>
                      <a:pt x="45" y="11"/>
                    </a:lnTo>
                    <a:lnTo>
                      <a:pt x="39" y="16"/>
                    </a:lnTo>
                    <a:lnTo>
                      <a:pt x="36" y="21"/>
                    </a:lnTo>
                    <a:lnTo>
                      <a:pt x="35" y="24"/>
                    </a:lnTo>
                    <a:lnTo>
                      <a:pt x="33" y="27"/>
                    </a:lnTo>
                    <a:lnTo>
                      <a:pt x="32" y="31"/>
                    </a:lnTo>
                    <a:lnTo>
                      <a:pt x="31" y="34"/>
                    </a:lnTo>
                    <a:lnTo>
                      <a:pt x="29" y="37"/>
                    </a:lnTo>
                    <a:lnTo>
                      <a:pt x="29" y="41"/>
                    </a:lnTo>
                    <a:lnTo>
                      <a:pt x="28" y="45"/>
                    </a:lnTo>
                    <a:lnTo>
                      <a:pt x="28" y="49"/>
                    </a:lnTo>
                    <a:lnTo>
                      <a:pt x="26" y="53"/>
                    </a:lnTo>
                    <a:lnTo>
                      <a:pt x="26" y="57"/>
                    </a:lnTo>
                    <a:lnTo>
                      <a:pt x="26" y="62"/>
                    </a:lnTo>
                    <a:lnTo>
                      <a:pt x="26" y="67"/>
                    </a:lnTo>
                    <a:lnTo>
                      <a:pt x="25" y="71"/>
                    </a:lnTo>
                    <a:lnTo>
                      <a:pt x="25" y="77"/>
                    </a:lnTo>
                    <a:lnTo>
                      <a:pt x="25" y="81"/>
                    </a:lnTo>
                    <a:lnTo>
                      <a:pt x="25" y="87"/>
                    </a:lnTo>
                    <a:lnTo>
                      <a:pt x="25" y="91"/>
                    </a:lnTo>
                    <a:lnTo>
                      <a:pt x="26" y="97"/>
                    </a:lnTo>
                    <a:lnTo>
                      <a:pt x="26" y="102"/>
                    </a:lnTo>
                    <a:lnTo>
                      <a:pt x="28" y="108"/>
                    </a:lnTo>
                    <a:lnTo>
                      <a:pt x="28" y="112"/>
                    </a:lnTo>
                    <a:lnTo>
                      <a:pt x="29" y="117"/>
                    </a:lnTo>
                    <a:lnTo>
                      <a:pt x="29" y="123"/>
                    </a:lnTo>
                    <a:lnTo>
                      <a:pt x="31" y="129"/>
                    </a:lnTo>
                    <a:lnTo>
                      <a:pt x="31" y="134"/>
                    </a:lnTo>
                    <a:lnTo>
                      <a:pt x="32" y="140"/>
                    </a:lnTo>
                    <a:lnTo>
                      <a:pt x="33" y="145"/>
                    </a:lnTo>
                    <a:lnTo>
                      <a:pt x="35" y="152"/>
                    </a:lnTo>
                    <a:lnTo>
                      <a:pt x="35" y="156"/>
                    </a:lnTo>
                    <a:lnTo>
                      <a:pt x="36" y="162"/>
                    </a:lnTo>
                    <a:lnTo>
                      <a:pt x="36" y="168"/>
                    </a:lnTo>
                    <a:lnTo>
                      <a:pt x="38" y="173"/>
                    </a:lnTo>
                    <a:lnTo>
                      <a:pt x="39" y="179"/>
                    </a:lnTo>
                    <a:lnTo>
                      <a:pt x="40" y="184"/>
                    </a:lnTo>
                    <a:lnTo>
                      <a:pt x="42" y="190"/>
                    </a:lnTo>
                    <a:lnTo>
                      <a:pt x="43" y="196"/>
                    </a:lnTo>
                    <a:lnTo>
                      <a:pt x="45" y="201"/>
                    </a:lnTo>
                    <a:lnTo>
                      <a:pt x="46" y="207"/>
                    </a:lnTo>
                    <a:lnTo>
                      <a:pt x="46" y="211"/>
                    </a:lnTo>
                    <a:lnTo>
                      <a:pt x="49" y="218"/>
                    </a:lnTo>
                    <a:lnTo>
                      <a:pt x="50" y="222"/>
                    </a:lnTo>
                    <a:lnTo>
                      <a:pt x="50" y="228"/>
                    </a:lnTo>
                    <a:lnTo>
                      <a:pt x="53" y="232"/>
                    </a:lnTo>
                    <a:lnTo>
                      <a:pt x="54" y="239"/>
                    </a:lnTo>
                    <a:lnTo>
                      <a:pt x="56" y="243"/>
                    </a:lnTo>
                    <a:lnTo>
                      <a:pt x="57" y="247"/>
                    </a:lnTo>
                    <a:lnTo>
                      <a:pt x="57" y="251"/>
                    </a:lnTo>
                    <a:lnTo>
                      <a:pt x="59" y="257"/>
                    </a:lnTo>
                    <a:lnTo>
                      <a:pt x="60" y="261"/>
                    </a:lnTo>
                    <a:lnTo>
                      <a:pt x="63" y="265"/>
                    </a:lnTo>
                    <a:lnTo>
                      <a:pt x="63" y="271"/>
                    </a:lnTo>
                    <a:lnTo>
                      <a:pt x="66" y="275"/>
                    </a:lnTo>
                    <a:lnTo>
                      <a:pt x="67" y="278"/>
                    </a:lnTo>
                    <a:lnTo>
                      <a:pt x="67" y="282"/>
                    </a:lnTo>
                    <a:lnTo>
                      <a:pt x="68" y="286"/>
                    </a:lnTo>
                    <a:lnTo>
                      <a:pt x="70" y="290"/>
                    </a:lnTo>
                    <a:lnTo>
                      <a:pt x="71" y="293"/>
                    </a:lnTo>
                    <a:lnTo>
                      <a:pt x="72" y="296"/>
                    </a:lnTo>
                    <a:lnTo>
                      <a:pt x="72" y="300"/>
                    </a:lnTo>
                    <a:lnTo>
                      <a:pt x="75" y="303"/>
                    </a:lnTo>
                    <a:lnTo>
                      <a:pt x="68" y="307"/>
                    </a:lnTo>
                    <a:lnTo>
                      <a:pt x="64" y="314"/>
                    </a:lnTo>
                    <a:lnTo>
                      <a:pt x="61" y="315"/>
                    </a:lnTo>
                    <a:lnTo>
                      <a:pt x="59" y="320"/>
                    </a:lnTo>
                    <a:lnTo>
                      <a:pt x="57" y="324"/>
                    </a:lnTo>
                    <a:lnTo>
                      <a:pt x="57" y="327"/>
                    </a:lnTo>
                    <a:lnTo>
                      <a:pt x="54" y="329"/>
                    </a:lnTo>
                    <a:lnTo>
                      <a:pt x="54" y="332"/>
                    </a:lnTo>
                    <a:lnTo>
                      <a:pt x="53" y="335"/>
                    </a:lnTo>
                    <a:lnTo>
                      <a:pt x="53" y="338"/>
                    </a:lnTo>
                    <a:lnTo>
                      <a:pt x="52" y="341"/>
                    </a:lnTo>
                    <a:lnTo>
                      <a:pt x="50" y="345"/>
                    </a:lnTo>
                    <a:lnTo>
                      <a:pt x="50" y="348"/>
                    </a:lnTo>
                    <a:lnTo>
                      <a:pt x="50" y="352"/>
                    </a:lnTo>
                    <a:lnTo>
                      <a:pt x="50" y="354"/>
                    </a:lnTo>
                    <a:lnTo>
                      <a:pt x="50" y="357"/>
                    </a:lnTo>
                    <a:lnTo>
                      <a:pt x="50" y="361"/>
                    </a:lnTo>
                    <a:lnTo>
                      <a:pt x="50" y="366"/>
                    </a:lnTo>
                    <a:lnTo>
                      <a:pt x="50" y="368"/>
                    </a:lnTo>
                    <a:lnTo>
                      <a:pt x="50" y="373"/>
                    </a:lnTo>
                    <a:lnTo>
                      <a:pt x="50" y="377"/>
                    </a:lnTo>
                    <a:lnTo>
                      <a:pt x="50" y="381"/>
                    </a:lnTo>
                    <a:lnTo>
                      <a:pt x="50" y="384"/>
                    </a:lnTo>
                    <a:lnTo>
                      <a:pt x="50" y="388"/>
                    </a:lnTo>
                    <a:lnTo>
                      <a:pt x="52" y="392"/>
                    </a:lnTo>
                    <a:lnTo>
                      <a:pt x="52" y="396"/>
                    </a:lnTo>
                    <a:lnTo>
                      <a:pt x="53" y="400"/>
                    </a:lnTo>
                    <a:lnTo>
                      <a:pt x="54" y="405"/>
                    </a:lnTo>
                    <a:lnTo>
                      <a:pt x="54" y="409"/>
                    </a:lnTo>
                    <a:lnTo>
                      <a:pt x="56" y="413"/>
                    </a:lnTo>
                    <a:lnTo>
                      <a:pt x="56" y="417"/>
                    </a:lnTo>
                    <a:lnTo>
                      <a:pt x="57" y="421"/>
                    </a:lnTo>
                    <a:lnTo>
                      <a:pt x="57" y="427"/>
                    </a:lnTo>
                    <a:lnTo>
                      <a:pt x="59" y="431"/>
                    </a:lnTo>
                    <a:lnTo>
                      <a:pt x="60" y="435"/>
                    </a:lnTo>
                    <a:lnTo>
                      <a:pt x="61" y="441"/>
                    </a:lnTo>
                    <a:lnTo>
                      <a:pt x="63" y="445"/>
                    </a:lnTo>
                    <a:lnTo>
                      <a:pt x="64" y="449"/>
                    </a:lnTo>
                    <a:lnTo>
                      <a:pt x="66" y="453"/>
                    </a:lnTo>
                    <a:lnTo>
                      <a:pt x="67" y="458"/>
                    </a:lnTo>
                    <a:lnTo>
                      <a:pt x="68" y="463"/>
                    </a:lnTo>
                    <a:lnTo>
                      <a:pt x="70" y="467"/>
                    </a:lnTo>
                    <a:lnTo>
                      <a:pt x="71" y="472"/>
                    </a:lnTo>
                    <a:lnTo>
                      <a:pt x="72" y="476"/>
                    </a:lnTo>
                    <a:lnTo>
                      <a:pt x="74" y="481"/>
                    </a:lnTo>
                    <a:lnTo>
                      <a:pt x="75" y="486"/>
                    </a:lnTo>
                    <a:lnTo>
                      <a:pt x="77" y="490"/>
                    </a:lnTo>
                    <a:lnTo>
                      <a:pt x="78" y="495"/>
                    </a:lnTo>
                    <a:lnTo>
                      <a:pt x="79" y="499"/>
                    </a:lnTo>
                    <a:lnTo>
                      <a:pt x="82" y="504"/>
                    </a:lnTo>
                    <a:lnTo>
                      <a:pt x="84" y="508"/>
                    </a:lnTo>
                    <a:lnTo>
                      <a:pt x="85" y="512"/>
                    </a:lnTo>
                    <a:lnTo>
                      <a:pt x="88" y="518"/>
                    </a:lnTo>
                    <a:lnTo>
                      <a:pt x="89" y="522"/>
                    </a:lnTo>
                    <a:lnTo>
                      <a:pt x="91" y="526"/>
                    </a:lnTo>
                    <a:lnTo>
                      <a:pt x="92" y="530"/>
                    </a:lnTo>
                    <a:lnTo>
                      <a:pt x="93" y="536"/>
                    </a:lnTo>
                    <a:lnTo>
                      <a:pt x="96" y="540"/>
                    </a:lnTo>
                    <a:lnTo>
                      <a:pt x="98" y="544"/>
                    </a:lnTo>
                    <a:lnTo>
                      <a:pt x="99" y="548"/>
                    </a:lnTo>
                    <a:lnTo>
                      <a:pt x="100" y="552"/>
                    </a:lnTo>
                    <a:lnTo>
                      <a:pt x="103" y="558"/>
                    </a:lnTo>
                    <a:lnTo>
                      <a:pt x="105" y="561"/>
                    </a:lnTo>
                    <a:lnTo>
                      <a:pt x="106" y="565"/>
                    </a:lnTo>
                    <a:lnTo>
                      <a:pt x="109" y="569"/>
                    </a:lnTo>
                    <a:lnTo>
                      <a:pt x="110" y="573"/>
                    </a:lnTo>
                    <a:lnTo>
                      <a:pt x="112" y="578"/>
                    </a:lnTo>
                    <a:lnTo>
                      <a:pt x="113" y="582"/>
                    </a:lnTo>
                    <a:lnTo>
                      <a:pt x="114" y="585"/>
                    </a:lnTo>
                    <a:lnTo>
                      <a:pt x="117" y="590"/>
                    </a:lnTo>
                    <a:lnTo>
                      <a:pt x="113" y="587"/>
                    </a:lnTo>
                    <a:lnTo>
                      <a:pt x="110" y="585"/>
                    </a:lnTo>
                    <a:lnTo>
                      <a:pt x="106" y="582"/>
                    </a:lnTo>
                    <a:lnTo>
                      <a:pt x="102" y="579"/>
                    </a:lnTo>
                    <a:lnTo>
                      <a:pt x="99" y="576"/>
                    </a:lnTo>
                    <a:lnTo>
                      <a:pt x="96" y="575"/>
                    </a:lnTo>
                    <a:lnTo>
                      <a:pt x="92" y="572"/>
                    </a:lnTo>
                    <a:lnTo>
                      <a:pt x="89" y="571"/>
                    </a:lnTo>
                    <a:lnTo>
                      <a:pt x="85" y="568"/>
                    </a:lnTo>
                    <a:lnTo>
                      <a:pt x="82" y="566"/>
                    </a:lnTo>
                    <a:lnTo>
                      <a:pt x="78" y="564"/>
                    </a:lnTo>
                    <a:lnTo>
                      <a:pt x="75" y="562"/>
                    </a:lnTo>
                    <a:lnTo>
                      <a:pt x="68" y="558"/>
                    </a:lnTo>
                    <a:lnTo>
                      <a:pt x="64" y="555"/>
                    </a:lnTo>
                    <a:lnTo>
                      <a:pt x="59" y="552"/>
                    </a:lnTo>
                    <a:lnTo>
                      <a:pt x="54" y="550"/>
                    </a:lnTo>
                    <a:lnTo>
                      <a:pt x="49" y="547"/>
                    </a:lnTo>
                    <a:lnTo>
                      <a:pt x="46" y="546"/>
                    </a:lnTo>
                    <a:lnTo>
                      <a:pt x="42" y="544"/>
                    </a:lnTo>
                    <a:lnTo>
                      <a:pt x="40" y="543"/>
                    </a:lnTo>
                    <a:lnTo>
                      <a:pt x="38" y="541"/>
                    </a:lnTo>
                    <a:lnTo>
                      <a:pt x="38" y="541"/>
                    </a:lnTo>
                    <a:lnTo>
                      <a:pt x="33" y="541"/>
                    </a:lnTo>
                    <a:lnTo>
                      <a:pt x="31" y="541"/>
                    </a:lnTo>
                    <a:lnTo>
                      <a:pt x="26" y="541"/>
                    </a:lnTo>
                    <a:lnTo>
                      <a:pt x="24" y="541"/>
                    </a:lnTo>
                    <a:lnTo>
                      <a:pt x="18" y="546"/>
                    </a:lnTo>
                    <a:lnTo>
                      <a:pt x="14" y="550"/>
                    </a:lnTo>
                    <a:lnTo>
                      <a:pt x="11" y="552"/>
                    </a:lnTo>
                    <a:lnTo>
                      <a:pt x="8" y="558"/>
                    </a:lnTo>
                    <a:lnTo>
                      <a:pt x="4" y="562"/>
                    </a:lnTo>
                    <a:lnTo>
                      <a:pt x="3" y="568"/>
                    </a:lnTo>
                    <a:lnTo>
                      <a:pt x="1" y="571"/>
                    </a:lnTo>
                    <a:lnTo>
                      <a:pt x="1" y="572"/>
                    </a:lnTo>
                    <a:lnTo>
                      <a:pt x="1" y="576"/>
                    </a:lnTo>
                    <a:lnTo>
                      <a:pt x="1" y="579"/>
                    </a:lnTo>
                    <a:lnTo>
                      <a:pt x="0" y="583"/>
                    </a:lnTo>
                    <a:lnTo>
                      <a:pt x="0" y="587"/>
                    </a:lnTo>
                    <a:lnTo>
                      <a:pt x="0" y="592"/>
                    </a:lnTo>
                    <a:lnTo>
                      <a:pt x="1" y="596"/>
                    </a:lnTo>
                    <a:lnTo>
                      <a:pt x="1" y="600"/>
                    </a:lnTo>
                    <a:lnTo>
                      <a:pt x="3" y="604"/>
                    </a:lnTo>
                    <a:lnTo>
                      <a:pt x="4" y="610"/>
                    </a:lnTo>
                    <a:lnTo>
                      <a:pt x="4" y="615"/>
                    </a:lnTo>
                    <a:lnTo>
                      <a:pt x="6" y="621"/>
                    </a:lnTo>
                    <a:lnTo>
                      <a:pt x="8" y="625"/>
                    </a:lnTo>
                    <a:lnTo>
                      <a:pt x="10" y="631"/>
                    </a:lnTo>
                    <a:lnTo>
                      <a:pt x="13" y="635"/>
                    </a:lnTo>
                    <a:lnTo>
                      <a:pt x="14" y="640"/>
                    </a:lnTo>
                    <a:lnTo>
                      <a:pt x="17" y="646"/>
                    </a:lnTo>
                    <a:lnTo>
                      <a:pt x="20" y="651"/>
                    </a:lnTo>
                    <a:lnTo>
                      <a:pt x="22" y="658"/>
                    </a:lnTo>
                    <a:lnTo>
                      <a:pt x="25" y="663"/>
                    </a:lnTo>
                    <a:lnTo>
                      <a:pt x="28" y="668"/>
                    </a:lnTo>
                    <a:lnTo>
                      <a:pt x="32" y="675"/>
                    </a:lnTo>
                    <a:lnTo>
                      <a:pt x="35" y="681"/>
                    </a:lnTo>
                    <a:lnTo>
                      <a:pt x="38" y="686"/>
                    </a:lnTo>
                    <a:lnTo>
                      <a:pt x="42" y="692"/>
                    </a:lnTo>
                    <a:lnTo>
                      <a:pt x="46" y="699"/>
                    </a:lnTo>
                    <a:lnTo>
                      <a:pt x="50" y="704"/>
                    </a:lnTo>
                    <a:lnTo>
                      <a:pt x="53" y="710"/>
                    </a:lnTo>
                    <a:lnTo>
                      <a:pt x="57" y="716"/>
                    </a:lnTo>
                    <a:lnTo>
                      <a:pt x="61" y="721"/>
                    </a:lnTo>
                    <a:lnTo>
                      <a:pt x="66" y="728"/>
                    </a:lnTo>
                    <a:lnTo>
                      <a:pt x="70" y="734"/>
                    </a:lnTo>
                    <a:lnTo>
                      <a:pt x="74" y="739"/>
                    </a:lnTo>
                    <a:lnTo>
                      <a:pt x="78" y="745"/>
                    </a:lnTo>
                    <a:lnTo>
                      <a:pt x="84" y="752"/>
                    </a:lnTo>
                    <a:lnTo>
                      <a:pt x="88" y="756"/>
                    </a:lnTo>
                    <a:lnTo>
                      <a:pt x="92" y="763"/>
                    </a:lnTo>
                    <a:lnTo>
                      <a:pt x="96" y="767"/>
                    </a:lnTo>
                    <a:lnTo>
                      <a:pt x="100" y="774"/>
                    </a:lnTo>
                    <a:lnTo>
                      <a:pt x="105" y="778"/>
                    </a:lnTo>
                    <a:lnTo>
                      <a:pt x="109" y="784"/>
                    </a:lnTo>
                    <a:lnTo>
                      <a:pt x="113" y="790"/>
                    </a:lnTo>
                    <a:lnTo>
                      <a:pt x="119" y="795"/>
                    </a:lnTo>
                    <a:lnTo>
                      <a:pt x="121" y="799"/>
                    </a:lnTo>
                    <a:lnTo>
                      <a:pt x="127" y="805"/>
                    </a:lnTo>
                    <a:lnTo>
                      <a:pt x="131" y="809"/>
                    </a:lnTo>
                    <a:lnTo>
                      <a:pt x="135" y="815"/>
                    </a:lnTo>
                    <a:lnTo>
                      <a:pt x="139" y="819"/>
                    </a:lnTo>
                    <a:lnTo>
                      <a:pt x="144" y="824"/>
                    </a:lnTo>
                    <a:lnTo>
                      <a:pt x="148" y="829"/>
                    </a:lnTo>
                    <a:lnTo>
                      <a:pt x="152" y="834"/>
                    </a:lnTo>
                    <a:lnTo>
                      <a:pt x="155" y="838"/>
                    </a:lnTo>
                    <a:lnTo>
                      <a:pt x="159" y="841"/>
                    </a:lnTo>
                    <a:lnTo>
                      <a:pt x="163" y="845"/>
                    </a:lnTo>
                    <a:lnTo>
                      <a:pt x="166" y="850"/>
                    </a:lnTo>
                    <a:lnTo>
                      <a:pt x="170" y="852"/>
                    </a:lnTo>
                    <a:lnTo>
                      <a:pt x="173" y="856"/>
                    </a:lnTo>
                    <a:lnTo>
                      <a:pt x="176" y="859"/>
                    </a:lnTo>
                    <a:lnTo>
                      <a:pt x="180" y="863"/>
                    </a:lnTo>
                    <a:lnTo>
                      <a:pt x="185" y="868"/>
                    </a:lnTo>
                    <a:lnTo>
                      <a:pt x="191" y="873"/>
                    </a:lnTo>
                    <a:lnTo>
                      <a:pt x="195" y="877"/>
                    </a:lnTo>
                    <a:lnTo>
                      <a:pt x="199" y="882"/>
                    </a:lnTo>
                    <a:lnTo>
                      <a:pt x="202" y="882"/>
                    </a:lnTo>
                    <a:lnTo>
                      <a:pt x="204" y="879"/>
                    </a:lnTo>
                    <a:lnTo>
                      <a:pt x="204" y="876"/>
                    </a:lnTo>
                    <a:lnTo>
                      <a:pt x="205" y="872"/>
                    </a:lnTo>
                    <a:lnTo>
                      <a:pt x="205" y="869"/>
                    </a:lnTo>
                    <a:lnTo>
                      <a:pt x="205" y="865"/>
                    </a:lnTo>
                    <a:lnTo>
                      <a:pt x="205" y="861"/>
                    </a:lnTo>
                    <a:lnTo>
                      <a:pt x="205" y="856"/>
                    </a:lnTo>
                    <a:lnTo>
                      <a:pt x="205" y="852"/>
                    </a:lnTo>
                    <a:lnTo>
                      <a:pt x="205" y="850"/>
                    </a:lnTo>
                    <a:lnTo>
                      <a:pt x="204" y="845"/>
                    </a:lnTo>
                    <a:lnTo>
                      <a:pt x="204" y="843"/>
                    </a:lnTo>
                    <a:lnTo>
                      <a:pt x="199" y="838"/>
                    </a:lnTo>
                    <a:lnTo>
                      <a:pt x="194" y="833"/>
                    </a:lnTo>
                    <a:lnTo>
                      <a:pt x="191" y="830"/>
                    </a:lnTo>
                    <a:lnTo>
                      <a:pt x="188" y="827"/>
                    </a:lnTo>
                    <a:lnTo>
                      <a:pt x="185" y="824"/>
                    </a:lnTo>
                    <a:lnTo>
                      <a:pt x="183" y="822"/>
                    </a:lnTo>
                    <a:lnTo>
                      <a:pt x="178" y="817"/>
                    </a:lnTo>
                    <a:lnTo>
                      <a:pt x="176" y="813"/>
                    </a:lnTo>
                    <a:lnTo>
                      <a:pt x="173" y="809"/>
                    </a:lnTo>
                    <a:lnTo>
                      <a:pt x="169" y="806"/>
                    </a:lnTo>
                    <a:lnTo>
                      <a:pt x="165" y="801"/>
                    </a:lnTo>
                    <a:lnTo>
                      <a:pt x="162" y="797"/>
                    </a:lnTo>
                    <a:lnTo>
                      <a:pt x="158" y="794"/>
                    </a:lnTo>
                    <a:lnTo>
                      <a:pt x="153" y="790"/>
                    </a:lnTo>
                    <a:lnTo>
                      <a:pt x="151" y="784"/>
                    </a:lnTo>
                    <a:lnTo>
                      <a:pt x="145" y="780"/>
                    </a:lnTo>
                    <a:lnTo>
                      <a:pt x="142" y="776"/>
                    </a:lnTo>
                    <a:lnTo>
                      <a:pt x="138" y="771"/>
                    </a:lnTo>
                    <a:lnTo>
                      <a:pt x="132" y="766"/>
                    </a:lnTo>
                    <a:lnTo>
                      <a:pt x="130" y="760"/>
                    </a:lnTo>
                    <a:lnTo>
                      <a:pt x="125" y="755"/>
                    </a:lnTo>
                    <a:lnTo>
                      <a:pt x="121" y="750"/>
                    </a:lnTo>
                    <a:lnTo>
                      <a:pt x="117" y="745"/>
                    </a:lnTo>
                    <a:lnTo>
                      <a:pt x="113" y="741"/>
                    </a:lnTo>
                    <a:lnTo>
                      <a:pt x="109" y="735"/>
                    </a:lnTo>
                    <a:lnTo>
                      <a:pt x="105" y="730"/>
                    </a:lnTo>
                    <a:lnTo>
                      <a:pt x="100" y="725"/>
                    </a:lnTo>
                    <a:lnTo>
                      <a:pt x="96" y="720"/>
                    </a:lnTo>
                    <a:lnTo>
                      <a:pt x="92" y="714"/>
                    </a:lnTo>
                    <a:lnTo>
                      <a:pt x="89" y="710"/>
                    </a:lnTo>
                    <a:lnTo>
                      <a:pt x="84" y="704"/>
                    </a:lnTo>
                    <a:lnTo>
                      <a:pt x="79" y="699"/>
                    </a:lnTo>
                    <a:lnTo>
                      <a:pt x="77" y="693"/>
                    </a:lnTo>
                    <a:lnTo>
                      <a:pt x="72" y="688"/>
                    </a:lnTo>
                    <a:lnTo>
                      <a:pt x="68" y="682"/>
                    </a:lnTo>
                    <a:lnTo>
                      <a:pt x="66" y="678"/>
                    </a:lnTo>
                    <a:lnTo>
                      <a:pt x="63" y="672"/>
                    </a:lnTo>
                    <a:lnTo>
                      <a:pt x="59" y="667"/>
                    </a:lnTo>
                    <a:lnTo>
                      <a:pt x="56" y="663"/>
                    </a:lnTo>
                    <a:lnTo>
                      <a:pt x="52" y="657"/>
                    </a:lnTo>
                    <a:lnTo>
                      <a:pt x="49" y="651"/>
                    </a:lnTo>
                    <a:lnTo>
                      <a:pt x="46" y="646"/>
                    </a:lnTo>
                    <a:lnTo>
                      <a:pt x="45" y="642"/>
                    </a:lnTo>
                    <a:lnTo>
                      <a:pt x="42" y="636"/>
                    </a:lnTo>
                    <a:lnTo>
                      <a:pt x="39" y="632"/>
                    </a:lnTo>
                    <a:lnTo>
                      <a:pt x="38" y="628"/>
                    </a:lnTo>
                    <a:lnTo>
                      <a:pt x="36" y="624"/>
                    </a:lnTo>
                    <a:lnTo>
                      <a:pt x="33" y="618"/>
                    </a:lnTo>
                    <a:lnTo>
                      <a:pt x="32" y="614"/>
                    </a:lnTo>
                    <a:lnTo>
                      <a:pt x="31" y="611"/>
                    </a:lnTo>
                    <a:lnTo>
                      <a:pt x="29" y="605"/>
                    </a:lnTo>
                    <a:lnTo>
                      <a:pt x="28" y="603"/>
                    </a:lnTo>
                    <a:lnTo>
                      <a:pt x="28" y="599"/>
                    </a:lnTo>
                    <a:lnTo>
                      <a:pt x="28" y="596"/>
                    </a:lnTo>
                    <a:lnTo>
                      <a:pt x="26" y="592"/>
                    </a:lnTo>
                    <a:lnTo>
                      <a:pt x="26" y="587"/>
                    </a:lnTo>
                    <a:lnTo>
                      <a:pt x="26" y="585"/>
                    </a:lnTo>
                    <a:lnTo>
                      <a:pt x="28" y="582"/>
                    </a:lnTo>
                    <a:lnTo>
                      <a:pt x="29" y="576"/>
                    </a:lnTo>
                    <a:lnTo>
                      <a:pt x="33" y="572"/>
                    </a:lnTo>
                    <a:lnTo>
                      <a:pt x="35" y="572"/>
                    </a:lnTo>
                    <a:lnTo>
                      <a:pt x="38" y="575"/>
                    </a:lnTo>
                    <a:lnTo>
                      <a:pt x="40" y="576"/>
                    </a:lnTo>
                    <a:lnTo>
                      <a:pt x="45" y="578"/>
                    </a:lnTo>
                    <a:lnTo>
                      <a:pt x="46" y="579"/>
                    </a:lnTo>
                    <a:lnTo>
                      <a:pt x="50" y="582"/>
                    </a:lnTo>
                    <a:lnTo>
                      <a:pt x="54" y="583"/>
                    </a:lnTo>
                    <a:lnTo>
                      <a:pt x="59" y="586"/>
                    </a:lnTo>
                    <a:lnTo>
                      <a:pt x="61" y="587"/>
                    </a:lnTo>
                    <a:lnTo>
                      <a:pt x="67" y="590"/>
                    </a:lnTo>
                    <a:lnTo>
                      <a:pt x="70" y="593"/>
                    </a:lnTo>
                    <a:lnTo>
                      <a:pt x="75" y="596"/>
                    </a:lnTo>
                    <a:lnTo>
                      <a:pt x="78" y="599"/>
                    </a:lnTo>
                    <a:lnTo>
                      <a:pt x="84" y="601"/>
                    </a:lnTo>
                    <a:lnTo>
                      <a:pt x="88" y="604"/>
                    </a:lnTo>
                    <a:lnTo>
                      <a:pt x="92" y="608"/>
                    </a:lnTo>
                    <a:lnTo>
                      <a:pt x="96" y="611"/>
                    </a:lnTo>
                    <a:lnTo>
                      <a:pt x="100" y="614"/>
                    </a:lnTo>
                    <a:lnTo>
                      <a:pt x="105" y="617"/>
                    </a:lnTo>
                    <a:lnTo>
                      <a:pt x="110" y="619"/>
                    </a:lnTo>
                    <a:lnTo>
                      <a:pt x="113" y="624"/>
                    </a:lnTo>
                    <a:lnTo>
                      <a:pt x="117" y="626"/>
                    </a:lnTo>
                    <a:lnTo>
                      <a:pt x="121" y="629"/>
                    </a:lnTo>
                    <a:lnTo>
                      <a:pt x="125" y="633"/>
                    </a:lnTo>
                    <a:lnTo>
                      <a:pt x="130" y="636"/>
                    </a:lnTo>
                    <a:lnTo>
                      <a:pt x="132" y="640"/>
                    </a:lnTo>
                    <a:lnTo>
                      <a:pt x="137" y="643"/>
                    </a:lnTo>
                    <a:lnTo>
                      <a:pt x="141" y="646"/>
                    </a:lnTo>
                    <a:lnTo>
                      <a:pt x="144" y="650"/>
                    </a:lnTo>
                    <a:lnTo>
                      <a:pt x="145" y="654"/>
                    </a:lnTo>
                    <a:lnTo>
                      <a:pt x="149" y="657"/>
                    </a:lnTo>
                    <a:lnTo>
                      <a:pt x="152" y="661"/>
                    </a:lnTo>
                    <a:lnTo>
                      <a:pt x="176" y="646"/>
                    </a:lnTo>
                    <a:lnTo>
                      <a:pt x="174" y="642"/>
                    </a:lnTo>
                    <a:lnTo>
                      <a:pt x="173" y="639"/>
                    </a:lnTo>
                    <a:lnTo>
                      <a:pt x="170" y="635"/>
                    </a:lnTo>
                    <a:lnTo>
                      <a:pt x="169" y="632"/>
                    </a:lnTo>
                    <a:lnTo>
                      <a:pt x="166" y="628"/>
                    </a:lnTo>
                    <a:lnTo>
                      <a:pt x="165" y="625"/>
                    </a:lnTo>
                    <a:lnTo>
                      <a:pt x="163" y="621"/>
                    </a:lnTo>
                    <a:lnTo>
                      <a:pt x="160" y="617"/>
                    </a:lnTo>
                    <a:lnTo>
                      <a:pt x="158" y="612"/>
                    </a:lnTo>
                    <a:lnTo>
                      <a:pt x="156" y="607"/>
                    </a:lnTo>
                    <a:lnTo>
                      <a:pt x="153" y="603"/>
                    </a:lnTo>
                    <a:lnTo>
                      <a:pt x="152" y="599"/>
                    </a:lnTo>
                    <a:lnTo>
                      <a:pt x="151" y="593"/>
                    </a:lnTo>
                    <a:lnTo>
                      <a:pt x="148" y="587"/>
                    </a:lnTo>
                    <a:lnTo>
                      <a:pt x="145" y="583"/>
                    </a:lnTo>
                    <a:lnTo>
                      <a:pt x="144" y="579"/>
                    </a:lnTo>
                    <a:lnTo>
                      <a:pt x="141" y="572"/>
                    </a:lnTo>
                    <a:lnTo>
                      <a:pt x="138" y="568"/>
                    </a:lnTo>
                    <a:lnTo>
                      <a:pt x="135" y="562"/>
                    </a:lnTo>
                    <a:lnTo>
                      <a:pt x="134" y="557"/>
                    </a:lnTo>
                    <a:lnTo>
                      <a:pt x="131" y="551"/>
                    </a:lnTo>
                    <a:lnTo>
                      <a:pt x="130" y="546"/>
                    </a:lnTo>
                    <a:lnTo>
                      <a:pt x="125" y="540"/>
                    </a:lnTo>
                    <a:lnTo>
                      <a:pt x="124" y="536"/>
                    </a:lnTo>
                    <a:lnTo>
                      <a:pt x="121" y="529"/>
                    </a:lnTo>
                    <a:lnTo>
                      <a:pt x="120" y="525"/>
                    </a:lnTo>
                    <a:lnTo>
                      <a:pt x="117" y="518"/>
                    </a:lnTo>
                    <a:lnTo>
                      <a:pt x="116" y="512"/>
                    </a:lnTo>
                    <a:lnTo>
                      <a:pt x="113" y="506"/>
                    </a:lnTo>
                    <a:lnTo>
                      <a:pt x="110" y="501"/>
                    </a:lnTo>
                    <a:lnTo>
                      <a:pt x="109" y="495"/>
                    </a:lnTo>
                    <a:lnTo>
                      <a:pt x="107" y="490"/>
                    </a:lnTo>
                    <a:lnTo>
                      <a:pt x="105" y="484"/>
                    </a:lnTo>
                    <a:lnTo>
                      <a:pt x="103" y="479"/>
                    </a:lnTo>
                    <a:lnTo>
                      <a:pt x="100" y="472"/>
                    </a:lnTo>
                    <a:lnTo>
                      <a:pt x="99" y="466"/>
                    </a:lnTo>
                    <a:lnTo>
                      <a:pt x="98" y="460"/>
                    </a:lnTo>
                    <a:lnTo>
                      <a:pt x="96" y="455"/>
                    </a:lnTo>
                    <a:lnTo>
                      <a:pt x="93" y="449"/>
                    </a:lnTo>
                    <a:lnTo>
                      <a:pt x="92" y="444"/>
                    </a:lnTo>
                    <a:lnTo>
                      <a:pt x="91" y="438"/>
                    </a:lnTo>
                    <a:lnTo>
                      <a:pt x="89" y="433"/>
                    </a:lnTo>
                    <a:lnTo>
                      <a:pt x="88" y="427"/>
                    </a:lnTo>
                    <a:lnTo>
                      <a:pt x="86" y="421"/>
                    </a:lnTo>
                    <a:lnTo>
                      <a:pt x="84" y="416"/>
                    </a:lnTo>
                    <a:lnTo>
                      <a:pt x="84" y="412"/>
                    </a:lnTo>
                    <a:lnTo>
                      <a:pt x="82" y="406"/>
                    </a:lnTo>
                    <a:lnTo>
                      <a:pt x="82" y="402"/>
                    </a:lnTo>
                    <a:lnTo>
                      <a:pt x="79" y="396"/>
                    </a:lnTo>
                    <a:lnTo>
                      <a:pt x="79" y="391"/>
                    </a:lnTo>
                    <a:lnTo>
                      <a:pt x="78" y="387"/>
                    </a:lnTo>
                    <a:lnTo>
                      <a:pt x="78" y="382"/>
                    </a:lnTo>
                    <a:lnTo>
                      <a:pt x="78" y="377"/>
                    </a:lnTo>
                    <a:lnTo>
                      <a:pt x="78" y="373"/>
                    </a:lnTo>
                    <a:lnTo>
                      <a:pt x="78" y="368"/>
                    </a:lnTo>
                    <a:lnTo>
                      <a:pt x="78" y="366"/>
                    </a:lnTo>
                    <a:lnTo>
                      <a:pt x="78" y="360"/>
                    </a:lnTo>
                    <a:lnTo>
                      <a:pt x="78" y="357"/>
                    </a:lnTo>
                    <a:lnTo>
                      <a:pt x="78" y="353"/>
                    </a:lnTo>
                    <a:lnTo>
                      <a:pt x="78" y="349"/>
                    </a:lnTo>
                    <a:lnTo>
                      <a:pt x="79" y="346"/>
                    </a:lnTo>
                    <a:lnTo>
                      <a:pt x="79" y="343"/>
                    </a:lnTo>
                    <a:lnTo>
                      <a:pt x="81" y="341"/>
                    </a:lnTo>
                    <a:lnTo>
                      <a:pt x="82" y="338"/>
                    </a:lnTo>
                    <a:lnTo>
                      <a:pt x="85" y="332"/>
                    </a:lnTo>
                    <a:lnTo>
                      <a:pt x="88" y="328"/>
                    </a:lnTo>
                    <a:lnTo>
                      <a:pt x="92" y="325"/>
                    </a:lnTo>
                    <a:lnTo>
                      <a:pt x="96" y="324"/>
                    </a:lnTo>
                    <a:lnTo>
                      <a:pt x="110" y="320"/>
                    </a:lnTo>
                    <a:lnTo>
                      <a:pt x="106" y="306"/>
                    </a:lnTo>
                    <a:lnTo>
                      <a:pt x="105" y="300"/>
                    </a:lnTo>
                    <a:lnTo>
                      <a:pt x="102" y="296"/>
                    </a:lnTo>
                    <a:lnTo>
                      <a:pt x="100" y="290"/>
                    </a:lnTo>
                    <a:lnTo>
                      <a:pt x="99" y="286"/>
                    </a:lnTo>
                    <a:lnTo>
                      <a:pt x="98" y="282"/>
                    </a:lnTo>
                    <a:lnTo>
                      <a:pt x="96" y="276"/>
                    </a:lnTo>
                    <a:lnTo>
                      <a:pt x="93" y="271"/>
                    </a:lnTo>
                    <a:lnTo>
                      <a:pt x="92" y="267"/>
                    </a:lnTo>
                    <a:lnTo>
                      <a:pt x="91" y="261"/>
                    </a:lnTo>
                    <a:lnTo>
                      <a:pt x="89" y="255"/>
                    </a:lnTo>
                    <a:lnTo>
                      <a:pt x="88" y="250"/>
                    </a:lnTo>
                    <a:lnTo>
                      <a:pt x="86" y="246"/>
                    </a:lnTo>
                    <a:lnTo>
                      <a:pt x="84" y="240"/>
                    </a:lnTo>
                    <a:lnTo>
                      <a:pt x="84" y="236"/>
                    </a:lnTo>
                    <a:lnTo>
                      <a:pt x="82" y="230"/>
                    </a:lnTo>
                    <a:lnTo>
                      <a:pt x="81" y="225"/>
                    </a:lnTo>
                    <a:lnTo>
                      <a:pt x="79" y="219"/>
                    </a:lnTo>
                    <a:lnTo>
                      <a:pt x="78" y="215"/>
                    </a:lnTo>
                    <a:lnTo>
                      <a:pt x="75" y="208"/>
                    </a:lnTo>
                    <a:lnTo>
                      <a:pt x="75" y="204"/>
                    </a:lnTo>
                    <a:lnTo>
                      <a:pt x="72" y="198"/>
                    </a:lnTo>
                    <a:lnTo>
                      <a:pt x="71" y="193"/>
                    </a:lnTo>
                    <a:lnTo>
                      <a:pt x="71" y="187"/>
                    </a:lnTo>
                    <a:lnTo>
                      <a:pt x="70" y="183"/>
                    </a:lnTo>
                    <a:lnTo>
                      <a:pt x="68" y="177"/>
                    </a:lnTo>
                    <a:lnTo>
                      <a:pt x="67" y="173"/>
                    </a:lnTo>
                    <a:lnTo>
                      <a:pt x="66" y="168"/>
                    </a:lnTo>
                    <a:lnTo>
                      <a:pt x="66" y="162"/>
                    </a:lnTo>
                    <a:lnTo>
                      <a:pt x="64" y="156"/>
                    </a:lnTo>
                    <a:lnTo>
                      <a:pt x="63" y="152"/>
                    </a:lnTo>
                    <a:lnTo>
                      <a:pt x="63" y="147"/>
                    </a:lnTo>
                    <a:lnTo>
                      <a:pt x="61" y="143"/>
                    </a:lnTo>
                    <a:lnTo>
                      <a:pt x="60" y="137"/>
                    </a:lnTo>
                    <a:lnTo>
                      <a:pt x="59" y="131"/>
                    </a:lnTo>
                    <a:lnTo>
                      <a:pt x="59" y="127"/>
                    </a:lnTo>
                    <a:lnTo>
                      <a:pt x="57" y="123"/>
                    </a:lnTo>
                    <a:lnTo>
                      <a:pt x="57" y="117"/>
                    </a:lnTo>
                    <a:lnTo>
                      <a:pt x="57" y="113"/>
                    </a:lnTo>
                    <a:lnTo>
                      <a:pt x="56" y="109"/>
                    </a:lnTo>
                    <a:lnTo>
                      <a:pt x="56" y="105"/>
                    </a:lnTo>
                    <a:lnTo>
                      <a:pt x="54" y="99"/>
                    </a:lnTo>
                    <a:lnTo>
                      <a:pt x="54" y="97"/>
                    </a:lnTo>
                    <a:lnTo>
                      <a:pt x="54" y="91"/>
                    </a:lnTo>
                    <a:lnTo>
                      <a:pt x="54" y="88"/>
                    </a:lnTo>
                    <a:lnTo>
                      <a:pt x="54" y="84"/>
                    </a:lnTo>
                    <a:lnTo>
                      <a:pt x="54" y="80"/>
                    </a:lnTo>
                    <a:lnTo>
                      <a:pt x="54" y="77"/>
                    </a:lnTo>
                    <a:lnTo>
                      <a:pt x="54" y="73"/>
                    </a:lnTo>
                    <a:lnTo>
                      <a:pt x="54" y="69"/>
                    </a:lnTo>
                    <a:lnTo>
                      <a:pt x="54" y="66"/>
                    </a:lnTo>
                    <a:lnTo>
                      <a:pt x="54" y="62"/>
                    </a:lnTo>
                    <a:lnTo>
                      <a:pt x="54" y="59"/>
                    </a:lnTo>
                    <a:lnTo>
                      <a:pt x="54" y="56"/>
                    </a:lnTo>
                    <a:lnTo>
                      <a:pt x="54" y="53"/>
                    </a:lnTo>
                    <a:lnTo>
                      <a:pt x="56" y="50"/>
                    </a:lnTo>
                    <a:lnTo>
                      <a:pt x="57" y="48"/>
                    </a:lnTo>
                    <a:lnTo>
                      <a:pt x="57" y="44"/>
                    </a:lnTo>
                    <a:lnTo>
                      <a:pt x="59" y="39"/>
                    </a:lnTo>
                    <a:lnTo>
                      <a:pt x="61" y="35"/>
                    </a:lnTo>
                    <a:lnTo>
                      <a:pt x="64" y="34"/>
                    </a:lnTo>
                    <a:lnTo>
                      <a:pt x="67" y="31"/>
                    </a:lnTo>
                    <a:lnTo>
                      <a:pt x="72" y="31"/>
                    </a:lnTo>
                    <a:lnTo>
                      <a:pt x="75" y="31"/>
                    </a:lnTo>
                    <a:lnTo>
                      <a:pt x="78" y="31"/>
                    </a:lnTo>
                    <a:lnTo>
                      <a:pt x="82" y="32"/>
                    </a:lnTo>
                    <a:lnTo>
                      <a:pt x="86" y="34"/>
                    </a:lnTo>
                    <a:lnTo>
                      <a:pt x="89" y="37"/>
                    </a:lnTo>
                    <a:lnTo>
                      <a:pt x="92" y="42"/>
                    </a:lnTo>
                    <a:lnTo>
                      <a:pt x="95" y="45"/>
                    </a:lnTo>
                    <a:lnTo>
                      <a:pt x="96" y="48"/>
                    </a:lnTo>
                    <a:lnTo>
                      <a:pt x="98" y="50"/>
                    </a:lnTo>
                    <a:lnTo>
                      <a:pt x="100" y="55"/>
                    </a:lnTo>
                    <a:lnTo>
                      <a:pt x="102" y="57"/>
                    </a:lnTo>
                    <a:lnTo>
                      <a:pt x="103" y="60"/>
                    </a:lnTo>
                    <a:lnTo>
                      <a:pt x="105" y="64"/>
                    </a:lnTo>
                    <a:lnTo>
                      <a:pt x="107" y="69"/>
                    </a:lnTo>
                    <a:lnTo>
                      <a:pt x="109" y="71"/>
                    </a:lnTo>
                    <a:lnTo>
                      <a:pt x="112" y="76"/>
                    </a:lnTo>
                    <a:lnTo>
                      <a:pt x="113" y="80"/>
                    </a:lnTo>
                    <a:lnTo>
                      <a:pt x="116" y="84"/>
                    </a:lnTo>
                    <a:lnTo>
                      <a:pt x="117" y="88"/>
                    </a:lnTo>
                    <a:lnTo>
                      <a:pt x="119" y="92"/>
                    </a:lnTo>
                    <a:lnTo>
                      <a:pt x="121" y="97"/>
                    </a:lnTo>
                    <a:lnTo>
                      <a:pt x="121" y="101"/>
                    </a:lnTo>
                    <a:lnTo>
                      <a:pt x="124" y="105"/>
                    </a:lnTo>
                    <a:lnTo>
                      <a:pt x="125" y="109"/>
                    </a:lnTo>
                    <a:lnTo>
                      <a:pt x="127" y="113"/>
                    </a:lnTo>
                    <a:lnTo>
                      <a:pt x="130" y="117"/>
                    </a:lnTo>
                    <a:lnTo>
                      <a:pt x="130" y="122"/>
                    </a:lnTo>
                    <a:lnTo>
                      <a:pt x="132" y="126"/>
                    </a:lnTo>
                    <a:lnTo>
                      <a:pt x="132" y="130"/>
                    </a:lnTo>
                    <a:lnTo>
                      <a:pt x="135" y="134"/>
                    </a:lnTo>
                    <a:lnTo>
                      <a:pt x="137" y="138"/>
                    </a:lnTo>
                    <a:lnTo>
                      <a:pt x="138" y="143"/>
                    </a:lnTo>
                    <a:lnTo>
                      <a:pt x="139" y="145"/>
                    </a:lnTo>
                    <a:lnTo>
                      <a:pt x="142" y="149"/>
                    </a:lnTo>
                    <a:lnTo>
                      <a:pt x="163" y="131"/>
                    </a:lnTo>
                    <a:lnTo>
                      <a:pt x="163"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2" name="Freeform 262"/>
              <p:cNvSpPr>
                <a:spLocks/>
              </p:cNvSpPr>
              <p:nvPr/>
            </p:nvSpPr>
            <p:spPr bwMode="auto">
              <a:xfrm>
                <a:off x="3361" y="1535"/>
                <a:ext cx="108" cy="876"/>
              </a:xfrm>
              <a:custGeom>
                <a:avLst/>
                <a:gdLst>
                  <a:gd name="T0" fmla="*/ 2 w 108"/>
                  <a:gd name="T1" fmla="*/ 11 h 876"/>
                  <a:gd name="T2" fmla="*/ 3 w 108"/>
                  <a:gd name="T3" fmla="*/ 23 h 876"/>
                  <a:gd name="T4" fmla="*/ 6 w 108"/>
                  <a:gd name="T5" fmla="*/ 39 h 876"/>
                  <a:gd name="T6" fmla="*/ 10 w 108"/>
                  <a:gd name="T7" fmla="*/ 62 h 876"/>
                  <a:gd name="T8" fmla="*/ 14 w 108"/>
                  <a:gd name="T9" fmla="*/ 89 h 876"/>
                  <a:gd name="T10" fmla="*/ 18 w 108"/>
                  <a:gd name="T11" fmla="*/ 120 h 876"/>
                  <a:gd name="T12" fmla="*/ 23 w 108"/>
                  <a:gd name="T13" fmla="*/ 155 h 876"/>
                  <a:gd name="T14" fmla="*/ 28 w 108"/>
                  <a:gd name="T15" fmla="*/ 194 h 876"/>
                  <a:gd name="T16" fmla="*/ 34 w 108"/>
                  <a:gd name="T17" fmla="*/ 237 h 876"/>
                  <a:gd name="T18" fmla="*/ 39 w 108"/>
                  <a:gd name="T19" fmla="*/ 282 h 876"/>
                  <a:gd name="T20" fmla="*/ 45 w 108"/>
                  <a:gd name="T21" fmla="*/ 331 h 876"/>
                  <a:gd name="T22" fmla="*/ 50 w 108"/>
                  <a:gd name="T23" fmla="*/ 381 h 876"/>
                  <a:gd name="T24" fmla="*/ 56 w 108"/>
                  <a:gd name="T25" fmla="*/ 432 h 876"/>
                  <a:gd name="T26" fmla="*/ 62 w 108"/>
                  <a:gd name="T27" fmla="*/ 485 h 876"/>
                  <a:gd name="T28" fmla="*/ 66 w 108"/>
                  <a:gd name="T29" fmla="*/ 541 h 876"/>
                  <a:gd name="T30" fmla="*/ 70 w 108"/>
                  <a:gd name="T31" fmla="*/ 597 h 876"/>
                  <a:gd name="T32" fmla="*/ 76 w 108"/>
                  <a:gd name="T33" fmla="*/ 653 h 876"/>
                  <a:gd name="T34" fmla="*/ 77 w 108"/>
                  <a:gd name="T35" fmla="*/ 709 h 876"/>
                  <a:gd name="T36" fmla="*/ 80 w 108"/>
                  <a:gd name="T37" fmla="*/ 766 h 876"/>
                  <a:gd name="T38" fmla="*/ 81 w 108"/>
                  <a:gd name="T39" fmla="*/ 820 h 876"/>
                  <a:gd name="T40" fmla="*/ 83 w 108"/>
                  <a:gd name="T41" fmla="*/ 876 h 876"/>
                  <a:gd name="T42" fmla="*/ 91 w 108"/>
                  <a:gd name="T43" fmla="*/ 869 h 876"/>
                  <a:gd name="T44" fmla="*/ 105 w 108"/>
                  <a:gd name="T45" fmla="*/ 855 h 876"/>
                  <a:gd name="T46" fmla="*/ 108 w 108"/>
                  <a:gd name="T47" fmla="*/ 827 h 876"/>
                  <a:gd name="T48" fmla="*/ 106 w 108"/>
                  <a:gd name="T49" fmla="*/ 773 h 876"/>
                  <a:gd name="T50" fmla="*/ 103 w 108"/>
                  <a:gd name="T51" fmla="*/ 717 h 876"/>
                  <a:gd name="T52" fmla="*/ 101 w 108"/>
                  <a:gd name="T53" fmla="*/ 663 h 876"/>
                  <a:gd name="T54" fmla="*/ 96 w 108"/>
                  <a:gd name="T55" fmla="*/ 607 h 876"/>
                  <a:gd name="T56" fmla="*/ 94 w 108"/>
                  <a:gd name="T57" fmla="*/ 552 h 876"/>
                  <a:gd name="T58" fmla="*/ 88 w 108"/>
                  <a:gd name="T59" fmla="*/ 498 h 876"/>
                  <a:gd name="T60" fmla="*/ 84 w 108"/>
                  <a:gd name="T61" fmla="*/ 445 h 876"/>
                  <a:gd name="T62" fmla="*/ 78 w 108"/>
                  <a:gd name="T63" fmla="*/ 395 h 876"/>
                  <a:gd name="T64" fmla="*/ 74 w 108"/>
                  <a:gd name="T65" fmla="*/ 345 h 876"/>
                  <a:gd name="T66" fmla="*/ 69 w 108"/>
                  <a:gd name="T67" fmla="*/ 297 h 876"/>
                  <a:gd name="T68" fmla="*/ 63 w 108"/>
                  <a:gd name="T69" fmla="*/ 251 h 876"/>
                  <a:gd name="T70" fmla="*/ 57 w 108"/>
                  <a:gd name="T71" fmla="*/ 208 h 876"/>
                  <a:gd name="T72" fmla="*/ 53 w 108"/>
                  <a:gd name="T73" fmla="*/ 169 h 876"/>
                  <a:gd name="T74" fmla="*/ 48 w 108"/>
                  <a:gd name="T75" fmla="*/ 131 h 876"/>
                  <a:gd name="T76" fmla="*/ 44 w 108"/>
                  <a:gd name="T77" fmla="*/ 99 h 876"/>
                  <a:gd name="T78" fmla="*/ 39 w 108"/>
                  <a:gd name="T79" fmla="*/ 71 h 876"/>
                  <a:gd name="T80" fmla="*/ 37 w 108"/>
                  <a:gd name="T81" fmla="*/ 46 h 876"/>
                  <a:gd name="T82" fmla="*/ 32 w 108"/>
                  <a:gd name="T83" fmla="*/ 27 h 876"/>
                  <a:gd name="T84" fmla="*/ 31 w 108"/>
                  <a:gd name="T85" fmla="*/ 13 h 876"/>
                  <a:gd name="T86" fmla="*/ 30 w 108"/>
                  <a:gd name="T87" fmla="*/ 2 h 876"/>
                  <a:gd name="T88" fmla="*/ 0 w 108"/>
                  <a:gd name="T89" fmla="*/ 6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876">
                    <a:moveTo>
                      <a:pt x="0" y="6"/>
                    </a:moveTo>
                    <a:lnTo>
                      <a:pt x="0" y="7"/>
                    </a:lnTo>
                    <a:lnTo>
                      <a:pt x="2" y="11"/>
                    </a:lnTo>
                    <a:lnTo>
                      <a:pt x="2" y="14"/>
                    </a:lnTo>
                    <a:lnTo>
                      <a:pt x="3" y="18"/>
                    </a:lnTo>
                    <a:lnTo>
                      <a:pt x="3" y="23"/>
                    </a:lnTo>
                    <a:lnTo>
                      <a:pt x="4" y="28"/>
                    </a:lnTo>
                    <a:lnTo>
                      <a:pt x="4" y="34"/>
                    </a:lnTo>
                    <a:lnTo>
                      <a:pt x="6" y="39"/>
                    </a:lnTo>
                    <a:lnTo>
                      <a:pt x="7" y="46"/>
                    </a:lnTo>
                    <a:lnTo>
                      <a:pt x="9" y="55"/>
                    </a:lnTo>
                    <a:lnTo>
                      <a:pt x="10" y="62"/>
                    </a:lnTo>
                    <a:lnTo>
                      <a:pt x="11" y="71"/>
                    </a:lnTo>
                    <a:lnTo>
                      <a:pt x="11" y="80"/>
                    </a:lnTo>
                    <a:lnTo>
                      <a:pt x="14" y="89"/>
                    </a:lnTo>
                    <a:lnTo>
                      <a:pt x="16" y="99"/>
                    </a:lnTo>
                    <a:lnTo>
                      <a:pt x="17" y="109"/>
                    </a:lnTo>
                    <a:lnTo>
                      <a:pt x="18" y="120"/>
                    </a:lnTo>
                    <a:lnTo>
                      <a:pt x="20" y="131"/>
                    </a:lnTo>
                    <a:lnTo>
                      <a:pt x="21" y="142"/>
                    </a:lnTo>
                    <a:lnTo>
                      <a:pt x="23" y="155"/>
                    </a:lnTo>
                    <a:lnTo>
                      <a:pt x="24" y="168"/>
                    </a:lnTo>
                    <a:lnTo>
                      <a:pt x="27" y="181"/>
                    </a:lnTo>
                    <a:lnTo>
                      <a:pt x="28" y="194"/>
                    </a:lnTo>
                    <a:lnTo>
                      <a:pt x="30" y="208"/>
                    </a:lnTo>
                    <a:lnTo>
                      <a:pt x="32" y="222"/>
                    </a:lnTo>
                    <a:lnTo>
                      <a:pt x="34" y="237"/>
                    </a:lnTo>
                    <a:lnTo>
                      <a:pt x="35" y="251"/>
                    </a:lnTo>
                    <a:lnTo>
                      <a:pt x="38" y="267"/>
                    </a:lnTo>
                    <a:lnTo>
                      <a:pt x="39" y="282"/>
                    </a:lnTo>
                    <a:lnTo>
                      <a:pt x="42" y="299"/>
                    </a:lnTo>
                    <a:lnTo>
                      <a:pt x="44" y="314"/>
                    </a:lnTo>
                    <a:lnTo>
                      <a:pt x="45" y="331"/>
                    </a:lnTo>
                    <a:lnTo>
                      <a:pt x="46" y="347"/>
                    </a:lnTo>
                    <a:lnTo>
                      <a:pt x="49" y="364"/>
                    </a:lnTo>
                    <a:lnTo>
                      <a:pt x="50" y="381"/>
                    </a:lnTo>
                    <a:lnTo>
                      <a:pt x="53" y="398"/>
                    </a:lnTo>
                    <a:lnTo>
                      <a:pt x="55" y="414"/>
                    </a:lnTo>
                    <a:lnTo>
                      <a:pt x="56" y="432"/>
                    </a:lnTo>
                    <a:lnTo>
                      <a:pt x="57" y="451"/>
                    </a:lnTo>
                    <a:lnTo>
                      <a:pt x="59" y="469"/>
                    </a:lnTo>
                    <a:lnTo>
                      <a:pt x="62" y="485"/>
                    </a:lnTo>
                    <a:lnTo>
                      <a:pt x="63" y="505"/>
                    </a:lnTo>
                    <a:lnTo>
                      <a:pt x="64" y="523"/>
                    </a:lnTo>
                    <a:lnTo>
                      <a:pt x="66" y="541"/>
                    </a:lnTo>
                    <a:lnTo>
                      <a:pt x="67" y="561"/>
                    </a:lnTo>
                    <a:lnTo>
                      <a:pt x="70" y="579"/>
                    </a:lnTo>
                    <a:lnTo>
                      <a:pt x="70" y="597"/>
                    </a:lnTo>
                    <a:lnTo>
                      <a:pt x="71" y="615"/>
                    </a:lnTo>
                    <a:lnTo>
                      <a:pt x="73" y="635"/>
                    </a:lnTo>
                    <a:lnTo>
                      <a:pt x="76" y="653"/>
                    </a:lnTo>
                    <a:lnTo>
                      <a:pt x="76" y="672"/>
                    </a:lnTo>
                    <a:lnTo>
                      <a:pt x="76" y="690"/>
                    </a:lnTo>
                    <a:lnTo>
                      <a:pt x="77" y="709"/>
                    </a:lnTo>
                    <a:lnTo>
                      <a:pt x="78" y="728"/>
                    </a:lnTo>
                    <a:lnTo>
                      <a:pt x="78" y="746"/>
                    </a:lnTo>
                    <a:lnTo>
                      <a:pt x="80" y="766"/>
                    </a:lnTo>
                    <a:lnTo>
                      <a:pt x="80" y="784"/>
                    </a:lnTo>
                    <a:lnTo>
                      <a:pt x="81" y="802"/>
                    </a:lnTo>
                    <a:lnTo>
                      <a:pt x="81" y="820"/>
                    </a:lnTo>
                    <a:lnTo>
                      <a:pt x="83" y="838"/>
                    </a:lnTo>
                    <a:lnTo>
                      <a:pt x="83" y="856"/>
                    </a:lnTo>
                    <a:lnTo>
                      <a:pt x="83" y="876"/>
                    </a:lnTo>
                    <a:lnTo>
                      <a:pt x="83" y="875"/>
                    </a:lnTo>
                    <a:lnTo>
                      <a:pt x="87" y="873"/>
                    </a:lnTo>
                    <a:lnTo>
                      <a:pt x="91" y="869"/>
                    </a:lnTo>
                    <a:lnTo>
                      <a:pt x="95" y="866"/>
                    </a:lnTo>
                    <a:lnTo>
                      <a:pt x="99" y="861"/>
                    </a:lnTo>
                    <a:lnTo>
                      <a:pt x="105" y="855"/>
                    </a:lnTo>
                    <a:lnTo>
                      <a:pt x="108" y="849"/>
                    </a:lnTo>
                    <a:lnTo>
                      <a:pt x="108" y="845"/>
                    </a:lnTo>
                    <a:lnTo>
                      <a:pt x="108" y="827"/>
                    </a:lnTo>
                    <a:lnTo>
                      <a:pt x="108" y="809"/>
                    </a:lnTo>
                    <a:lnTo>
                      <a:pt x="106" y="791"/>
                    </a:lnTo>
                    <a:lnTo>
                      <a:pt x="106" y="773"/>
                    </a:lnTo>
                    <a:lnTo>
                      <a:pt x="105" y="753"/>
                    </a:lnTo>
                    <a:lnTo>
                      <a:pt x="105" y="736"/>
                    </a:lnTo>
                    <a:lnTo>
                      <a:pt x="103" y="717"/>
                    </a:lnTo>
                    <a:lnTo>
                      <a:pt x="103" y="699"/>
                    </a:lnTo>
                    <a:lnTo>
                      <a:pt x="102" y="681"/>
                    </a:lnTo>
                    <a:lnTo>
                      <a:pt x="101" y="663"/>
                    </a:lnTo>
                    <a:lnTo>
                      <a:pt x="99" y="643"/>
                    </a:lnTo>
                    <a:lnTo>
                      <a:pt x="98" y="625"/>
                    </a:lnTo>
                    <a:lnTo>
                      <a:pt x="96" y="607"/>
                    </a:lnTo>
                    <a:lnTo>
                      <a:pt x="96" y="589"/>
                    </a:lnTo>
                    <a:lnTo>
                      <a:pt x="95" y="571"/>
                    </a:lnTo>
                    <a:lnTo>
                      <a:pt x="94" y="552"/>
                    </a:lnTo>
                    <a:lnTo>
                      <a:pt x="92" y="534"/>
                    </a:lnTo>
                    <a:lnTo>
                      <a:pt x="91" y="516"/>
                    </a:lnTo>
                    <a:lnTo>
                      <a:pt x="88" y="498"/>
                    </a:lnTo>
                    <a:lnTo>
                      <a:pt x="87" y="480"/>
                    </a:lnTo>
                    <a:lnTo>
                      <a:pt x="85" y="463"/>
                    </a:lnTo>
                    <a:lnTo>
                      <a:pt x="84" y="445"/>
                    </a:lnTo>
                    <a:lnTo>
                      <a:pt x="83" y="428"/>
                    </a:lnTo>
                    <a:lnTo>
                      <a:pt x="81" y="412"/>
                    </a:lnTo>
                    <a:lnTo>
                      <a:pt x="78" y="395"/>
                    </a:lnTo>
                    <a:lnTo>
                      <a:pt x="77" y="377"/>
                    </a:lnTo>
                    <a:lnTo>
                      <a:pt x="76" y="360"/>
                    </a:lnTo>
                    <a:lnTo>
                      <a:pt x="74" y="345"/>
                    </a:lnTo>
                    <a:lnTo>
                      <a:pt x="73" y="328"/>
                    </a:lnTo>
                    <a:lnTo>
                      <a:pt x="70" y="313"/>
                    </a:lnTo>
                    <a:lnTo>
                      <a:pt x="69" y="297"/>
                    </a:lnTo>
                    <a:lnTo>
                      <a:pt x="67" y="282"/>
                    </a:lnTo>
                    <a:lnTo>
                      <a:pt x="64" y="267"/>
                    </a:lnTo>
                    <a:lnTo>
                      <a:pt x="63" y="251"/>
                    </a:lnTo>
                    <a:lnTo>
                      <a:pt x="62" y="236"/>
                    </a:lnTo>
                    <a:lnTo>
                      <a:pt x="60" y="223"/>
                    </a:lnTo>
                    <a:lnTo>
                      <a:pt x="57" y="208"/>
                    </a:lnTo>
                    <a:lnTo>
                      <a:pt x="56" y="195"/>
                    </a:lnTo>
                    <a:lnTo>
                      <a:pt x="55" y="181"/>
                    </a:lnTo>
                    <a:lnTo>
                      <a:pt x="53" y="169"/>
                    </a:lnTo>
                    <a:lnTo>
                      <a:pt x="52" y="156"/>
                    </a:lnTo>
                    <a:lnTo>
                      <a:pt x="50" y="144"/>
                    </a:lnTo>
                    <a:lnTo>
                      <a:pt x="48" y="131"/>
                    </a:lnTo>
                    <a:lnTo>
                      <a:pt x="46" y="122"/>
                    </a:lnTo>
                    <a:lnTo>
                      <a:pt x="45" y="109"/>
                    </a:lnTo>
                    <a:lnTo>
                      <a:pt x="44" y="99"/>
                    </a:lnTo>
                    <a:lnTo>
                      <a:pt x="42" y="89"/>
                    </a:lnTo>
                    <a:lnTo>
                      <a:pt x="42" y="81"/>
                    </a:lnTo>
                    <a:lnTo>
                      <a:pt x="39" y="71"/>
                    </a:lnTo>
                    <a:lnTo>
                      <a:pt x="38" y="63"/>
                    </a:lnTo>
                    <a:lnTo>
                      <a:pt x="37" y="55"/>
                    </a:lnTo>
                    <a:lnTo>
                      <a:pt x="37" y="46"/>
                    </a:lnTo>
                    <a:lnTo>
                      <a:pt x="35" y="39"/>
                    </a:lnTo>
                    <a:lnTo>
                      <a:pt x="34" y="34"/>
                    </a:lnTo>
                    <a:lnTo>
                      <a:pt x="32" y="27"/>
                    </a:lnTo>
                    <a:lnTo>
                      <a:pt x="32" y="21"/>
                    </a:lnTo>
                    <a:lnTo>
                      <a:pt x="32" y="17"/>
                    </a:lnTo>
                    <a:lnTo>
                      <a:pt x="31" y="13"/>
                    </a:lnTo>
                    <a:lnTo>
                      <a:pt x="31" y="9"/>
                    </a:lnTo>
                    <a:lnTo>
                      <a:pt x="31" y="6"/>
                    </a:lnTo>
                    <a:lnTo>
                      <a:pt x="30" y="2"/>
                    </a:lnTo>
                    <a:lnTo>
                      <a:pt x="30" y="0"/>
                    </a:lnTo>
                    <a:lnTo>
                      <a:pt x="0" y="6"/>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3" name="Freeform 263"/>
              <p:cNvSpPr>
                <a:spLocks/>
              </p:cNvSpPr>
              <p:nvPr/>
            </p:nvSpPr>
            <p:spPr bwMode="auto">
              <a:xfrm>
                <a:off x="3410" y="1590"/>
                <a:ext cx="109" cy="820"/>
              </a:xfrm>
              <a:custGeom>
                <a:avLst/>
                <a:gdLst>
                  <a:gd name="T0" fmla="*/ 17 w 109"/>
                  <a:gd name="T1" fmla="*/ 2 h 820"/>
                  <a:gd name="T2" fmla="*/ 11 w 109"/>
                  <a:gd name="T3" fmla="*/ 11 h 820"/>
                  <a:gd name="T4" fmla="*/ 6 w 109"/>
                  <a:gd name="T5" fmla="*/ 23 h 820"/>
                  <a:gd name="T6" fmla="*/ 1 w 109"/>
                  <a:gd name="T7" fmla="*/ 33 h 820"/>
                  <a:gd name="T8" fmla="*/ 0 w 109"/>
                  <a:gd name="T9" fmla="*/ 39 h 820"/>
                  <a:gd name="T10" fmla="*/ 8 w 109"/>
                  <a:gd name="T11" fmla="*/ 96 h 820"/>
                  <a:gd name="T12" fmla="*/ 18 w 109"/>
                  <a:gd name="T13" fmla="*/ 152 h 820"/>
                  <a:gd name="T14" fmla="*/ 27 w 109"/>
                  <a:gd name="T15" fmla="*/ 206 h 820"/>
                  <a:gd name="T16" fmla="*/ 35 w 109"/>
                  <a:gd name="T17" fmla="*/ 258 h 820"/>
                  <a:gd name="T18" fmla="*/ 42 w 109"/>
                  <a:gd name="T19" fmla="*/ 308 h 820"/>
                  <a:gd name="T20" fmla="*/ 47 w 109"/>
                  <a:gd name="T21" fmla="*/ 355 h 820"/>
                  <a:gd name="T22" fmla="*/ 53 w 109"/>
                  <a:gd name="T23" fmla="*/ 400 h 820"/>
                  <a:gd name="T24" fmla="*/ 59 w 109"/>
                  <a:gd name="T25" fmla="*/ 443 h 820"/>
                  <a:gd name="T26" fmla="*/ 63 w 109"/>
                  <a:gd name="T27" fmla="*/ 483 h 820"/>
                  <a:gd name="T28" fmla="*/ 67 w 109"/>
                  <a:gd name="T29" fmla="*/ 523 h 820"/>
                  <a:gd name="T30" fmla="*/ 70 w 109"/>
                  <a:gd name="T31" fmla="*/ 557 h 820"/>
                  <a:gd name="T32" fmla="*/ 73 w 109"/>
                  <a:gd name="T33" fmla="*/ 591 h 820"/>
                  <a:gd name="T34" fmla="*/ 74 w 109"/>
                  <a:gd name="T35" fmla="*/ 622 h 820"/>
                  <a:gd name="T36" fmla="*/ 75 w 109"/>
                  <a:gd name="T37" fmla="*/ 649 h 820"/>
                  <a:gd name="T38" fmla="*/ 78 w 109"/>
                  <a:gd name="T39" fmla="*/ 675 h 820"/>
                  <a:gd name="T40" fmla="*/ 80 w 109"/>
                  <a:gd name="T41" fmla="*/ 698 h 820"/>
                  <a:gd name="T42" fmla="*/ 80 w 109"/>
                  <a:gd name="T43" fmla="*/ 718 h 820"/>
                  <a:gd name="T44" fmla="*/ 80 w 109"/>
                  <a:gd name="T45" fmla="*/ 736 h 820"/>
                  <a:gd name="T46" fmla="*/ 81 w 109"/>
                  <a:gd name="T47" fmla="*/ 750 h 820"/>
                  <a:gd name="T48" fmla="*/ 81 w 109"/>
                  <a:gd name="T49" fmla="*/ 762 h 820"/>
                  <a:gd name="T50" fmla="*/ 81 w 109"/>
                  <a:gd name="T51" fmla="*/ 771 h 820"/>
                  <a:gd name="T52" fmla="*/ 34 w 109"/>
                  <a:gd name="T53" fmla="*/ 820 h 820"/>
                  <a:gd name="T54" fmla="*/ 107 w 109"/>
                  <a:gd name="T55" fmla="*/ 769 h 820"/>
                  <a:gd name="T56" fmla="*/ 105 w 109"/>
                  <a:gd name="T57" fmla="*/ 733 h 820"/>
                  <a:gd name="T58" fmla="*/ 105 w 109"/>
                  <a:gd name="T59" fmla="*/ 697 h 820"/>
                  <a:gd name="T60" fmla="*/ 102 w 109"/>
                  <a:gd name="T61" fmla="*/ 661 h 820"/>
                  <a:gd name="T62" fmla="*/ 99 w 109"/>
                  <a:gd name="T63" fmla="*/ 623 h 820"/>
                  <a:gd name="T64" fmla="*/ 96 w 109"/>
                  <a:gd name="T65" fmla="*/ 585 h 820"/>
                  <a:gd name="T66" fmla="*/ 92 w 109"/>
                  <a:gd name="T67" fmla="*/ 548 h 820"/>
                  <a:gd name="T68" fmla="*/ 89 w 109"/>
                  <a:gd name="T69" fmla="*/ 509 h 820"/>
                  <a:gd name="T70" fmla="*/ 87 w 109"/>
                  <a:gd name="T71" fmla="*/ 470 h 820"/>
                  <a:gd name="T72" fmla="*/ 82 w 109"/>
                  <a:gd name="T73" fmla="*/ 432 h 820"/>
                  <a:gd name="T74" fmla="*/ 80 w 109"/>
                  <a:gd name="T75" fmla="*/ 393 h 820"/>
                  <a:gd name="T76" fmla="*/ 74 w 109"/>
                  <a:gd name="T77" fmla="*/ 355 h 820"/>
                  <a:gd name="T78" fmla="*/ 70 w 109"/>
                  <a:gd name="T79" fmla="*/ 318 h 820"/>
                  <a:gd name="T80" fmla="*/ 66 w 109"/>
                  <a:gd name="T81" fmla="*/ 278 h 820"/>
                  <a:gd name="T82" fmla="*/ 60 w 109"/>
                  <a:gd name="T83" fmla="*/ 241 h 820"/>
                  <a:gd name="T84" fmla="*/ 54 w 109"/>
                  <a:gd name="T85" fmla="*/ 203 h 820"/>
                  <a:gd name="T86" fmla="*/ 49 w 109"/>
                  <a:gd name="T87" fmla="*/ 167 h 820"/>
                  <a:gd name="T88" fmla="*/ 43 w 109"/>
                  <a:gd name="T89" fmla="*/ 131 h 820"/>
                  <a:gd name="T90" fmla="*/ 38 w 109"/>
                  <a:gd name="T91" fmla="*/ 94 h 820"/>
                  <a:gd name="T92" fmla="*/ 32 w 109"/>
                  <a:gd name="T93" fmla="*/ 60 h 820"/>
                  <a:gd name="T94" fmla="*/ 27 w 109"/>
                  <a:gd name="T95" fmla="*/ 25 h 820"/>
                  <a:gd name="T96" fmla="*/ 22 w 109"/>
                  <a:gd name="T97" fmla="*/ 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9" h="820">
                    <a:moveTo>
                      <a:pt x="22" y="4"/>
                    </a:moveTo>
                    <a:lnTo>
                      <a:pt x="21" y="0"/>
                    </a:lnTo>
                    <a:lnTo>
                      <a:pt x="17" y="2"/>
                    </a:lnTo>
                    <a:lnTo>
                      <a:pt x="15" y="4"/>
                    </a:lnTo>
                    <a:lnTo>
                      <a:pt x="14" y="8"/>
                    </a:lnTo>
                    <a:lnTo>
                      <a:pt x="11" y="11"/>
                    </a:lnTo>
                    <a:lnTo>
                      <a:pt x="10" y="16"/>
                    </a:lnTo>
                    <a:lnTo>
                      <a:pt x="7" y="19"/>
                    </a:lnTo>
                    <a:lnTo>
                      <a:pt x="6" y="23"/>
                    </a:lnTo>
                    <a:lnTo>
                      <a:pt x="4" y="27"/>
                    </a:lnTo>
                    <a:lnTo>
                      <a:pt x="3" y="30"/>
                    </a:lnTo>
                    <a:lnTo>
                      <a:pt x="1" y="33"/>
                    </a:lnTo>
                    <a:lnTo>
                      <a:pt x="0" y="37"/>
                    </a:lnTo>
                    <a:lnTo>
                      <a:pt x="0" y="37"/>
                    </a:lnTo>
                    <a:lnTo>
                      <a:pt x="0" y="39"/>
                    </a:lnTo>
                    <a:lnTo>
                      <a:pt x="3" y="58"/>
                    </a:lnTo>
                    <a:lnTo>
                      <a:pt x="6" y="78"/>
                    </a:lnTo>
                    <a:lnTo>
                      <a:pt x="8" y="96"/>
                    </a:lnTo>
                    <a:lnTo>
                      <a:pt x="13" y="115"/>
                    </a:lnTo>
                    <a:lnTo>
                      <a:pt x="15" y="133"/>
                    </a:lnTo>
                    <a:lnTo>
                      <a:pt x="18" y="152"/>
                    </a:lnTo>
                    <a:lnTo>
                      <a:pt x="21" y="170"/>
                    </a:lnTo>
                    <a:lnTo>
                      <a:pt x="25" y="188"/>
                    </a:lnTo>
                    <a:lnTo>
                      <a:pt x="27" y="206"/>
                    </a:lnTo>
                    <a:lnTo>
                      <a:pt x="29" y="223"/>
                    </a:lnTo>
                    <a:lnTo>
                      <a:pt x="32" y="241"/>
                    </a:lnTo>
                    <a:lnTo>
                      <a:pt x="35" y="258"/>
                    </a:lnTo>
                    <a:lnTo>
                      <a:pt x="38" y="274"/>
                    </a:lnTo>
                    <a:lnTo>
                      <a:pt x="39" y="291"/>
                    </a:lnTo>
                    <a:lnTo>
                      <a:pt x="42" y="308"/>
                    </a:lnTo>
                    <a:lnTo>
                      <a:pt x="45" y="325"/>
                    </a:lnTo>
                    <a:lnTo>
                      <a:pt x="46" y="340"/>
                    </a:lnTo>
                    <a:lnTo>
                      <a:pt x="47" y="355"/>
                    </a:lnTo>
                    <a:lnTo>
                      <a:pt x="49" y="371"/>
                    </a:lnTo>
                    <a:lnTo>
                      <a:pt x="52" y="384"/>
                    </a:lnTo>
                    <a:lnTo>
                      <a:pt x="53" y="400"/>
                    </a:lnTo>
                    <a:lnTo>
                      <a:pt x="54" y="415"/>
                    </a:lnTo>
                    <a:lnTo>
                      <a:pt x="57" y="429"/>
                    </a:lnTo>
                    <a:lnTo>
                      <a:pt x="59" y="443"/>
                    </a:lnTo>
                    <a:lnTo>
                      <a:pt x="59" y="457"/>
                    </a:lnTo>
                    <a:lnTo>
                      <a:pt x="61" y="470"/>
                    </a:lnTo>
                    <a:lnTo>
                      <a:pt x="63" y="483"/>
                    </a:lnTo>
                    <a:lnTo>
                      <a:pt x="64" y="497"/>
                    </a:lnTo>
                    <a:lnTo>
                      <a:pt x="66" y="510"/>
                    </a:lnTo>
                    <a:lnTo>
                      <a:pt x="67" y="523"/>
                    </a:lnTo>
                    <a:lnTo>
                      <a:pt x="67" y="534"/>
                    </a:lnTo>
                    <a:lnTo>
                      <a:pt x="70" y="546"/>
                    </a:lnTo>
                    <a:lnTo>
                      <a:pt x="70" y="557"/>
                    </a:lnTo>
                    <a:lnTo>
                      <a:pt x="71" y="569"/>
                    </a:lnTo>
                    <a:lnTo>
                      <a:pt x="71" y="580"/>
                    </a:lnTo>
                    <a:lnTo>
                      <a:pt x="73" y="591"/>
                    </a:lnTo>
                    <a:lnTo>
                      <a:pt x="73" y="601"/>
                    </a:lnTo>
                    <a:lnTo>
                      <a:pt x="74" y="610"/>
                    </a:lnTo>
                    <a:lnTo>
                      <a:pt x="74" y="622"/>
                    </a:lnTo>
                    <a:lnTo>
                      <a:pt x="75" y="631"/>
                    </a:lnTo>
                    <a:lnTo>
                      <a:pt x="75" y="640"/>
                    </a:lnTo>
                    <a:lnTo>
                      <a:pt x="75" y="649"/>
                    </a:lnTo>
                    <a:lnTo>
                      <a:pt x="77" y="658"/>
                    </a:lnTo>
                    <a:lnTo>
                      <a:pt x="77" y="668"/>
                    </a:lnTo>
                    <a:lnTo>
                      <a:pt x="78" y="675"/>
                    </a:lnTo>
                    <a:lnTo>
                      <a:pt x="78" y="683"/>
                    </a:lnTo>
                    <a:lnTo>
                      <a:pt x="80" y="690"/>
                    </a:lnTo>
                    <a:lnTo>
                      <a:pt x="80" y="698"/>
                    </a:lnTo>
                    <a:lnTo>
                      <a:pt x="80" y="705"/>
                    </a:lnTo>
                    <a:lnTo>
                      <a:pt x="80" y="712"/>
                    </a:lnTo>
                    <a:lnTo>
                      <a:pt x="80" y="718"/>
                    </a:lnTo>
                    <a:lnTo>
                      <a:pt x="80" y="725"/>
                    </a:lnTo>
                    <a:lnTo>
                      <a:pt x="80" y="730"/>
                    </a:lnTo>
                    <a:lnTo>
                      <a:pt x="80" y="736"/>
                    </a:lnTo>
                    <a:lnTo>
                      <a:pt x="80" y="740"/>
                    </a:lnTo>
                    <a:lnTo>
                      <a:pt x="81" y="746"/>
                    </a:lnTo>
                    <a:lnTo>
                      <a:pt x="81" y="750"/>
                    </a:lnTo>
                    <a:lnTo>
                      <a:pt x="81" y="754"/>
                    </a:lnTo>
                    <a:lnTo>
                      <a:pt x="81" y="758"/>
                    </a:lnTo>
                    <a:lnTo>
                      <a:pt x="81" y="762"/>
                    </a:lnTo>
                    <a:lnTo>
                      <a:pt x="81" y="765"/>
                    </a:lnTo>
                    <a:lnTo>
                      <a:pt x="81" y="768"/>
                    </a:lnTo>
                    <a:lnTo>
                      <a:pt x="81" y="771"/>
                    </a:lnTo>
                    <a:lnTo>
                      <a:pt x="81" y="774"/>
                    </a:lnTo>
                    <a:lnTo>
                      <a:pt x="34" y="786"/>
                    </a:lnTo>
                    <a:lnTo>
                      <a:pt x="34" y="820"/>
                    </a:lnTo>
                    <a:lnTo>
                      <a:pt x="109" y="793"/>
                    </a:lnTo>
                    <a:lnTo>
                      <a:pt x="109" y="782"/>
                    </a:lnTo>
                    <a:lnTo>
                      <a:pt x="107" y="769"/>
                    </a:lnTo>
                    <a:lnTo>
                      <a:pt x="107" y="757"/>
                    </a:lnTo>
                    <a:lnTo>
                      <a:pt x="106" y="746"/>
                    </a:lnTo>
                    <a:lnTo>
                      <a:pt x="105" y="733"/>
                    </a:lnTo>
                    <a:lnTo>
                      <a:pt x="105" y="722"/>
                    </a:lnTo>
                    <a:lnTo>
                      <a:pt x="105" y="709"/>
                    </a:lnTo>
                    <a:lnTo>
                      <a:pt x="105" y="697"/>
                    </a:lnTo>
                    <a:lnTo>
                      <a:pt x="103" y="684"/>
                    </a:lnTo>
                    <a:lnTo>
                      <a:pt x="102" y="672"/>
                    </a:lnTo>
                    <a:lnTo>
                      <a:pt x="102" y="661"/>
                    </a:lnTo>
                    <a:lnTo>
                      <a:pt x="100" y="648"/>
                    </a:lnTo>
                    <a:lnTo>
                      <a:pt x="100" y="635"/>
                    </a:lnTo>
                    <a:lnTo>
                      <a:pt x="99" y="623"/>
                    </a:lnTo>
                    <a:lnTo>
                      <a:pt x="98" y="610"/>
                    </a:lnTo>
                    <a:lnTo>
                      <a:pt x="98" y="598"/>
                    </a:lnTo>
                    <a:lnTo>
                      <a:pt x="96" y="585"/>
                    </a:lnTo>
                    <a:lnTo>
                      <a:pt x="95" y="573"/>
                    </a:lnTo>
                    <a:lnTo>
                      <a:pt x="93" y="560"/>
                    </a:lnTo>
                    <a:lnTo>
                      <a:pt x="92" y="548"/>
                    </a:lnTo>
                    <a:lnTo>
                      <a:pt x="92" y="534"/>
                    </a:lnTo>
                    <a:lnTo>
                      <a:pt x="91" y="523"/>
                    </a:lnTo>
                    <a:lnTo>
                      <a:pt x="89" y="509"/>
                    </a:lnTo>
                    <a:lnTo>
                      <a:pt x="89" y="496"/>
                    </a:lnTo>
                    <a:lnTo>
                      <a:pt x="88" y="483"/>
                    </a:lnTo>
                    <a:lnTo>
                      <a:pt x="87" y="470"/>
                    </a:lnTo>
                    <a:lnTo>
                      <a:pt x="85" y="457"/>
                    </a:lnTo>
                    <a:lnTo>
                      <a:pt x="84" y="444"/>
                    </a:lnTo>
                    <a:lnTo>
                      <a:pt x="82" y="432"/>
                    </a:lnTo>
                    <a:lnTo>
                      <a:pt x="81" y="419"/>
                    </a:lnTo>
                    <a:lnTo>
                      <a:pt x="80" y="405"/>
                    </a:lnTo>
                    <a:lnTo>
                      <a:pt x="80" y="393"/>
                    </a:lnTo>
                    <a:lnTo>
                      <a:pt x="77" y="380"/>
                    </a:lnTo>
                    <a:lnTo>
                      <a:pt x="75" y="368"/>
                    </a:lnTo>
                    <a:lnTo>
                      <a:pt x="74" y="355"/>
                    </a:lnTo>
                    <a:lnTo>
                      <a:pt x="73" y="343"/>
                    </a:lnTo>
                    <a:lnTo>
                      <a:pt x="71" y="329"/>
                    </a:lnTo>
                    <a:lnTo>
                      <a:pt x="70" y="318"/>
                    </a:lnTo>
                    <a:lnTo>
                      <a:pt x="68" y="304"/>
                    </a:lnTo>
                    <a:lnTo>
                      <a:pt x="67" y="291"/>
                    </a:lnTo>
                    <a:lnTo>
                      <a:pt x="66" y="278"/>
                    </a:lnTo>
                    <a:lnTo>
                      <a:pt x="63" y="266"/>
                    </a:lnTo>
                    <a:lnTo>
                      <a:pt x="61" y="253"/>
                    </a:lnTo>
                    <a:lnTo>
                      <a:pt x="60" y="241"/>
                    </a:lnTo>
                    <a:lnTo>
                      <a:pt x="59" y="228"/>
                    </a:lnTo>
                    <a:lnTo>
                      <a:pt x="57" y="216"/>
                    </a:lnTo>
                    <a:lnTo>
                      <a:pt x="54" y="203"/>
                    </a:lnTo>
                    <a:lnTo>
                      <a:pt x="53" y="192"/>
                    </a:lnTo>
                    <a:lnTo>
                      <a:pt x="50" y="179"/>
                    </a:lnTo>
                    <a:lnTo>
                      <a:pt x="49" y="167"/>
                    </a:lnTo>
                    <a:lnTo>
                      <a:pt x="47" y="154"/>
                    </a:lnTo>
                    <a:lnTo>
                      <a:pt x="46" y="142"/>
                    </a:lnTo>
                    <a:lnTo>
                      <a:pt x="43" y="131"/>
                    </a:lnTo>
                    <a:lnTo>
                      <a:pt x="42" y="118"/>
                    </a:lnTo>
                    <a:lnTo>
                      <a:pt x="39" y="107"/>
                    </a:lnTo>
                    <a:lnTo>
                      <a:pt x="38" y="94"/>
                    </a:lnTo>
                    <a:lnTo>
                      <a:pt x="36" y="83"/>
                    </a:lnTo>
                    <a:lnTo>
                      <a:pt x="34" y="71"/>
                    </a:lnTo>
                    <a:lnTo>
                      <a:pt x="32" y="60"/>
                    </a:lnTo>
                    <a:lnTo>
                      <a:pt x="29" y="48"/>
                    </a:lnTo>
                    <a:lnTo>
                      <a:pt x="28" y="36"/>
                    </a:lnTo>
                    <a:lnTo>
                      <a:pt x="27" y="25"/>
                    </a:lnTo>
                    <a:lnTo>
                      <a:pt x="25" y="14"/>
                    </a:lnTo>
                    <a:lnTo>
                      <a:pt x="22" y="4"/>
                    </a:lnTo>
                    <a:lnTo>
                      <a:pt x="2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4" name="Freeform 264"/>
              <p:cNvSpPr>
                <a:spLocks/>
              </p:cNvSpPr>
              <p:nvPr/>
            </p:nvSpPr>
            <p:spPr bwMode="auto">
              <a:xfrm>
                <a:off x="3350" y="1993"/>
                <a:ext cx="94" cy="94"/>
              </a:xfrm>
              <a:custGeom>
                <a:avLst/>
                <a:gdLst>
                  <a:gd name="T0" fmla="*/ 94 w 94"/>
                  <a:gd name="T1" fmla="*/ 64 h 94"/>
                  <a:gd name="T2" fmla="*/ 18 w 94"/>
                  <a:gd name="T3" fmla="*/ 0 h 94"/>
                  <a:gd name="T4" fmla="*/ 0 w 94"/>
                  <a:gd name="T5" fmla="*/ 21 h 94"/>
                  <a:gd name="T6" fmla="*/ 84 w 94"/>
                  <a:gd name="T7" fmla="*/ 94 h 94"/>
                  <a:gd name="T8" fmla="*/ 94 w 94"/>
                  <a:gd name="T9" fmla="*/ 64 h 94"/>
                  <a:gd name="T10" fmla="*/ 94 w 94"/>
                  <a:gd name="T11" fmla="*/ 64 h 94"/>
                </a:gdLst>
                <a:ahLst/>
                <a:cxnLst>
                  <a:cxn ang="0">
                    <a:pos x="T0" y="T1"/>
                  </a:cxn>
                  <a:cxn ang="0">
                    <a:pos x="T2" y="T3"/>
                  </a:cxn>
                  <a:cxn ang="0">
                    <a:pos x="T4" y="T5"/>
                  </a:cxn>
                  <a:cxn ang="0">
                    <a:pos x="T6" y="T7"/>
                  </a:cxn>
                  <a:cxn ang="0">
                    <a:pos x="T8" y="T9"/>
                  </a:cxn>
                  <a:cxn ang="0">
                    <a:pos x="T10" y="T11"/>
                  </a:cxn>
                </a:cxnLst>
                <a:rect l="0" t="0" r="r" b="b"/>
                <a:pathLst>
                  <a:path w="94" h="94">
                    <a:moveTo>
                      <a:pt x="94" y="64"/>
                    </a:moveTo>
                    <a:lnTo>
                      <a:pt x="18" y="0"/>
                    </a:lnTo>
                    <a:lnTo>
                      <a:pt x="0" y="21"/>
                    </a:lnTo>
                    <a:lnTo>
                      <a:pt x="84" y="94"/>
                    </a:lnTo>
                    <a:lnTo>
                      <a:pt x="94" y="64"/>
                    </a:lnTo>
                    <a:lnTo>
                      <a:pt x="94"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5" name="Freeform 265"/>
              <p:cNvSpPr>
                <a:spLocks/>
              </p:cNvSpPr>
              <p:nvPr/>
            </p:nvSpPr>
            <p:spPr bwMode="auto">
              <a:xfrm>
                <a:off x="3474" y="1987"/>
                <a:ext cx="87" cy="96"/>
              </a:xfrm>
              <a:custGeom>
                <a:avLst/>
                <a:gdLst>
                  <a:gd name="T0" fmla="*/ 23 w 87"/>
                  <a:gd name="T1" fmla="*/ 96 h 96"/>
                  <a:gd name="T2" fmla="*/ 87 w 87"/>
                  <a:gd name="T3" fmla="*/ 18 h 96"/>
                  <a:gd name="T4" fmla="*/ 64 w 87"/>
                  <a:gd name="T5" fmla="*/ 0 h 96"/>
                  <a:gd name="T6" fmla="*/ 0 w 87"/>
                  <a:gd name="T7" fmla="*/ 78 h 96"/>
                  <a:gd name="T8" fmla="*/ 23 w 87"/>
                  <a:gd name="T9" fmla="*/ 96 h 96"/>
                  <a:gd name="T10" fmla="*/ 23 w 87"/>
                  <a:gd name="T11" fmla="*/ 96 h 96"/>
                </a:gdLst>
                <a:ahLst/>
                <a:cxnLst>
                  <a:cxn ang="0">
                    <a:pos x="T0" y="T1"/>
                  </a:cxn>
                  <a:cxn ang="0">
                    <a:pos x="T2" y="T3"/>
                  </a:cxn>
                  <a:cxn ang="0">
                    <a:pos x="T4" y="T5"/>
                  </a:cxn>
                  <a:cxn ang="0">
                    <a:pos x="T6" y="T7"/>
                  </a:cxn>
                  <a:cxn ang="0">
                    <a:pos x="T8" y="T9"/>
                  </a:cxn>
                  <a:cxn ang="0">
                    <a:pos x="T10" y="T11"/>
                  </a:cxn>
                </a:cxnLst>
                <a:rect l="0" t="0" r="r" b="b"/>
                <a:pathLst>
                  <a:path w="87" h="96">
                    <a:moveTo>
                      <a:pt x="23" y="96"/>
                    </a:moveTo>
                    <a:lnTo>
                      <a:pt x="87" y="18"/>
                    </a:lnTo>
                    <a:lnTo>
                      <a:pt x="64" y="0"/>
                    </a:lnTo>
                    <a:lnTo>
                      <a:pt x="0" y="78"/>
                    </a:lnTo>
                    <a:lnTo>
                      <a:pt x="23" y="96"/>
                    </a:lnTo>
                    <a:lnTo>
                      <a:pt x="23"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6" name="Freeform 266"/>
              <p:cNvSpPr>
                <a:spLocks/>
              </p:cNvSpPr>
              <p:nvPr/>
            </p:nvSpPr>
            <p:spPr bwMode="auto">
              <a:xfrm>
                <a:off x="3391" y="1454"/>
                <a:ext cx="99" cy="186"/>
              </a:xfrm>
              <a:custGeom>
                <a:avLst/>
                <a:gdLst>
                  <a:gd name="T0" fmla="*/ 25 w 99"/>
                  <a:gd name="T1" fmla="*/ 186 h 186"/>
                  <a:gd name="T2" fmla="*/ 99 w 99"/>
                  <a:gd name="T3" fmla="*/ 13 h 186"/>
                  <a:gd name="T4" fmla="*/ 73 w 99"/>
                  <a:gd name="T5" fmla="*/ 0 h 186"/>
                  <a:gd name="T6" fmla="*/ 0 w 99"/>
                  <a:gd name="T7" fmla="*/ 173 h 186"/>
                  <a:gd name="T8" fmla="*/ 25 w 99"/>
                  <a:gd name="T9" fmla="*/ 186 h 186"/>
                  <a:gd name="T10" fmla="*/ 25 w 99"/>
                  <a:gd name="T11" fmla="*/ 186 h 186"/>
                </a:gdLst>
                <a:ahLst/>
                <a:cxnLst>
                  <a:cxn ang="0">
                    <a:pos x="T0" y="T1"/>
                  </a:cxn>
                  <a:cxn ang="0">
                    <a:pos x="T2" y="T3"/>
                  </a:cxn>
                  <a:cxn ang="0">
                    <a:pos x="T4" y="T5"/>
                  </a:cxn>
                  <a:cxn ang="0">
                    <a:pos x="T6" y="T7"/>
                  </a:cxn>
                  <a:cxn ang="0">
                    <a:pos x="T8" y="T9"/>
                  </a:cxn>
                  <a:cxn ang="0">
                    <a:pos x="T10" y="T11"/>
                  </a:cxn>
                </a:cxnLst>
                <a:rect l="0" t="0" r="r" b="b"/>
                <a:pathLst>
                  <a:path w="99" h="186">
                    <a:moveTo>
                      <a:pt x="25" y="186"/>
                    </a:moveTo>
                    <a:lnTo>
                      <a:pt x="99" y="13"/>
                    </a:lnTo>
                    <a:lnTo>
                      <a:pt x="73" y="0"/>
                    </a:lnTo>
                    <a:lnTo>
                      <a:pt x="0" y="173"/>
                    </a:lnTo>
                    <a:lnTo>
                      <a:pt x="25" y="186"/>
                    </a:lnTo>
                    <a:lnTo>
                      <a:pt x="25"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7" name="Freeform 267"/>
              <p:cNvSpPr>
                <a:spLocks/>
              </p:cNvSpPr>
              <p:nvPr/>
            </p:nvSpPr>
            <p:spPr bwMode="auto">
              <a:xfrm>
                <a:off x="3353" y="1756"/>
                <a:ext cx="68" cy="82"/>
              </a:xfrm>
              <a:custGeom>
                <a:avLst/>
                <a:gdLst>
                  <a:gd name="T0" fmla="*/ 68 w 68"/>
                  <a:gd name="T1" fmla="*/ 51 h 82"/>
                  <a:gd name="T2" fmla="*/ 19 w 68"/>
                  <a:gd name="T3" fmla="*/ 0 h 82"/>
                  <a:gd name="T4" fmla="*/ 0 w 68"/>
                  <a:gd name="T5" fmla="*/ 19 h 82"/>
                  <a:gd name="T6" fmla="*/ 58 w 68"/>
                  <a:gd name="T7" fmla="*/ 82 h 82"/>
                  <a:gd name="T8" fmla="*/ 68 w 68"/>
                  <a:gd name="T9" fmla="*/ 51 h 82"/>
                  <a:gd name="T10" fmla="*/ 68 w 68"/>
                  <a:gd name="T11" fmla="*/ 51 h 82"/>
                </a:gdLst>
                <a:ahLst/>
                <a:cxnLst>
                  <a:cxn ang="0">
                    <a:pos x="T0" y="T1"/>
                  </a:cxn>
                  <a:cxn ang="0">
                    <a:pos x="T2" y="T3"/>
                  </a:cxn>
                  <a:cxn ang="0">
                    <a:pos x="T4" y="T5"/>
                  </a:cxn>
                  <a:cxn ang="0">
                    <a:pos x="T6" y="T7"/>
                  </a:cxn>
                  <a:cxn ang="0">
                    <a:pos x="T8" y="T9"/>
                  </a:cxn>
                  <a:cxn ang="0">
                    <a:pos x="T10" y="T11"/>
                  </a:cxn>
                </a:cxnLst>
                <a:rect l="0" t="0" r="r" b="b"/>
                <a:pathLst>
                  <a:path w="68" h="82">
                    <a:moveTo>
                      <a:pt x="68" y="51"/>
                    </a:moveTo>
                    <a:lnTo>
                      <a:pt x="19" y="0"/>
                    </a:lnTo>
                    <a:lnTo>
                      <a:pt x="0" y="19"/>
                    </a:lnTo>
                    <a:lnTo>
                      <a:pt x="58" y="82"/>
                    </a:lnTo>
                    <a:lnTo>
                      <a:pt x="68" y="51"/>
                    </a:lnTo>
                    <a:lnTo>
                      <a:pt x="68"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8" name="Freeform 268"/>
              <p:cNvSpPr>
                <a:spLocks/>
              </p:cNvSpPr>
              <p:nvPr/>
            </p:nvSpPr>
            <p:spPr bwMode="auto">
              <a:xfrm>
                <a:off x="3543" y="1484"/>
                <a:ext cx="119" cy="355"/>
              </a:xfrm>
              <a:custGeom>
                <a:avLst/>
                <a:gdLst>
                  <a:gd name="T0" fmla="*/ 96 w 119"/>
                  <a:gd name="T1" fmla="*/ 331 h 355"/>
                  <a:gd name="T2" fmla="*/ 89 w 119"/>
                  <a:gd name="T3" fmla="*/ 316 h 355"/>
                  <a:gd name="T4" fmla="*/ 83 w 119"/>
                  <a:gd name="T5" fmla="*/ 299 h 355"/>
                  <a:gd name="T6" fmla="*/ 75 w 119"/>
                  <a:gd name="T7" fmla="*/ 283 h 355"/>
                  <a:gd name="T8" fmla="*/ 69 w 119"/>
                  <a:gd name="T9" fmla="*/ 265 h 355"/>
                  <a:gd name="T10" fmla="*/ 62 w 119"/>
                  <a:gd name="T11" fmla="*/ 248 h 355"/>
                  <a:gd name="T12" fmla="*/ 57 w 119"/>
                  <a:gd name="T13" fmla="*/ 230 h 355"/>
                  <a:gd name="T14" fmla="*/ 51 w 119"/>
                  <a:gd name="T15" fmla="*/ 210 h 355"/>
                  <a:gd name="T16" fmla="*/ 46 w 119"/>
                  <a:gd name="T17" fmla="*/ 193 h 355"/>
                  <a:gd name="T18" fmla="*/ 41 w 119"/>
                  <a:gd name="T19" fmla="*/ 175 h 355"/>
                  <a:gd name="T20" fmla="*/ 37 w 119"/>
                  <a:gd name="T21" fmla="*/ 159 h 355"/>
                  <a:gd name="T22" fmla="*/ 33 w 119"/>
                  <a:gd name="T23" fmla="*/ 140 h 355"/>
                  <a:gd name="T24" fmla="*/ 30 w 119"/>
                  <a:gd name="T25" fmla="*/ 124 h 355"/>
                  <a:gd name="T26" fmla="*/ 29 w 119"/>
                  <a:gd name="T27" fmla="*/ 108 h 355"/>
                  <a:gd name="T28" fmla="*/ 27 w 119"/>
                  <a:gd name="T29" fmla="*/ 93 h 355"/>
                  <a:gd name="T30" fmla="*/ 27 w 119"/>
                  <a:gd name="T31" fmla="*/ 80 h 355"/>
                  <a:gd name="T32" fmla="*/ 27 w 119"/>
                  <a:gd name="T33" fmla="*/ 68 h 355"/>
                  <a:gd name="T34" fmla="*/ 30 w 119"/>
                  <a:gd name="T35" fmla="*/ 57 h 355"/>
                  <a:gd name="T36" fmla="*/ 33 w 119"/>
                  <a:gd name="T37" fmla="*/ 47 h 355"/>
                  <a:gd name="T38" fmla="*/ 43 w 119"/>
                  <a:gd name="T39" fmla="*/ 32 h 355"/>
                  <a:gd name="T40" fmla="*/ 57 w 119"/>
                  <a:gd name="T41" fmla="*/ 29 h 355"/>
                  <a:gd name="T42" fmla="*/ 68 w 119"/>
                  <a:gd name="T43" fmla="*/ 34 h 355"/>
                  <a:gd name="T44" fmla="*/ 78 w 119"/>
                  <a:gd name="T45" fmla="*/ 46 h 355"/>
                  <a:gd name="T46" fmla="*/ 83 w 119"/>
                  <a:gd name="T47" fmla="*/ 57 h 355"/>
                  <a:gd name="T48" fmla="*/ 89 w 119"/>
                  <a:gd name="T49" fmla="*/ 68 h 355"/>
                  <a:gd name="T50" fmla="*/ 119 w 119"/>
                  <a:gd name="T51" fmla="*/ 75 h 355"/>
                  <a:gd name="T52" fmla="*/ 117 w 119"/>
                  <a:gd name="T53" fmla="*/ 61 h 355"/>
                  <a:gd name="T54" fmla="*/ 112 w 119"/>
                  <a:gd name="T55" fmla="*/ 50 h 355"/>
                  <a:gd name="T56" fmla="*/ 108 w 119"/>
                  <a:gd name="T57" fmla="*/ 39 h 355"/>
                  <a:gd name="T58" fmla="*/ 101 w 119"/>
                  <a:gd name="T59" fmla="*/ 29 h 355"/>
                  <a:gd name="T60" fmla="*/ 93 w 119"/>
                  <a:gd name="T61" fmla="*/ 19 h 355"/>
                  <a:gd name="T62" fmla="*/ 83 w 119"/>
                  <a:gd name="T63" fmla="*/ 12 h 355"/>
                  <a:gd name="T64" fmla="*/ 73 w 119"/>
                  <a:gd name="T65" fmla="*/ 7 h 355"/>
                  <a:gd name="T66" fmla="*/ 64 w 119"/>
                  <a:gd name="T67" fmla="*/ 2 h 355"/>
                  <a:gd name="T68" fmla="*/ 51 w 119"/>
                  <a:gd name="T69" fmla="*/ 0 h 355"/>
                  <a:gd name="T70" fmla="*/ 40 w 119"/>
                  <a:gd name="T71" fmla="*/ 0 h 355"/>
                  <a:gd name="T72" fmla="*/ 29 w 119"/>
                  <a:gd name="T73" fmla="*/ 4 h 355"/>
                  <a:gd name="T74" fmla="*/ 18 w 119"/>
                  <a:gd name="T75" fmla="*/ 14 h 355"/>
                  <a:gd name="T76" fmla="*/ 9 w 119"/>
                  <a:gd name="T77" fmla="*/ 26 h 355"/>
                  <a:gd name="T78" fmla="*/ 4 w 119"/>
                  <a:gd name="T79" fmla="*/ 40 h 355"/>
                  <a:gd name="T80" fmla="*/ 1 w 119"/>
                  <a:gd name="T81" fmla="*/ 55 h 355"/>
                  <a:gd name="T82" fmla="*/ 0 w 119"/>
                  <a:gd name="T83" fmla="*/ 75 h 355"/>
                  <a:gd name="T84" fmla="*/ 0 w 119"/>
                  <a:gd name="T85" fmla="*/ 93 h 355"/>
                  <a:gd name="T86" fmla="*/ 1 w 119"/>
                  <a:gd name="T87" fmla="*/ 114 h 355"/>
                  <a:gd name="T88" fmla="*/ 4 w 119"/>
                  <a:gd name="T89" fmla="*/ 135 h 355"/>
                  <a:gd name="T90" fmla="*/ 8 w 119"/>
                  <a:gd name="T91" fmla="*/ 157 h 355"/>
                  <a:gd name="T92" fmla="*/ 12 w 119"/>
                  <a:gd name="T93" fmla="*/ 180 h 355"/>
                  <a:gd name="T94" fmla="*/ 19 w 119"/>
                  <a:gd name="T95" fmla="*/ 202 h 355"/>
                  <a:gd name="T96" fmla="*/ 25 w 119"/>
                  <a:gd name="T97" fmla="*/ 223 h 355"/>
                  <a:gd name="T98" fmla="*/ 32 w 119"/>
                  <a:gd name="T99" fmla="*/ 244 h 355"/>
                  <a:gd name="T100" fmla="*/ 37 w 119"/>
                  <a:gd name="T101" fmla="*/ 263 h 355"/>
                  <a:gd name="T102" fmla="*/ 46 w 119"/>
                  <a:gd name="T103" fmla="*/ 283 h 355"/>
                  <a:gd name="T104" fmla="*/ 53 w 119"/>
                  <a:gd name="T105" fmla="*/ 299 h 355"/>
                  <a:gd name="T106" fmla="*/ 58 w 119"/>
                  <a:gd name="T107" fmla="*/ 315 h 355"/>
                  <a:gd name="T108" fmla="*/ 64 w 119"/>
                  <a:gd name="T109" fmla="*/ 329 h 355"/>
                  <a:gd name="T110" fmla="*/ 68 w 119"/>
                  <a:gd name="T111" fmla="*/ 340 h 355"/>
                  <a:gd name="T112" fmla="*/ 73 w 119"/>
                  <a:gd name="T113" fmla="*/ 351 h 355"/>
                  <a:gd name="T114" fmla="*/ 101 w 119"/>
                  <a:gd name="T115" fmla="*/ 3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355">
                    <a:moveTo>
                      <a:pt x="101" y="343"/>
                    </a:moveTo>
                    <a:lnTo>
                      <a:pt x="99" y="337"/>
                    </a:lnTo>
                    <a:lnTo>
                      <a:pt x="96" y="331"/>
                    </a:lnTo>
                    <a:lnTo>
                      <a:pt x="94" y="327"/>
                    </a:lnTo>
                    <a:lnTo>
                      <a:pt x="92" y="322"/>
                    </a:lnTo>
                    <a:lnTo>
                      <a:pt x="89" y="316"/>
                    </a:lnTo>
                    <a:lnTo>
                      <a:pt x="87" y="311"/>
                    </a:lnTo>
                    <a:lnTo>
                      <a:pt x="85" y="305"/>
                    </a:lnTo>
                    <a:lnTo>
                      <a:pt x="83" y="299"/>
                    </a:lnTo>
                    <a:lnTo>
                      <a:pt x="79" y="294"/>
                    </a:lnTo>
                    <a:lnTo>
                      <a:pt x="78" y="288"/>
                    </a:lnTo>
                    <a:lnTo>
                      <a:pt x="75" y="283"/>
                    </a:lnTo>
                    <a:lnTo>
                      <a:pt x="73" y="277"/>
                    </a:lnTo>
                    <a:lnTo>
                      <a:pt x="71" y="270"/>
                    </a:lnTo>
                    <a:lnTo>
                      <a:pt x="69" y="265"/>
                    </a:lnTo>
                    <a:lnTo>
                      <a:pt x="66" y="259"/>
                    </a:lnTo>
                    <a:lnTo>
                      <a:pt x="65" y="253"/>
                    </a:lnTo>
                    <a:lnTo>
                      <a:pt x="62" y="248"/>
                    </a:lnTo>
                    <a:lnTo>
                      <a:pt x="61" y="241"/>
                    </a:lnTo>
                    <a:lnTo>
                      <a:pt x="58" y="235"/>
                    </a:lnTo>
                    <a:lnTo>
                      <a:pt x="57" y="230"/>
                    </a:lnTo>
                    <a:lnTo>
                      <a:pt x="54" y="223"/>
                    </a:lnTo>
                    <a:lnTo>
                      <a:pt x="53" y="217"/>
                    </a:lnTo>
                    <a:lnTo>
                      <a:pt x="51" y="210"/>
                    </a:lnTo>
                    <a:lnTo>
                      <a:pt x="50" y="206"/>
                    </a:lnTo>
                    <a:lnTo>
                      <a:pt x="47" y="199"/>
                    </a:lnTo>
                    <a:lnTo>
                      <a:pt x="46" y="193"/>
                    </a:lnTo>
                    <a:lnTo>
                      <a:pt x="44" y="188"/>
                    </a:lnTo>
                    <a:lnTo>
                      <a:pt x="43" y="181"/>
                    </a:lnTo>
                    <a:lnTo>
                      <a:pt x="41" y="175"/>
                    </a:lnTo>
                    <a:lnTo>
                      <a:pt x="40" y="170"/>
                    </a:lnTo>
                    <a:lnTo>
                      <a:pt x="39" y="164"/>
                    </a:lnTo>
                    <a:lnTo>
                      <a:pt x="37" y="159"/>
                    </a:lnTo>
                    <a:lnTo>
                      <a:pt x="36" y="152"/>
                    </a:lnTo>
                    <a:lnTo>
                      <a:pt x="34" y="146"/>
                    </a:lnTo>
                    <a:lnTo>
                      <a:pt x="33" y="140"/>
                    </a:lnTo>
                    <a:lnTo>
                      <a:pt x="33" y="135"/>
                    </a:lnTo>
                    <a:lnTo>
                      <a:pt x="32" y="129"/>
                    </a:lnTo>
                    <a:lnTo>
                      <a:pt x="30" y="124"/>
                    </a:lnTo>
                    <a:lnTo>
                      <a:pt x="29" y="118"/>
                    </a:lnTo>
                    <a:lnTo>
                      <a:pt x="29" y="114"/>
                    </a:lnTo>
                    <a:lnTo>
                      <a:pt x="29" y="108"/>
                    </a:lnTo>
                    <a:lnTo>
                      <a:pt x="27" y="103"/>
                    </a:lnTo>
                    <a:lnTo>
                      <a:pt x="27" y="99"/>
                    </a:lnTo>
                    <a:lnTo>
                      <a:pt x="27" y="93"/>
                    </a:lnTo>
                    <a:lnTo>
                      <a:pt x="27" y="89"/>
                    </a:lnTo>
                    <a:lnTo>
                      <a:pt x="27" y="85"/>
                    </a:lnTo>
                    <a:lnTo>
                      <a:pt x="27" y="80"/>
                    </a:lnTo>
                    <a:lnTo>
                      <a:pt x="27" y="76"/>
                    </a:lnTo>
                    <a:lnTo>
                      <a:pt x="27" y="72"/>
                    </a:lnTo>
                    <a:lnTo>
                      <a:pt x="27" y="68"/>
                    </a:lnTo>
                    <a:lnTo>
                      <a:pt x="29" y="64"/>
                    </a:lnTo>
                    <a:lnTo>
                      <a:pt x="29" y="60"/>
                    </a:lnTo>
                    <a:lnTo>
                      <a:pt x="30" y="57"/>
                    </a:lnTo>
                    <a:lnTo>
                      <a:pt x="32" y="53"/>
                    </a:lnTo>
                    <a:lnTo>
                      <a:pt x="33" y="50"/>
                    </a:lnTo>
                    <a:lnTo>
                      <a:pt x="33" y="47"/>
                    </a:lnTo>
                    <a:lnTo>
                      <a:pt x="36" y="40"/>
                    </a:lnTo>
                    <a:lnTo>
                      <a:pt x="40" y="36"/>
                    </a:lnTo>
                    <a:lnTo>
                      <a:pt x="43" y="32"/>
                    </a:lnTo>
                    <a:lnTo>
                      <a:pt x="48" y="29"/>
                    </a:lnTo>
                    <a:lnTo>
                      <a:pt x="53" y="28"/>
                    </a:lnTo>
                    <a:lnTo>
                      <a:pt x="57" y="29"/>
                    </a:lnTo>
                    <a:lnTo>
                      <a:pt x="61" y="30"/>
                    </a:lnTo>
                    <a:lnTo>
                      <a:pt x="65" y="33"/>
                    </a:lnTo>
                    <a:lnTo>
                      <a:pt x="68" y="34"/>
                    </a:lnTo>
                    <a:lnTo>
                      <a:pt x="71" y="39"/>
                    </a:lnTo>
                    <a:lnTo>
                      <a:pt x="75" y="41"/>
                    </a:lnTo>
                    <a:lnTo>
                      <a:pt x="78" y="46"/>
                    </a:lnTo>
                    <a:lnTo>
                      <a:pt x="79" y="48"/>
                    </a:lnTo>
                    <a:lnTo>
                      <a:pt x="82" y="53"/>
                    </a:lnTo>
                    <a:lnTo>
                      <a:pt x="83" y="57"/>
                    </a:lnTo>
                    <a:lnTo>
                      <a:pt x="86" y="60"/>
                    </a:lnTo>
                    <a:lnTo>
                      <a:pt x="87" y="64"/>
                    </a:lnTo>
                    <a:lnTo>
                      <a:pt x="89" y="68"/>
                    </a:lnTo>
                    <a:lnTo>
                      <a:pt x="89" y="71"/>
                    </a:lnTo>
                    <a:lnTo>
                      <a:pt x="90" y="75"/>
                    </a:lnTo>
                    <a:lnTo>
                      <a:pt x="119" y="75"/>
                    </a:lnTo>
                    <a:lnTo>
                      <a:pt x="118" y="69"/>
                    </a:lnTo>
                    <a:lnTo>
                      <a:pt x="118" y="65"/>
                    </a:lnTo>
                    <a:lnTo>
                      <a:pt x="117" y="61"/>
                    </a:lnTo>
                    <a:lnTo>
                      <a:pt x="117" y="58"/>
                    </a:lnTo>
                    <a:lnTo>
                      <a:pt x="115" y="53"/>
                    </a:lnTo>
                    <a:lnTo>
                      <a:pt x="112" y="50"/>
                    </a:lnTo>
                    <a:lnTo>
                      <a:pt x="111" y="46"/>
                    </a:lnTo>
                    <a:lnTo>
                      <a:pt x="110" y="43"/>
                    </a:lnTo>
                    <a:lnTo>
                      <a:pt x="108" y="39"/>
                    </a:lnTo>
                    <a:lnTo>
                      <a:pt x="105" y="34"/>
                    </a:lnTo>
                    <a:lnTo>
                      <a:pt x="104" y="32"/>
                    </a:lnTo>
                    <a:lnTo>
                      <a:pt x="101" y="29"/>
                    </a:lnTo>
                    <a:lnTo>
                      <a:pt x="99" y="26"/>
                    </a:lnTo>
                    <a:lnTo>
                      <a:pt x="96" y="22"/>
                    </a:lnTo>
                    <a:lnTo>
                      <a:pt x="93" y="19"/>
                    </a:lnTo>
                    <a:lnTo>
                      <a:pt x="90" y="18"/>
                    </a:lnTo>
                    <a:lnTo>
                      <a:pt x="87" y="15"/>
                    </a:lnTo>
                    <a:lnTo>
                      <a:pt x="83" y="12"/>
                    </a:lnTo>
                    <a:lnTo>
                      <a:pt x="80" y="9"/>
                    </a:lnTo>
                    <a:lnTo>
                      <a:pt x="78" y="8"/>
                    </a:lnTo>
                    <a:lnTo>
                      <a:pt x="73" y="7"/>
                    </a:lnTo>
                    <a:lnTo>
                      <a:pt x="71" y="5"/>
                    </a:lnTo>
                    <a:lnTo>
                      <a:pt x="66" y="4"/>
                    </a:lnTo>
                    <a:lnTo>
                      <a:pt x="64" y="2"/>
                    </a:lnTo>
                    <a:lnTo>
                      <a:pt x="59" y="1"/>
                    </a:lnTo>
                    <a:lnTo>
                      <a:pt x="55" y="0"/>
                    </a:lnTo>
                    <a:lnTo>
                      <a:pt x="51" y="0"/>
                    </a:lnTo>
                    <a:lnTo>
                      <a:pt x="48" y="0"/>
                    </a:lnTo>
                    <a:lnTo>
                      <a:pt x="44" y="0"/>
                    </a:lnTo>
                    <a:lnTo>
                      <a:pt x="40" y="0"/>
                    </a:lnTo>
                    <a:lnTo>
                      <a:pt x="36" y="0"/>
                    </a:lnTo>
                    <a:lnTo>
                      <a:pt x="33" y="1"/>
                    </a:lnTo>
                    <a:lnTo>
                      <a:pt x="29" y="4"/>
                    </a:lnTo>
                    <a:lnTo>
                      <a:pt x="25" y="7"/>
                    </a:lnTo>
                    <a:lnTo>
                      <a:pt x="22" y="9"/>
                    </a:lnTo>
                    <a:lnTo>
                      <a:pt x="18" y="14"/>
                    </a:lnTo>
                    <a:lnTo>
                      <a:pt x="15" y="18"/>
                    </a:lnTo>
                    <a:lnTo>
                      <a:pt x="12" y="22"/>
                    </a:lnTo>
                    <a:lnTo>
                      <a:pt x="9" y="26"/>
                    </a:lnTo>
                    <a:lnTo>
                      <a:pt x="8" y="30"/>
                    </a:lnTo>
                    <a:lnTo>
                      <a:pt x="5" y="34"/>
                    </a:lnTo>
                    <a:lnTo>
                      <a:pt x="4" y="40"/>
                    </a:lnTo>
                    <a:lnTo>
                      <a:pt x="2" y="46"/>
                    </a:lnTo>
                    <a:lnTo>
                      <a:pt x="1" y="51"/>
                    </a:lnTo>
                    <a:lnTo>
                      <a:pt x="1" y="55"/>
                    </a:lnTo>
                    <a:lnTo>
                      <a:pt x="1" y="62"/>
                    </a:lnTo>
                    <a:lnTo>
                      <a:pt x="0" y="68"/>
                    </a:lnTo>
                    <a:lnTo>
                      <a:pt x="0" y="75"/>
                    </a:lnTo>
                    <a:lnTo>
                      <a:pt x="0" y="80"/>
                    </a:lnTo>
                    <a:lnTo>
                      <a:pt x="0" y="87"/>
                    </a:lnTo>
                    <a:lnTo>
                      <a:pt x="0" y="93"/>
                    </a:lnTo>
                    <a:lnTo>
                      <a:pt x="0" y="101"/>
                    </a:lnTo>
                    <a:lnTo>
                      <a:pt x="0" y="107"/>
                    </a:lnTo>
                    <a:lnTo>
                      <a:pt x="1" y="114"/>
                    </a:lnTo>
                    <a:lnTo>
                      <a:pt x="1" y="122"/>
                    </a:lnTo>
                    <a:lnTo>
                      <a:pt x="2" y="129"/>
                    </a:lnTo>
                    <a:lnTo>
                      <a:pt x="4" y="135"/>
                    </a:lnTo>
                    <a:lnTo>
                      <a:pt x="4" y="143"/>
                    </a:lnTo>
                    <a:lnTo>
                      <a:pt x="7" y="150"/>
                    </a:lnTo>
                    <a:lnTo>
                      <a:pt x="8" y="157"/>
                    </a:lnTo>
                    <a:lnTo>
                      <a:pt x="9" y="164"/>
                    </a:lnTo>
                    <a:lnTo>
                      <a:pt x="11" y="173"/>
                    </a:lnTo>
                    <a:lnTo>
                      <a:pt x="12" y="180"/>
                    </a:lnTo>
                    <a:lnTo>
                      <a:pt x="15" y="188"/>
                    </a:lnTo>
                    <a:lnTo>
                      <a:pt x="16" y="193"/>
                    </a:lnTo>
                    <a:lnTo>
                      <a:pt x="19" y="202"/>
                    </a:lnTo>
                    <a:lnTo>
                      <a:pt x="22" y="209"/>
                    </a:lnTo>
                    <a:lnTo>
                      <a:pt x="23" y="216"/>
                    </a:lnTo>
                    <a:lnTo>
                      <a:pt x="25" y="223"/>
                    </a:lnTo>
                    <a:lnTo>
                      <a:pt x="27" y="230"/>
                    </a:lnTo>
                    <a:lnTo>
                      <a:pt x="29" y="237"/>
                    </a:lnTo>
                    <a:lnTo>
                      <a:pt x="32" y="244"/>
                    </a:lnTo>
                    <a:lnTo>
                      <a:pt x="33" y="251"/>
                    </a:lnTo>
                    <a:lnTo>
                      <a:pt x="36" y="256"/>
                    </a:lnTo>
                    <a:lnTo>
                      <a:pt x="37" y="263"/>
                    </a:lnTo>
                    <a:lnTo>
                      <a:pt x="41" y="270"/>
                    </a:lnTo>
                    <a:lnTo>
                      <a:pt x="43" y="276"/>
                    </a:lnTo>
                    <a:lnTo>
                      <a:pt x="46" y="283"/>
                    </a:lnTo>
                    <a:lnTo>
                      <a:pt x="47" y="288"/>
                    </a:lnTo>
                    <a:lnTo>
                      <a:pt x="50" y="295"/>
                    </a:lnTo>
                    <a:lnTo>
                      <a:pt x="53" y="299"/>
                    </a:lnTo>
                    <a:lnTo>
                      <a:pt x="54" y="305"/>
                    </a:lnTo>
                    <a:lnTo>
                      <a:pt x="55" y="311"/>
                    </a:lnTo>
                    <a:lnTo>
                      <a:pt x="58" y="315"/>
                    </a:lnTo>
                    <a:lnTo>
                      <a:pt x="59" y="319"/>
                    </a:lnTo>
                    <a:lnTo>
                      <a:pt x="62" y="325"/>
                    </a:lnTo>
                    <a:lnTo>
                      <a:pt x="64" y="329"/>
                    </a:lnTo>
                    <a:lnTo>
                      <a:pt x="65" y="333"/>
                    </a:lnTo>
                    <a:lnTo>
                      <a:pt x="66" y="337"/>
                    </a:lnTo>
                    <a:lnTo>
                      <a:pt x="68" y="340"/>
                    </a:lnTo>
                    <a:lnTo>
                      <a:pt x="69" y="343"/>
                    </a:lnTo>
                    <a:lnTo>
                      <a:pt x="71" y="347"/>
                    </a:lnTo>
                    <a:lnTo>
                      <a:pt x="73" y="351"/>
                    </a:lnTo>
                    <a:lnTo>
                      <a:pt x="75" y="355"/>
                    </a:lnTo>
                    <a:lnTo>
                      <a:pt x="101" y="343"/>
                    </a:lnTo>
                    <a:lnTo>
                      <a:pt x="101" y="3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49" name="Freeform 269"/>
              <p:cNvSpPr>
                <a:spLocks/>
              </p:cNvSpPr>
              <p:nvPr/>
            </p:nvSpPr>
            <p:spPr bwMode="auto">
              <a:xfrm>
                <a:off x="3616" y="1305"/>
                <a:ext cx="281" cy="257"/>
              </a:xfrm>
              <a:custGeom>
                <a:avLst/>
                <a:gdLst>
                  <a:gd name="T0" fmla="*/ 242 w 281"/>
                  <a:gd name="T1" fmla="*/ 144 h 257"/>
                  <a:gd name="T2" fmla="*/ 226 w 281"/>
                  <a:gd name="T3" fmla="*/ 155 h 257"/>
                  <a:gd name="T4" fmla="*/ 215 w 281"/>
                  <a:gd name="T5" fmla="*/ 128 h 257"/>
                  <a:gd name="T6" fmla="*/ 214 w 281"/>
                  <a:gd name="T7" fmla="*/ 105 h 257"/>
                  <a:gd name="T8" fmla="*/ 211 w 281"/>
                  <a:gd name="T9" fmla="*/ 85 h 257"/>
                  <a:gd name="T10" fmla="*/ 208 w 281"/>
                  <a:gd name="T11" fmla="*/ 70 h 257"/>
                  <a:gd name="T12" fmla="*/ 194 w 281"/>
                  <a:gd name="T13" fmla="*/ 49 h 257"/>
                  <a:gd name="T14" fmla="*/ 176 w 281"/>
                  <a:gd name="T15" fmla="*/ 43 h 257"/>
                  <a:gd name="T16" fmla="*/ 157 w 281"/>
                  <a:gd name="T17" fmla="*/ 49 h 257"/>
                  <a:gd name="T18" fmla="*/ 138 w 281"/>
                  <a:gd name="T19" fmla="*/ 66 h 257"/>
                  <a:gd name="T20" fmla="*/ 126 w 281"/>
                  <a:gd name="T21" fmla="*/ 77 h 257"/>
                  <a:gd name="T22" fmla="*/ 125 w 281"/>
                  <a:gd name="T23" fmla="*/ 56 h 257"/>
                  <a:gd name="T24" fmla="*/ 123 w 281"/>
                  <a:gd name="T25" fmla="*/ 35 h 257"/>
                  <a:gd name="T26" fmla="*/ 118 w 281"/>
                  <a:gd name="T27" fmla="*/ 14 h 257"/>
                  <a:gd name="T28" fmla="*/ 95 w 281"/>
                  <a:gd name="T29" fmla="*/ 0 h 257"/>
                  <a:gd name="T30" fmla="*/ 77 w 281"/>
                  <a:gd name="T31" fmla="*/ 4 h 257"/>
                  <a:gd name="T32" fmla="*/ 59 w 281"/>
                  <a:gd name="T33" fmla="*/ 24 h 257"/>
                  <a:gd name="T34" fmla="*/ 48 w 281"/>
                  <a:gd name="T35" fmla="*/ 41 h 257"/>
                  <a:gd name="T36" fmla="*/ 41 w 281"/>
                  <a:gd name="T37" fmla="*/ 57 h 257"/>
                  <a:gd name="T38" fmla="*/ 34 w 281"/>
                  <a:gd name="T39" fmla="*/ 77 h 257"/>
                  <a:gd name="T40" fmla="*/ 27 w 281"/>
                  <a:gd name="T41" fmla="*/ 96 h 257"/>
                  <a:gd name="T42" fmla="*/ 21 w 281"/>
                  <a:gd name="T43" fmla="*/ 117 h 257"/>
                  <a:gd name="T44" fmla="*/ 14 w 281"/>
                  <a:gd name="T45" fmla="*/ 138 h 257"/>
                  <a:gd name="T46" fmla="*/ 10 w 281"/>
                  <a:gd name="T47" fmla="*/ 158 h 257"/>
                  <a:gd name="T48" fmla="*/ 6 w 281"/>
                  <a:gd name="T49" fmla="*/ 176 h 257"/>
                  <a:gd name="T50" fmla="*/ 2 w 281"/>
                  <a:gd name="T51" fmla="*/ 194 h 257"/>
                  <a:gd name="T52" fmla="*/ 28 w 281"/>
                  <a:gd name="T53" fmla="*/ 212 h 257"/>
                  <a:gd name="T54" fmla="*/ 32 w 281"/>
                  <a:gd name="T55" fmla="*/ 190 h 257"/>
                  <a:gd name="T56" fmla="*/ 37 w 281"/>
                  <a:gd name="T57" fmla="*/ 169 h 257"/>
                  <a:gd name="T58" fmla="*/ 42 w 281"/>
                  <a:gd name="T59" fmla="*/ 148 h 257"/>
                  <a:gd name="T60" fmla="*/ 48 w 281"/>
                  <a:gd name="T61" fmla="*/ 130 h 257"/>
                  <a:gd name="T62" fmla="*/ 52 w 281"/>
                  <a:gd name="T63" fmla="*/ 110 h 257"/>
                  <a:gd name="T64" fmla="*/ 58 w 281"/>
                  <a:gd name="T65" fmla="*/ 94 h 257"/>
                  <a:gd name="T66" fmla="*/ 65 w 281"/>
                  <a:gd name="T67" fmla="*/ 78 h 257"/>
                  <a:gd name="T68" fmla="*/ 73 w 281"/>
                  <a:gd name="T69" fmla="*/ 56 h 257"/>
                  <a:gd name="T70" fmla="*/ 83 w 281"/>
                  <a:gd name="T71" fmla="*/ 36 h 257"/>
                  <a:gd name="T72" fmla="*/ 106 w 281"/>
                  <a:gd name="T73" fmla="*/ 172 h 257"/>
                  <a:gd name="T74" fmla="*/ 141 w 281"/>
                  <a:gd name="T75" fmla="*/ 109 h 257"/>
                  <a:gd name="T76" fmla="*/ 158 w 281"/>
                  <a:gd name="T77" fmla="*/ 87 h 257"/>
                  <a:gd name="T78" fmla="*/ 176 w 281"/>
                  <a:gd name="T79" fmla="*/ 73 h 257"/>
                  <a:gd name="T80" fmla="*/ 180 w 281"/>
                  <a:gd name="T81" fmla="*/ 82 h 257"/>
                  <a:gd name="T82" fmla="*/ 184 w 281"/>
                  <a:gd name="T83" fmla="*/ 103 h 257"/>
                  <a:gd name="T84" fmla="*/ 186 w 281"/>
                  <a:gd name="T85" fmla="*/ 121 h 257"/>
                  <a:gd name="T86" fmla="*/ 186 w 281"/>
                  <a:gd name="T87" fmla="*/ 257 h 257"/>
                  <a:gd name="T88" fmla="*/ 222 w 281"/>
                  <a:gd name="T89" fmla="*/ 202 h 257"/>
                  <a:gd name="T90" fmla="*/ 237 w 281"/>
                  <a:gd name="T91" fmla="*/ 184 h 257"/>
                  <a:gd name="T92" fmla="*/ 251 w 281"/>
                  <a:gd name="T93" fmla="*/ 180 h 257"/>
                  <a:gd name="T94" fmla="*/ 250 w 281"/>
                  <a:gd name="T95" fmla="*/ 201 h 257"/>
                  <a:gd name="T96" fmla="*/ 247 w 281"/>
                  <a:gd name="T97" fmla="*/ 218 h 257"/>
                  <a:gd name="T98" fmla="*/ 243 w 281"/>
                  <a:gd name="T99" fmla="*/ 237 h 257"/>
                  <a:gd name="T100" fmla="*/ 269 w 281"/>
                  <a:gd name="T101" fmla="*/ 253 h 257"/>
                  <a:gd name="T102" fmla="*/ 275 w 281"/>
                  <a:gd name="T103" fmla="*/ 230 h 257"/>
                  <a:gd name="T104" fmla="*/ 279 w 281"/>
                  <a:gd name="T105" fmla="*/ 205 h 257"/>
                  <a:gd name="T106" fmla="*/ 281 w 281"/>
                  <a:gd name="T107" fmla="*/ 183 h 257"/>
                  <a:gd name="T108" fmla="*/ 279 w 281"/>
                  <a:gd name="T109" fmla="*/ 166 h 257"/>
                  <a:gd name="T110" fmla="*/ 271 w 281"/>
                  <a:gd name="T111" fmla="*/ 14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1" h="257">
                    <a:moveTo>
                      <a:pt x="265" y="142"/>
                    </a:moveTo>
                    <a:lnTo>
                      <a:pt x="260" y="141"/>
                    </a:lnTo>
                    <a:lnTo>
                      <a:pt x="254" y="141"/>
                    </a:lnTo>
                    <a:lnTo>
                      <a:pt x="249" y="142"/>
                    </a:lnTo>
                    <a:lnTo>
                      <a:pt x="242" y="144"/>
                    </a:lnTo>
                    <a:lnTo>
                      <a:pt x="239" y="145"/>
                    </a:lnTo>
                    <a:lnTo>
                      <a:pt x="236" y="148"/>
                    </a:lnTo>
                    <a:lnTo>
                      <a:pt x="232" y="149"/>
                    </a:lnTo>
                    <a:lnTo>
                      <a:pt x="229" y="154"/>
                    </a:lnTo>
                    <a:lnTo>
                      <a:pt x="226" y="155"/>
                    </a:lnTo>
                    <a:lnTo>
                      <a:pt x="222" y="159"/>
                    </a:lnTo>
                    <a:lnTo>
                      <a:pt x="218" y="163"/>
                    </a:lnTo>
                    <a:lnTo>
                      <a:pt x="215" y="167"/>
                    </a:lnTo>
                    <a:lnTo>
                      <a:pt x="215" y="134"/>
                    </a:lnTo>
                    <a:lnTo>
                      <a:pt x="215" y="128"/>
                    </a:lnTo>
                    <a:lnTo>
                      <a:pt x="215" y="123"/>
                    </a:lnTo>
                    <a:lnTo>
                      <a:pt x="215" y="119"/>
                    </a:lnTo>
                    <a:lnTo>
                      <a:pt x="215" y="113"/>
                    </a:lnTo>
                    <a:lnTo>
                      <a:pt x="214" y="109"/>
                    </a:lnTo>
                    <a:lnTo>
                      <a:pt x="214" y="105"/>
                    </a:lnTo>
                    <a:lnTo>
                      <a:pt x="214" y="101"/>
                    </a:lnTo>
                    <a:lnTo>
                      <a:pt x="214" y="96"/>
                    </a:lnTo>
                    <a:lnTo>
                      <a:pt x="212" y="92"/>
                    </a:lnTo>
                    <a:lnTo>
                      <a:pt x="212" y="88"/>
                    </a:lnTo>
                    <a:lnTo>
                      <a:pt x="211" y="85"/>
                    </a:lnTo>
                    <a:lnTo>
                      <a:pt x="211" y="81"/>
                    </a:lnTo>
                    <a:lnTo>
                      <a:pt x="210" y="78"/>
                    </a:lnTo>
                    <a:lnTo>
                      <a:pt x="210" y="75"/>
                    </a:lnTo>
                    <a:lnTo>
                      <a:pt x="208" y="71"/>
                    </a:lnTo>
                    <a:lnTo>
                      <a:pt x="208" y="70"/>
                    </a:lnTo>
                    <a:lnTo>
                      <a:pt x="205" y="64"/>
                    </a:lnTo>
                    <a:lnTo>
                      <a:pt x="203" y="59"/>
                    </a:lnTo>
                    <a:lnTo>
                      <a:pt x="200" y="56"/>
                    </a:lnTo>
                    <a:lnTo>
                      <a:pt x="197" y="53"/>
                    </a:lnTo>
                    <a:lnTo>
                      <a:pt x="194" y="49"/>
                    </a:lnTo>
                    <a:lnTo>
                      <a:pt x="191" y="46"/>
                    </a:lnTo>
                    <a:lnTo>
                      <a:pt x="187" y="46"/>
                    </a:lnTo>
                    <a:lnTo>
                      <a:pt x="184" y="45"/>
                    </a:lnTo>
                    <a:lnTo>
                      <a:pt x="180" y="43"/>
                    </a:lnTo>
                    <a:lnTo>
                      <a:pt x="176" y="43"/>
                    </a:lnTo>
                    <a:lnTo>
                      <a:pt x="172" y="43"/>
                    </a:lnTo>
                    <a:lnTo>
                      <a:pt x="168" y="45"/>
                    </a:lnTo>
                    <a:lnTo>
                      <a:pt x="164" y="46"/>
                    </a:lnTo>
                    <a:lnTo>
                      <a:pt x="161" y="48"/>
                    </a:lnTo>
                    <a:lnTo>
                      <a:pt x="157" y="49"/>
                    </a:lnTo>
                    <a:lnTo>
                      <a:pt x="152" y="53"/>
                    </a:lnTo>
                    <a:lnTo>
                      <a:pt x="150" y="55"/>
                    </a:lnTo>
                    <a:lnTo>
                      <a:pt x="145" y="57"/>
                    </a:lnTo>
                    <a:lnTo>
                      <a:pt x="141" y="61"/>
                    </a:lnTo>
                    <a:lnTo>
                      <a:pt x="138" y="66"/>
                    </a:lnTo>
                    <a:lnTo>
                      <a:pt x="134" y="68"/>
                    </a:lnTo>
                    <a:lnTo>
                      <a:pt x="131" y="73"/>
                    </a:lnTo>
                    <a:lnTo>
                      <a:pt x="129" y="77"/>
                    </a:lnTo>
                    <a:lnTo>
                      <a:pt x="126" y="81"/>
                    </a:lnTo>
                    <a:lnTo>
                      <a:pt x="126" y="77"/>
                    </a:lnTo>
                    <a:lnTo>
                      <a:pt x="125" y="73"/>
                    </a:lnTo>
                    <a:lnTo>
                      <a:pt x="125" y="68"/>
                    </a:lnTo>
                    <a:lnTo>
                      <a:pt x="125" y="64"/>
                    </a:lnTo>
                    <a:lnTo>
                      <a:pt x="125" y="59"/>
                    </a:lnTo>
                    <a:lnTo>
                      <a:pt x="125" y="56"/>
                    </a:lnTo>
                    <a:lnTo>
                      <a:pt x="125" y="52"/>
                    </a:lnTo>
                    <a:lnTo>
                      <a:pt x="125" y="48"/>
                    </a:lnTo>
                    <a:lnTo>
                      <a:pt x="125" y="43"/>
                    </a:lnTo>
                    <a:lnTo>
                      <a:pt x="123" y="39"/>
                    </a:lnTo>
                    <a:lnTo>
                      <a:pt x="123" y="35"/>
                    </a:lnTo>
                    <a:lnTo>
                      <a:pt x="122" y="31"/>
                    </a:lnTo>
                    <a:lnTo>
                      <a:pt x="122" y="25"/>
                    </a:lnTo>
                    <a:lnTo>
                      <a:pt x="120" y="22"/>
                    </a:lnTo>
                    <a:lnTo>
                      <a:pt x="119" y="17"/>
                    </a:lnTo>
                    <a:lnTo>
                      <a:pt x="118" y="14"/>
                    </a:lnTo>
                    <a:lnTo>
                      <a:pt x="112" y="8"/>
                    </a:lnTo>
                    <a:lnTo>
                      <a:pt x="108" y="4"/>
                    </a:lnTo>
                    <a:lnTo>
                      <a:pt x="104" y="2"/>
                    </a:lnTo>
                    <a:lnTo>
                      <a:pt x="99" y="0"/>
                    </a:lnTo>
                    <a:lnTo>
                      <a:pt x="95" y="0"/>
                    </a:lnTo>
                    <a:lnTo>
                      <a:pt x="91" y="0"/>
                    </a:lnTo>
                    <a:lnTo>
                      <a:pt x="88" y="0"/>
                    </a:lnTo>
                    <a:lnTo>
                      <a:pt x="87" y="2"/>
                    </a:lnTo>
                    <a:lnTo>
                      <a:pt x="81" y="2"/>
                    </a:lnTo>
                    <a:lnTo>
                      <a:pt x="77" y="4"/>
                    </a:lnTo>
                    <a:lnTo>
                      <a:pt x="73" y="6"/>
                    </a:lnTo>
                    <a:lnTo>
                      <a:pt x="70" y="10"/>
                    </a:lnTo>
                    <a:lnTo>
                      <a:pt x="66" y="14"/>
                    </a:lnTo>
                    <a:lnTo>
                      <a:pt x="63" y="18"/>
                    </a:lnTo>
                    <a:lnTo>
                      <a:pt x="59" y="24"/>
                    </a:lnTo>
                    <a:lnTo>
                      <a:pt x="56" y="29"/>
                    </a:lnTo>
                    <a:lnTo>
                      <a:pt x="53" y="31"/>
                    </a:lnTo>
                    <a:lnTo>
                      <a:pt x="52" y="34"/>
                    </a:lnTo>
                    <a:lnTo>
                      <a:pt x="51" y="38"/>
                    </a:lnTo>
                    <a:lnTo>
                      <a:pt x="48" y="41"/>
                    </a:lnTo>
                    <a:lnTo>
                      <a:pt x="46" y="45"/>
                    </a:lnTo>
                    <a:lnTo>
                      <a:pt x="45" y="48"/>
                    </a:lnTo>
                    <a:lnTo>
                      <a:pt x="44" y="50"/>
                    </a:lnTo>
                    <a:lnTo>
                      <a:pt x="42" y="55"/>
                    </a:lnTo>
                    <a:lnTo>
                      <a:pt x="41" y="57"/>
                    </a:lnTo>
                    <a:lnTo>
                      <a:pt x="39" y="61"/>
                    </a:lnTo>
                    <a:lnTo>
                      <a:pt x="37" y="66"/>
                    </a:lnTo>
                    <a:lnTo>
                      <a:pt x="35" y="68"/>
                    </a:lnTo>
                    <a:lnTo>
                      <a:pt x="35" y="73"/>
                    </a:lnTo>
                    <a:lnTo>
                      <a:pt x="34" y="77"/>
                    </a:lnTo>
                    <a:lnTo>
                      <a:pt x="32" y="81"/>
                    </a:lnTo>
                    <a:lnTo>
                      <a:pt x="31" y="85"/>
                    </a:lnTo>
                    <a:lnTo>
                      <a:pt x="30" y="89"/>
                    </a:lnTo>
                    <a:lnTo>
                      <a:pt x="27" y="92"/>
                    </a:lnTo>
                    <a:lnTo>
                      <a:pt x="27" y="96"/>
                    </a:lnTo>
                    <a:lnTo>
                      <a:pt x="26" y="101"/>
                    </a:lnTo>
                    <a:lnTo>
                      <a:pt x="24" y="105"/>
                    </a:lnTo>
                    <a:lnTo>
                      <a:pt x="23" y="109"/>
                    </a:lnTo>
                    <a:lnTo>
                      <a:pt x="21" y="113"/>
                    </a:lnTo>
                    <a:lnTo>
                      <a:pt x="21" y="117"/>
                    </a:lnTo>
                    <a:lnTo>
                      <a:pt x="19" y="121"/>
                    </a:lnTo>
                    <a:lnTo>
                      <a:pt x="19" y="126"/>
                    </a:lnTo>
                    <a:lnTo>
                      <a:pt x="17" y="130"/>
                    </a:lnTo>
                    <a:lnTo>
                      <a:pt x="16" y="134"/>
                    </a:lnTo>
                    <a:lnTo>
                      <a:pt x="14" y="138"/>
                    </a:lnTo>
                    <a:lnTo>
                      <a:pt x="14" y="142"/>
                    </a:lnTo>
                    <a:lnTo>
                      <a:pt x="13" y="147"/>
                    </a:lnTo>
                    <a:lnTo>
                      <a:pt x="13" y="151"/>
                    </a:lnTo>
                    <a:lnTo>
                      <a:pt x="10" y="154"/>
                    </a:lnTo>
                    <a:lnTo>
                      <a:pt x="10" y="158"/>
                    </a:lnTo>
                    <a:lnTo>
                      <a:pt x="9" y="162"/>
                    </a:lnTo>
                    <a:lnTo>
                      <a:pt x="9" y="165"/>
                    </a:lnTo>
                    <a:lnTo>
                      <a:pt x="7" y="169"/>
                    </a:lnTo>
                    <a:lnTo>
                      <a:pt x="6" y="173"/>
                    </a:lnTo>
                    <a:lnTo>
                      <a:pt x="6" y="176"/>
                    </a:lnTo>
                    <a:lnTo>
                      <a:pt x="6" y="180"/>
                    </a:lnTo>
                    <a:lnTo>
                      <a:pt x="5" y="184"/>
                    </a:lnTo>
                    <a:lnTo>
                      <a:pt x="3" y="187"/>
                    </a:lnTo>
                    <a:lnTo>
                      <a:pt x="2" y="190"/>
                    </a:lnTo>
                    <a:lnTo>
                      <a:pt x="2" y="194"/>
                    </a:lnTo>
                    <a:lnTo>
                      <a:pt x="2" y="197"/>
                    </a:lnTo>
                    <a:lnTo>
                      <a:pt x="2" y="200"/>
                    </a:lnTo>
                    <a:lnTo>
                      <a:pt x="0" y="202"/>
                    </a:lnTo>
                    <a:lnTo>
                      <a:pt x="0" y="207"/>
                    </a:lnTo>
                    <a:lnTo>
                      <a:pt x="28" y="212"/>
                    </a:lnTo>
                    <a:lnTo>
                      <a:pt x="28" y="207"/>
                    </a:lnTo>
                    <a:lnTo>
                      <a:pt x="30" y="204"/>
                    </a:lnTo>
                    <a:lnTo>
                      <a:pt x="31" y="198"/>
                    </a:lnTo>
                    <a:lnTo>
                      <a:pt x="31" y="195"/>
                    </a:lnTo>
                    <a:lnTo>
                      <a:pt x="32" y="190"/>
                    </a:lnTo>
                    <a:lnTo>
                      <a:pt x="34" y="186"/>
                    </a:lnTo>
                    <a:lnTo>
                      <a:pt x="34" y="181"/>
                    </a:lnTo>
                    <a:lnTo>
                      <a:pt x="35" y="177"/>
                    </a:lnTo>
                    <a:lnTo>
                      <a:pt x="35" y="173"/>
                    </a:lnTo>
                    <a:lnTo>
                      <a:pt x="37" y="169"/>
                    </a:lnTo>
                    <a:lnTo>
                      <a:pt x="38" y="165"/>
                    </a:lnTo>
                    <a:lnTo>
                      <a:pt x="39" y="160"/>
                    </a:lnTo>
                    <a:lnTo>
                      <a:pt x="39" y="156"/>
                    </a:lnTo>
                    <a:lnTo>
                      <a:pt x="41" y="154"/>
                    </a:lnTo>
                    <a:lnTo>
                      <a:pt x="42" y="148"/>
                    </a:lnTo>
                    <a:lnTo>
                      <a:pt x="44" y="145"/>
                    </a:lnTo>
                    <a:lnTo>
                      <a:pt x="44" y="141"/>
                    </a:lnTo>
                    <a:lnTo>
                      <a:pt x="45" y="137"/>
                    </a:lnTo>
                    <a:lnTo>
                      <a:pt x="46" y="133"/>
                    </a:lnTo>
                    <a:lnTo>
                      <a:pt x="48" y="130"/>
                    </a:lnTo>
                    <a:lnTo>
                      <a:pt x="48" y="126"/>
                    </a:lnTo>
                    <a:lnTo>
                      <a:pt x="49" y="121"/>
                    </a:lnTo>
                    <a:lnTo>
                      <a:pt x="51" y="119"/>
                    </a:lnTo>
                    <a:lnTo>
                      <a:pt x="52" y="114"/>
                    </a:lnTo>
                    <a:lnTo>
                      <a:pt x="52" y="110"/>
                    </a:lnTo>
                    <a:lnTo>
                      <a:pt x="53" y="108"/>
                    </a:lnTo>
                    <a:lnTo>
                      <a:pt x="55" y="105"/>
                    </a:lnTo>
                    <a:lnTo>
                      <a:pt x="56" y="101"/>
                    </a:lnTo>
                    <a:lnTo>
                      <a:pt x="56" y="98"/>
                    </a:lnTo>
                    <a:lnTo>
                      <a:pt x="58" y="94"/>
                    </a:lnTo>
                    <a:lnTo>
                      <a:pt x="59" y="91"/>
                    </a:lnTo>
                    <a:lnTo>
                      <a:pt x="60" y="88"/>
                    </a:lnTo>
                    <a:lnTo>
                      <a:pt x="62" y="85"/>
                    </a:lnTo>
                    <a:lnTo>
                      <a:pt x="63" y="81"/>
                    </a:lnTo>
                    <a:lnTo>
                      <a:pt x="65" y="78"/>
                    </a:lnTo>
                    <a:lnTo>
                      <a:pt x="65" y="75"/>
                    </a:lnTo>
                    <a:lnTo>
                      <a:pt x="67" y="70"/>
                    </a:lnTo>
                    <a:lnTo>
                      <a:pt x="69" y="66"/>
                    </a:lnTo>
                    <a:lnTo>
                      <a:pt x="72" y="60"/>
                    </a:lnTo>
                    <a:lnTo>
                      <a:pt x="73" y="56"/>
                    </a:lnTo>
                    <a:lnTo>
                      <a:pt x="76" y="50"/>
                    </a:lnTo>
                    <a:lnTo>
                      <a:pt x="77" y="48"/>
                    </a:lnTo>
                    <a:lnTo>
                      <a:pt x="80" y="43"/>
                    </a:lnTo>
                    <a:lnTo>
                      <a:pt x="81" y="41"/>
                    </a:lnTo>
                    <a:lnTo>
                      <a:pt x="83" y="36"/>
                    </a:lnTo>
                    <a:lnTo>
                      <a:pt x="85" y="35"/>
                    </a:lnTo>
                    <a:lnTo>
                      <a:pt x="88" y="31"/>
                    </a:lnTo>
                    <a:lnTo>
                      <a:pt x="92" y="29"/>
                    </a:lnTo>
                    <a:lnTo>
                      <a:pt x="101" y="126"/>
                    </a:lnTo>
                    <a:lnTo>
                      <a:pt x="106" y="172"/>
                    </a:lnTo>
                    <a:lnTo>
                      <a:pt x="129" y="131"/>
                    </a:lnTo>
                    <a:lnTo>
                      <a:pt x="131" y="126"/>
                    </a:lnTo>
                    <a:lnTo>
                      <a:pt x="134" y="120"/>
                    </a:lnTo>
                    <a:lnTo>
                      <a:pt x="138" y="114"/>
                    </a:lnTo>
                    <a:lnTo>
                      <a:pt x="141" y="109"/>
                    </a:lnTo>
                    <a:lnTo>
                      <a:pt x="145" y="105"/>
                    </a:lnTo>
                    <a:lnTo>
                      <a:pt x="148" y="99"/>
                    </a:lnTo>
                    <a:lnTo>
                      <a:pt x="152" y="95"/>
                    </a:lnTo>
                    <a:lnTo>
                      <a:pt x="155" y="91"/>
                    </a:lnTo>
                    <a:lnTo>
                      <a:pt x="158" y="87"/>
                    </a:lnTo>
                    <a:lnTo>
                      <a:pt x="162" y="84"/>
                    </a:lnTo>
                    <a:lnTo>
                      <a:pt x="164" y="80"/>
                    </a:lnTo>
                    <a:lnTo>
                      <a:pt x="168" y="78"/>
                    </a:lnTo>
                    <a:lnTo>
                      <a:pt x="172" y="74"/>
                    </a:lnTo>
                    <a:lnTo>
                      <a:pt x="176" y="73"/>
                    </a:lnTo>
                    <a:lnTo>
                      <a:pt x="176" y="73"/>
                    </a:lnTo>
                    <a:lnTo>
                      <a:pt x="179" y="75"/>
                    </a:lnTo>
                    <a:lnTo>
                      <a:pt x="179" y="77"/>
                    </a:lnTo>
                    <a:lnTo>
                      <a:pt x="180" y="80"/>
                    </a:lnTo>
                    <a:lnTo>
                      <a:pt x="180" y="82"/>
                    </a:lnTo>
                    <a:lnTo>
                      <a:pt x="182" y="85"/>
                    </a:lnTo>
                    <a:lnTo>
                      <a:pt x="183" y="89"/>
                    </a:lnTo>
                    <a:lnTo>
                      <a:pt x="183" y="92"/>
                    </a:lnTo>
                    <a:lnTo>
                      <a:pt x="184" y="98"/>
                    </a:lnTo>
                    <a:lnTo>
                      <a:pt x="184" y="103"/>
                    </a:lnTo>
                    <a:lnTo>
                      <a:pt x="184" y="106"/>
                    </a:lnTo>
                    <a:lnTo>
                      <a:pt x="184" y="110"/>
                    </a:lnTo>
                    <a:lnTo>
                      <a:pt x="184" y="113"/>
                    </a:lnTo>
                    <a:lnTo>
                      <a:pt x="186" y="117"/>
                    </a:lnTo>
                    <a:lnTo>
                      <a:pt x="186" y="121"/>
                    </a:lnTo>
                    <a:lnTo>
                      <a:pt x="186" y="126"/>
                    </a:lnTo>
                    <a:lnTo>
                      <a:pt x="186" y="130"/>
                    </a:lnTo>
                    <a:lnTo>
                      <a:pt x="186" y="134"/>
                    </a:lnTo>
                    <a:lnTo>
                      <a:pt x="186" y="209"/>
                    </a:lnTo>
                    <a:lnTo>
                      <a:pt x="186" y="257"/>
                    </a:lnTo>
                    <a:lnTo>
                      <a:pt x="212" y="218"/>
                    </a:lnTo>
                    <a:lnTo>
                      <a:pt x="215" y="213"/>
                    </a:lnTo>
                    <a:lnTo>
                      <a:pt x="217" y="209"/>
                    </a:lnTo>
                    <a:lnTo>
                      <a:pt x="219" y="207"/>
                    </a:lnTo>
                    <a:lnTo>
                      <a:pt x="222" y="202"/>
                    </a:lnTo>
                    <a:lnTo>
                      <a:pt x="225" y="200"/>
                    </a:lnTo>
                    <a:lnTo>
                      <a:pt x="228" y="197"/>
                    </a:lnTo>
                    <a:lnTo>
                      <a:pt x="230" y="193"/>
                    </a:lnTo>
                    <a:lnTo>
                      <a:pt x="233" y="190"/>
                    </a:lnTo>
                    <a:lnTo>
                      <a:pt x="237" y="184"/>
                    </a:lnTo>
                    <a:lnTo>
                      <a:pt x="243" y="179"/>
                    </a:lnTo>
                    <a:lnTo>
                      <a:pt x="247" y="174"/>
                    </a:lnTo>
                    <a:lnTo>
                      <a:pt x="251" y="172"/>
                    </a:lnTo>
                    <a:lnTo>
                      <a:pt x="251" y="176"/>
                    </a:lnTo>
                    <a:lnTo>
                      <a:pt x="251" y="180"/>
                    </a:lnTo>
                    <a:lnTo>
                      <a:pt x="250" y="184"/>
                    </a:lnTo>
                    <a:lnTo>
                      <a:pt x="250" y="187"/>
                    </a:lnTo>
                    <a:lnTo>
                      <a:pt x="250" y="191"/>
                    </a:lnTo>
                    <a:lnTo>
                      <a:pt x="250" y="197"/>
                    </a:lnTo>
                    <a:lnTo>
                      <a:pt x="250" y="201"/>
                    </a:lnTo>
                    <a:lnTo>
                      <a:pt x="249" y="207"/>
                    </a:lnTo>
                    <a:lnTo>
                      <a:pt x="249" y="208"/>
                    </a:lnTo>
                    <a:lnTo>
                      <a:pt x="249" y="212"/>
                    </a:lnTo>
                    <a:lnTo>
                      <a:pt x="247" y="215"/>
                    </a:lnTo>
                    <a:lnTo>
                      <a:pt x="247" y="218"/>
                    </a:lnTo>
                    <a:lnTo>
                      <a:pt x="247" y="222"/>
                    </a:lnTo>
                    <a:lnTo>
                      <a:pt x="246" y="226"/>
                    </a:lnTo>
                    <a:lnTo>
                      <a:pt x="246" y="229"/>
                    </a:lnTo>
                    <a:lnTo>
                      <a:pt x="244" y="233"/>
                    </a:lnTo>
                    <a:lnTo>
                      <a:pt x="243" y="237"/>
                    </a:lnTo>
                    <a:lnTo>
                      <a:pt x="243" y="241"/>
                    </a:lnTo>
                    <a:lnTo>
                      <a:pt x="242" y="246"/>
                    </a:lnTo>
                    <a:lnTo>
                      <a:pt x="242" y="250"/>
                    </a:lnTo>
                    <a:lnTo>
                      <a:pt x="269" y="257"/>
                    </a:lnTo>
                    <a:lnTo>
                      <a:pt x="269" y="253"/>
                    </a:lnTo>
                    <a:lnTo>
                      <a:pt x="271" y="250"/>
                    </a:lnTo>
                    <a:lnTo>
                      <a:pt x="271" y="247"/>
                    </a:lnTo>
                    <a:lnTo>
                      <a:pt x="271" y="243"/>
                    </a:lnTo>
                    <a:lnTo>
                      <a:pt x="272" y="237"/>
                    </a:lnTo>
                    <a:lnTo>
                      <a:pt x="275" y="230"/>
                    </a:lnTo>
                    <a:lnTo>
                      <a:pt x="275" y="225"/>
                    </a:lnTo>
                    <a:lnTo>
                      <a:pt x="276" y="219"/>
                    </a:lnTo>
                    <a:lnTo>
                      <a:pt x="278" y="213"/>
                    </a:lnTo>
                    <a:lnTo>
                      <a:pt x="279" y="209"/>
                    </a:lnTo>
                    <a:lnTo>
                      <a:pt x="279" y="205"/>
                    </a:lnTo>
                    <a:lnTo>
                      <a:pt x="279" y="200"/>
                    </a:lnTo>
                    <a:lnTo>
                      <a:pt x="281" y="195"/>
                    </a:lnTo>
                    <a:lnTo>
                      <a:pt x="281" y="191"/>
                    </a:lnTo>
                    <a:lnTo>
                      <a:pt x="281" y="186"/>
                    </a:lnTo>
                    <a:lnTo>
                      <a:pt x="281" y="183"/>
                    </a:lnTo>
                    <a:lnTo>
                      <a:pt x="281" y="180"/>
                    </a:lnTo>
                    <a:lnTo>
                      <a:pt x="281" y="176"/>
                    </a:lnTo>
                    <a:lnTo>
                      <a:pt x="281" y="173"/>
                    </a:lnTo>
                    <a:lnTo>
                      <a:pt x="281" y="169"/>
                    </a:lnTo>
                    <a:lnTo>
                      <a:pt x="279" y="166"/>
                    </a:lnTo>
                    <a:lnTo>
                      <a:pt x="279" y="163"/>
                    </a:lnTo>
                    <a:lnTo>
                      <a:pt x="278" y="159"/>
                    </a:lnTo>
                    <a:lnTo>
                      <a:pt x="276" y="155"/>
                    </a:lnTo>
                    <a:lnTo>
                      <a:pt x="274" y="151"/>
                    </a:lnTo>
                    <a:lnTo>
                      <a:pt x="271" y="147"/>
                    </a:lnTo>
                    <a:lnTo>
                      <a:pt x="268" y="145"/>
                    </a:lnTo>
                    <a:lnTo>
                      <a:pt x="265" y="142"/>
                    </a:lnTo>
                    <a:lnTo>
                      <a:pt x="265"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0" name="Freeform 270"/>
              <p:cNvSpPr>
                <a:spLocks/>
              </p:cNvSpPr>
              <p:nvPr/>
            </p:nvSpPr>
            <p:spPr bwMode="auto">
              <a:xfrm>
                <a:off x="3674" y="1552"/>
                <a:ext cx="96" cy="887"/>
              </a:xfrm>
              <a:custGeom>
                <a:avLst/>
                <a:gdLst>
                  <a:gd name="T0" fmla="*/ 67 w 96"/>
                  <a:gd name="T1" fmla="*/ 855 h 887"/>
                  <a:gd name="T2" fmla="*/ 55 w 96"/>
                  <a:gd name="T3" fmla="*/ 0 h 887"/>
                  <a:gd name="T4" fmla="*/ 26 w 96"/>
                  <a:gd name="T5" fmla="*/ 12 h 887"/>
                  <a:gd name="T6" fmla="*/ 25 w 96"/>
                  <a:gd name="T7" fmla="*/ 40 h 887"/>
                  <a:gd name="T8" fmla="*/ 25 w 96"/>
                  <a:gd name="T9" fmla="*/ 67 h 887"/>
                  <a:gd name="T10" fmla="*/ 23 w 96"/>
                  <a:gd name="T11" fmla="*/ 96 h 887"/>
                  <a:gd name="T12" fmla="*/ 23 w 96"/>
                  <a:gd name="T13" fmla="*/ 123 h 887"/>
                  <a:gd name="T14" fmla="*/ 22 w 96"/>
                  <a:gd name="T15" fmla="*/ 151 h 887"/>
                  <a:gd name="T16" fmla="*/ 20 w 96"/>
                  <a:gd name="T17" fmla="*/ 178 h 887"/>
                  <a:gd name="T18" fmla="*/ 19 w 96"/>
                  <a:gd name="T19" fmla="*/ 206 h 887"/>
                  <a:gd name="T20" fmla="*/ 19 w 96"/>
                  <a:gd name="T21" fmla="*/ 234 h 887"/>
                  <a:gd name="T22" fmla="*/ 18 w 96"/>
                  <a:gd name="T23" fmla="*/ 262 h 887"/>
                  <a:gd name="T24" fmla="*/ 18 w 96"/>
                  <a:gd name="T25" fmla="*/ 290 h 887"/>
                  <a:gd name="T26" fmla="*/ 16 w 96"/>
                  <a:gd name="T27" fmla="*/ 318 h 887"/>
                  <a:gd name="T28" fmla="*/ 15 w 96"/>
                  <a:gd name="T29" fmla="*/ 346 h 887"/>
                  <a:gd name="T30" fmla="*/ 15 w 96"/>
                  <a:gd name="T31" fmla="*/ 372 h 887"/>
                  <a:gd name="T32" fmla="*/ 14 w 96"/>
                  <a:gd name="T33" fmla="*/ 400 h 887"/>
                  <a:gd name="T34" fmla="*/ 12 w 96"/>
                  <a:gd name="T35" fmla="*/ 429 h 887"/>
                  <a:gd name="T36" fmla="*/ 12 w 96"/>
                  <a:gd name="T37" fmla="*/ 456 h 887"/>
                  <a:gd name="T38" fmla="*/ 11 w 96"/>
                  <a:gd name="T39" fmla="*/ 484 h 887"/>
                  <a:gd name="T40" fmla="*/ 11 w 96"/>
                  <a:gd name="T41" fmla="*/ 512 h 887"/>
                  <a:gd name="T42" fmla="*/ 9 w 96"/>
                  <a:gd name="T43" fmla="*/ 540 h 887"/>
                  <a:gd name="T44" fmla="*/ 9 w 96"/>
                  <a:gd name="T45" fmla="*/ 567 h 887"/>
                  <a:gd name="T46" fmla="*/ 8 w 96"/>
                  <a:gd name="T47" fmla="*/ 594 h 887"/>
                  <a:gd name="T48" fmla="*/ 7 w 96"/>
                  <a:gd name="T49" fmla="*/ 623 h 887"/>
                  <a:gd name="T50" fmla="*/ 7 w 96"/>
                  <a:gd name="T51" fmla="*/ 651 h 887"/>
                  <a:gd name="T52" fmla="*/ 5 w 96"/>
                  <a:gd name="T53" fmla="*/ 678 h 887"/>
                  <a:gd name="T54" fmla="*/ 4 w 96"/>
                  <a:gd name="T55" fmla="*/ 706 h 887"/>
                  <a:gd name="T56" fmla="*/ 4 w 96"/>
                  <a:gd name="T57" fmla="*/ 733 h 887"/>
                  <a:gd name="T58" fmla="*/ 2 w 96"/>
                  <a:gd name="T59" fmla="*/ 761 h 887"/>
                  <a:gd name="T60" fmla="*/ 2 w 96"/>
                  <a:gd name="T61" fmla="*/ 789 h 887"/>
                  <a:gd name="T62" fmla="*/ 1 w 96"/>
                  <a:gd name="T63" fmla="*/ 817 h 887"/>
                  <a:gd name="T64" fmla="*/ 0 w 96"/>
                  <a:gd name="T65" fmla="*/ 845 h 887"/>
                  <a:gd name="T66" fmla="*/ 0 w 96"/>
                  <a:gd name="T67" fmla="*/ 873 h 887"/>
                  <a:gd name="T68" fmla="*/ 5 w 96"/>
                  <a:gd name="T69" fmla="*/ 887 h 887"/>
                  <a:gd name="T70" fmla="*/ 16 w 96"/>
                  <a:gd name="T71" fmla="*/ 885 h 887"/>
                  <a:gd name="T72" fmla="*/ 27 w 96"/>
                  <a:gd name="T73" fmla="*/ 885 h 887"/>
                  <a:gd name="T74" fmla="*/ 39 w 96"/>
                  <a:gd name="T75" fmla="*/ 884 h 887"/>
                  <a:gd name="T76" fmla="*/ 50 w 96"/>
                  <a:gd name="T77" fmla="*/ 884 h 887"/>
                  <a:gd name="T78" fmla="*/ 61 w 96"/>
                  <a:gd name="T79" fmla="*/ 883 h 887"/>
                  <a:gd name="T80" fmla="*/ 73 w 96"/>
                  <a:gd name="T81" fmla="*/ 883 h 887"/>
                  <a:gd name="T82" fmla="*/ 85 w 96"/>
                  <a:gd name="T83" fmla="*/ 883 h 887"/>
                  <a:gd name="T84" fmla="*/ 92 w 96"/>
                  <a:gd name="T85" fmla="*/ 878 h 887"/>
                  <a:gd name="T86" fmla="*/ 93 w 96"/>
                  <a:gd name="T87" fmla="*/ 871 h 887"/>
                  <a:gd name="T88" fmla="*/ 93 w 96"/>
                  <a:gd name="T89" fmla="*/ 865 h 887"/>
                  <a:gd name="T90" fmla="*/ 94 w 96"/>
                  <a:gd name="T91" fmla="*/ 858 h 887"/>
                  <a:gd name="T92" fmla="*/ 68 w 96"/>
                  <a:gd name="T93" fmla="*/ 8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87">
                    <a:moveTo>
                      <a:pt x="68" y="849"/>
                    </a:moveTo>
                    <a:lnTo>
                      <a:pt x="67" y="855"/>
                    </a:lnTo>
                    <a:lnTo>
                      <a:pt x="29" y="856"/>
                    </a:lnTo>
                    <a:lnTo>
                      <a:pt x="55" y="0"/>
                    </a:lnTo>
                    <a:lnTo>
                      <a:pt x="27" y="0"/>
                    </a:lnTo>
                    <a:lnTo>
                      <a:pt x="26" y="12"/>
                    </a:lnTo>
                    <a:lnTo>
                      <a:pt x="26" y="26"/>
                    </a:lnTo>
                    <a:lnTo>
                      <a:pt x="25" y="40"/>
                    </a:lnTo>
                    <a:lnTo>
                      <a:pt x="25" y="54"/>
                    </a:lnTo>
                    <a:lnTo>
                      <a:pt x="25" y="67"/>
                    </a:lnTo>
                    <a:lnTo>
                      <a:pt x="23" y="82"/>
                    </a:lnTo>
                    <a:lnTo>
                      <a:pt x="23" y="96"/>
                    </a:lnTo>
                    <a:lnTo>
                      <a:pt x="23" y="110"/>
                    </a:lnTo>
                    <a:lnTo>
                      <a:pt x="23" y="123"/>
                    </a:lnTo>
                    <a:lnTo>
                      <a:pt x="22" y="137"/>
                    </a:lnTo>
                    <a:lnTo>
                      <a:pt x="22" y="151"/>
                    </a:lnTo>
                    <a:lnTo>
                      <a:pt x="22" y="164"/>
                    </a:lnTo>
                    <a:lnTo>
                      <a:pt x="20" y="178"/>
                    </a:lnTo>
                    <a:lnTo>
                      <a:pt x="20" y="192"/>
                    </a:lnTo>
                    <a:lnTo>
                      <a:pt x="19" y="206"/>
                    </a:lnTo>
                    <a:lnTo>
                      <a:pt x="19" y="220"/>
                    </a:lnTo>
                    <a:lnTo>
                      <a:pt x="19" y="234"/>
                    </a:lnTo>
                    <a:lnTo>
                      <a:pt x="19" y="248"/>
                    </a:lnTo>
                    <a:lnTo>
                      <a:pt x="18" y="262"/>
                    </a:lnTo>
                    <a:lnTo>
                      <a:pt x="18" y="276"/>
                    </a:lnTo>
                    <a:lnTo>
                      <a:pt x="18" y="290"/>
                    </a:lnTo>
                    <a:lnTo>
                      <a:pt x="16" y="303"/>
                    </a:lnTo>
                    <a:lnTo>
                      <a:pt x="16" y="318"/>
                    </a:lnTo>
                    <a:lnTo>
                      <a:pt x="16" y="332"/>
                    </a:lnTo>
                    <a:lnTo>
                      <a:pt x="15" y="346"/>
                    </a:lnTo>
                    <a:lnTo>
                      <a:pt x="15" y="360"/>
                    </a:lnTo>
                    <a:lnTo>
                      <a:pt x="15" y="372"/>
                    </a:lnTo>
                    <a:lnTo>
                      <a:pt x="15" y="388"/>
                    </a:lnTo>
                    <a:lnTo>
                      <a:pt x="14" y="400"/>
                    </a:lnTo>
                    <a:lnTo>
                      <a:pt x="14" y="414"/>
                    </a:lnTo>
                    <a:lnTo>
                      <a:pt x="12" y="429"/>
                    </a:lnTo>
                    <a:lnTo>
                      <a:pt x="12" y="443"/>
                    </a:lnTo>
                    <a:lnTo>
                      <a:pt x="12" y="456"/>
                    </a:lnTo>
                    <a:lnTo>
                      <a:pt x="11" y="470"/>
                    </a:lnTo>
                    <a:lnTo>
                      <a:pt x="11" y="484"/>
                    </a:lnTo>
                    <a:lnTo>
                      <a:pt x="11" y="498"/>
                    </a:lnTo>
                    <a:lnTo>
                      <a:pt x="11" y="512"/>
                    </a:lnTo>
                    <a:lnTo>
                      <a:pt x="9" y="526"/>
                    </a:lnTo>
                    <a:lnTo>
                      <a:pt x="9" y="540"/>
                    </a:lnTo>
                    <a:lnTo>
                      <a:pt x="9" y="554"/>
                    </a:lnTo>
                    <a:lnTo>
                      <a:pt x="9" y="567"/>
                    </a:lnTo>
                    <a:lnTo>
                      <a:pt x="8" y="581"/>
                    </a:lnTo>
                    <a:lnTo>
                      <a:pt x="8" y="594"/>
                    </a:lnTo>
                    <a:lnTo>
                      <a:pt x="8" y="609"/>
                    </a:lnTo>
                    <a:lnTo>
                      <a:pt x="7" y="623"/>
                    </a:lnTo>
                    <a:lnTo>
                      <a:pt x="7" y="636"/>
                    </a:lnTo>
                    <a:lnTo>
                      <a:pt x="7" y="651"/>
                    </a:lnTo>
                    <a:lnTo>
                      <a:pt x="7" y="665"/>
                    </a:lnTo>
                    <a:lnTo>
                      <a:pt x="5" y="678"/>
                    </a:lnTo>
                    <a:lnTo>
                      <a:pt x="5" y="692"/>
                    </a:lnTo>
                    <a:lnTo>
                      <a:pt x="4" y="706"/>
                    </a:lnTo>
                    <a:lnTo>
                      <a:pt x="4" y="719"/>
                    </a:lnTo>
                    <a:lnTo>
                      <a:pt x="4" y="733"/>
                    </a:lnTo>
                    <a:lnTo>
                      <a:pt x="2" y="747"/>
                    </a:lnTo>
                    <a:lnTo>
                      <a:pt x="2" y="761"/>
                    </a:lnTo>
                    <a:lnTo>
                      <a:pt x="2" y="775"/>
                    </a:lnTo>
                    <a:lnTo>
                      <a:pt x="2" y="789"/>
                    </a:lnTo>
                    <a:lnTo>
                      <a:pt x="1" y="803"/>
                    </a:lnTo>
                    <a:lnTo>
                      <a:pt x="1" y="817"/>
                    </a:lnTo>
                    <a:lnTo>
                      <a:pt x="1" y="831"/>
                    </a:lnTo>
                    <a:lnTo>
                      <a:pt x="0" y="845"/>
                    </a:lnTo>
                    <a:lnTo>
                      <a:pt x="0" y="859"/>
                    </a:lnTo>
                    <a:lnTo>
                      <a:pt x="0" y="873"/>
                    </a:lnTo>
                    <a:lnTo>
                      <a:pt x="0" y="887"/>
                    </a:lnTo>
                    <a:lnTo>
                      <a:pt x="5" y="887"/>
                    </a:lnTo>
                    <a:lnTo>
                      <a:pt x="11" y="885"/>
                    </a:lnTo>
                    <a:lnTo>
                      <a:pt x="16" y="885"/>
                    </a:lnTo>
                    <a:lnTo>
                      <a:pt x="22" y="885"/>
                    </a:lnTo>
                    <a:lnTo>
                      <a:pt x="27" y="885"/>
                    </a:lnTo>
                    <a:lnTo>
                      <a:pt x="33" y="884"/>
                    </a:lnTo>
                    <a:lnTo>
                      <a:pt x="39" y="884"/>
                    </a:lnTo>
                    <a:lnTo>
                      <a:pt x="44" y="884"/>
                    </a:lnTo>
                    <a:lnTo>
                      <a:pt x="50" y="884"/>
                    </a:lnTo>
                    <a:lnTo>
                      <a:pt x="55" y="883"/>
                    </a:lnTo>
                    <a:lnTo>
                      <a:pt x="61" y="883"/>
                    </a:lnTo>
                    <a:lnTo>
                      <a:pt x="68" y="883"/>
                    </a:lnTo>
                    <a:lnTo>
                      <a:pt x="73" y="883"/>
                    </a:lnTo>
                    <a:lnTo>
                      <a:pt x="79" y="883"/>
                    </a:lnTo>
                    <a:lnTo>
                      <a:pt x="85" y="883"/>
                    </a:lnTo>
                    <a:lnTo>
                      <a:pt x="90" y="883"/>
                    </a:lnTo>
                    <a:lnTo>
                      <a:pt x="92" y="878"/>
                    </a:lnTo>
                    <a:lnTo>
                      <a:pt x="92" y="874"/>
                    </a:lnTo>
                    <a:lnTo>
                      <a:pt x="93" y="871"/>
                    </a:lnTo>
                    <a:lnTo>
                      <a:pt x="93" y="869"/>
                    </a:lnTo>
                    <a:lnTo>
                      <a:pt x="93" y="865"/>
                    </a:lnTo>
                    <a:lnTo>
                      <a:pt x="94" y="862"/>
                    </a:lnTo>
                    <a:lnTo>
                      <a:pt x="94" y="858"/>
                    </a:lnTo>
                    <a:lnTo>
                      <a:pt x="96" y="855"/>
                    </a:lnTo>
                    <a:lnTo>
                      <a:pt x="68" y="849"/>
                    </a:lnTo>
                    <a:lnTo>
                      <a:pt x="68" y="8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1" name="Freeform 271"/>
              <p:cNvSpPr>
                <a:spLocks/>
              </p:cNvSpPr>
              <p:nvPr/>
            </p:nvSpPr>
            <p:spPr bwMode="auto">
              <a:xfrm>
                <a:off x="3580" y="2029"/>
                <a:ext cx="117" cy="110"/>
              </a:xfrm>
              <a:custGeom>
                <a:avLst/>
                <a:gdLst>
                  <a:gd name="T0" fmla="*/ 0 w 117"/>
                  <a:gd name="T1" fmla="*/ 22 h 110"/>
                  <a:gd name="T2" fmla="*/ 99 w 117"/>
                  <a:gd name="T3" fmla="*/ 110 h 110"/>
                  <a:gd name="T4" fmla="*/ 117 w 117"/>
                  <a:gd name="T5" fmla="*/ 89 h 110"/>
                  <a:gd name="T6" fmla="*/ 20 w 117"/>
                  <a:gd name="T7" fmla="*/ 0 h 110"/>
                  <a:gd name="T8" fmla="*/ 0 w 117"/>
                  <a:gd name="T9" fmla="*/ 22 h 110"/>
                  <a:gd name="T10" fmla="*/ 0 w 117"/>
                  <a:gd name="T11" fmla="*/ 22 h 110"/>
                </a:gdLst>
                <a:ahLst/>
                <a:cxnLst>
                  <a:cxn ang="0">
                    <a:pos x="T0" y="T1"/>
                  </a:cxn>
                  <a:cxn ang="0">
                    <a:pos x="T2" y="T3"/>
                  </a:cxn>
                  <a:cxn ang="0">
                    <a:pos x="T4" y="T5"/>
                  </a:cxn>
                  <a:cxn ang="0">
                    <a:pos x="T6" y="T7"/>
                  </a:cxn>
                  <a:cxn ang="0">
                    <a:pos x="T8" y="T9"/>
                  </a:cxn>
                  <a:cxn ang="0">
                    <a:pos x="T10" y="T11"/>
                  </a:cxn>
                </a:cxnLst>
                <a:rect l="0" t="0" r="r" b="b"/>
                <a:pathLst>
                  <a:path w="117" h="110">
                    <a:moveTo>
                      <a:pt x="0" y="22"/>
                    </a:moveTo>
                    <a:lnTo>
                      <a:pt x="99" y="110"/>
                    </a:lnTo>
                    <a:lnTo>
                      <a:pt x="117" y="89"/>
                    </a:lnTo>
                    <a:lnTo>
                      <a:pt x="20" y="0"/>
                    </a:lnTo>
                    <a:lnTo>
                      <a:pt x="0" y="22"/>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2" name="Freeform 272"/>
              <p:cNvSpPr>
                <a:spLocks/>
              </p:cNvSpPr>
              <p:nvPr/>
            </p:nvSpPr>
            <p:spPr bwMode="auto">
              <a:xfrm>
                <a:off x="3725" y="1544"/>
                <a:ext cx="428" cy="747"/>
              </a:xfrm>
              <a:custGeom>
                <a:avLst/>
                <a:gdLst>
                  <a:gd name="T0" fmla="*/ 347 w 428"/>
                  <a:gd name="T1" fmla="*/ 377 h 747"/>
                  <a:gd name="T2" fmla="*/ 375 w 428"/>
                  <a:gd name="T3" fmla="*/ 312 h 747"/>
                  <a:gd name="T4" fmla="*/ 395 w 428"/>
                  <a:gd name="T5" fmla="*/ 238 h 747"/>
                  <a:gd name="T6" fmla="*/ 365 w 428"/>
                  <a:gd name="T7" fmla="*/ 177 h 747"/>
                  <a:gd name="T8" fmla="*/ 318 w 428"/>
                  <a:gd name="T9" fmla="*/ 178 h 747"/>
                  <a:gd name="T10" fmla="*/ 324 w 428"/>
                  <a:gd name="T11" fmla="*/ 90 h 747"/>
                  <a:gd name="T12" fmla="*/ 257 w 428"/>
                  <a:gd name="T13" fmla="*/ 87 h 747"/>
                  <a:gd name="T14" fmla="*/ 207 w 428"/>
                  <a:gd name="T15" fmla="*/ 138 h 747"/>
                  <a:gd name="T16" fmla="*/ 200 w 428"/>
                  <a:gd name="T17" fmla="*/ 50 h 747"/>
                  <a:gd name="T18" fmla="*/ 154 w 428"/>
                  <a:gd name="T19" fmla="*/ 0 h 747"/>
                  <a:gd name="T20" fmla="*/ 89 w 428"/>
                  <a:gd name="T21" fmla="*/ 32 h 747"/>
                  <a:gd name="T22" fmla="*/ 73 w 428"/>
                  <a:gd name="T23" fmla="*/ 118 h 747"/>
                  <a:gd name="T24" fmla="*/ 102 w 428"/>
                  <a:gd name="T25" fmla="*/ 210 h 747"/>
                  <a:gd name="T26" fmla="*/ 35 w 428"/>
                  <a:gd name="T27" fmla="*/ 193 h 747"/>
                  <a:gd name="T28" fmla="*/ 0 w 428"/>
                  <a:gd name="T29" fmla="*/ 251 h 747"/>
                  <a:gd name="T30" fmla="*/ 20 w 428"/>
                  <a:gd name="T31" fmla="*/ 319 h 747"/>
                  <a:gd name="T32" fmla="*/ 50 w 428"/>
                  <a:gd name="T33" fmla="*/ 397 h 747"/>
                  <a:gd name="T34" fmla="*/ 80 w 428"/>
                  <a:gd name="T35" fmla="*/ 460 h 747"/>
                  <a:gd name="T36" fmla="*/ 24 w 428"/>
                  <a:gd name="T37" fmla="*/ 474 h 747"/>
                  <a:gd name="T38" fmla="*/ 55 w 428"/>
                  <a:gd name="T39" fmla="*/ 535 h 747"/>
                  <a:gd name="T40" fmla="*/ 99 w 428"/>
                  <a:gd name="T41" fmla="*/ 589 h 747"/>
                  <a:gd name="T42" fmla="*/ 152 w 428"/>
                  <a:gd name="T43" fmla="*/ 654 h 747"/>
                  <a:gd name="T44" fmla="*/ 201 w 428"/>
                  <a:gd name="T45" fmla="*/ 668 h 747"/>
                  <a:gd name="T46" fmla="*/ 140 w 428"/>
                  <a:gd name="T47" fmla="*/ 592 h 747"/>
                  <a:gd name="T48" fmla="*/ 84 w 428"/>
                  <a:gd name="T49" fmla="*/ 522 h 747"/>
                  <a:gd name="T50" fmla="*/ 85 w 428"/>
                  <a:gd name="T51" fmla="*/ 495 h 747"/>
                  <a:gd name="T52" fmla="*/ 116 w 428"/>
                  <a:gd name="T53" fmla="*/ 463 h 747"/>
                  <a:gd name="T54" fmla="*/ 74 w 428"/>
                  <a:gd name="T55" fmla="*/ 377 h 747"/>
                  <a:gd name="T56" fmla="*/ 41 w 428"/>
                  <a:gd name="T57" fmla="*/ 295 h 747"/>
                  <a:gd name="T58" fmla="*/ 29 w 428"/>
                  <a:gd name="T59" fmla="*/ 232 h 747"/>
                  <a:gd name="T60" fmla="*/ 81 w 428"/>
                  <a:gd name="T61" fmla="*/ 232 h 747"/>
                  <a:gd name="T62" fmla="*/ 130 w 428"/>
                  <a:gd name="T63" fmla="*/ 297 h 747"/>
                  <a:gd name="T64" fmla="*/ 158 w 428"/>
                  <a:gd name="T65" fmla="*/ 274 h 747"/>
                  <a:gd name="T66" fmla="*/ 128 w 428"/>
                  <a:gd name="T67" fmla="*/ 203 h 747"/>
                  <a:gd name="T68" fmla="*/ 108 w 428"/>
                  <a:gd name="T69" fmla="*/ 145 h 747"/>
                  <a:gd name="T70" fmla="*/ 101 w 428"/>
                  <a:gd name="T71" fmla="*/ 82 h 747"/>
                  <a:gd name="T72" fmla="*/ 151 w 428"/>
                  <a:gd name="T73" fmla="*/ 30 h 747"/>
                  <a:gd name="T74" fmla="*/ 176 w 428"/>
                  <a:gd name="T75" fmla="*/ 87 h 747"/>
                  <a:gd name="T76" fmla="*/ 176 w 428"/>
                  <a:gd name="T77" fmla="*/ 150 h 747"/>
                  <a:gd name="T78" fmla="*/ 223 w 428"/>
                  <a:gd name="T79" fmla="*/ 164 h 747"/>
                  <a:gd name="T80" fmla="*/ 289 w 428"/>
                  <a:gd name="T81" fmla="*/ 100 h 747"/>
                  <a:gd name="T82" fmla="*/ 292 w 428"/>
                  <a:gd name="T83" fmla="*/ 161 h 747"/>
                  <a:gd name="T84" fmla="*/ 266 w 428"/>
                  <a:gd name="T85" fmla="*/ 217 h 747"/>
                  <a:gd name="T86" fmla="*/ 268 w 428"/>
                  <a:gd name="T87" fmla="*/ 270 h 747"/>
                  <a:gd name="T88" fmla="*/ 338 w 428"/>
                  <a:gd name="T89" fmla="*/ 213 h 747"/>
                  <a:gd name="T90" fmla="*/ 365 w 428"/>
                  <a:gd name="T91" fmla="*/ 234 h 747"/>
                  <a:gd name="T92" fmla="*/ 342 w 428"/>
                  <a:gd name="T93" fmla="*/ 323 h 747"/>
                  <a:gd name="T94" fmla="*/ 303 w 428"/>
                  <a:gd name="T95" fmla="*/ 391 h 747"/>
                  <a:gd name="T96" fmla="*/ 290 w 428"/>
                  <a:gd name="T97" fmla="*/ 454 h 747"/>
                  <a:gd name="T98" fmla="*/ 363 w 428"/>
                  <a:gd name="T99" fmla="*/ 401 h 747"/>
                  <a:gd name="T100" fmla="*/ 398 w 428"/>
                  <a:gd name="T101" fmla="*/ 415 h 747"/>
                  <a:gd name="T102" fmla="*/ 345 w 428"/>
                  <a:gd name="T103" fmla="*/ 588 h 747"/>
                  <a:gd name="T104" fmla="*/ 338 w 428"/>
                  <a:gd name="T105" fmla="*/ 623 h 747"/>
                  <a:gd name="T106" fmla="*/ 278 w 428"/>
                  <a:gd name="T107" fmla="*/ 691 h 747"/>
                  <a:gd name="T108" fmla="*/ 287 w 428"/>
                  <a:gd name="T109" fmla="*/ 725 h 747"/>
                  <a:gd name="T110" fmla="*/ 346 w 428"/>
                  <a:gd name="T111" fmla="*/ 656 h 747"/>
                  <a:gd name="T112" fmla="*/ 393 w 428"/>
                  <a:gd name="T113" fmla="*/ 585 h 747"/>
                  <a:gd name="T114" fmla="*/ 347 w 428"/>
                  <a:gd name="T115" fmla="*/ 555 h 747"/>
                  <a:gd name="T116" fmla="*/ 388 w 428"/>
                  <a:gd name="T117" fmla="*/ 495 h 747"/>
                  <a:gd name="T118" fmla="*/ 424 w 428"/>
                  <a:gd name="T119" fmla="*/ 429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8" h="747">
                    <a:moveTo>
                      <a:pt x="411" y="368"/>
                    </a:moveTo>
                    <a:lnTo>
                      <a:pt x="407" y="365"/>
                    </a:lnTo>
                    <a:lnTo>
                      <a:pt x="404" y="364"/>
                    </a:lnTo>
                    <a:lnTo>
                      <a:pt x="400" y="364"/>
                    </a:lnTo>
                    <a:lnTo>
                      <a:pt x="398" y="364"/>
                    </a:lnTo>
                    <a:lnTo>
                      <a:pt x="393" y="362"/>
                    </a:lnTo>
                    <a:lnTo>
                      <a:pt x="389" y="362"/>
                    </a:lnTo>
                    <a:lnTo>
                      <a:pt x="386" y="364"/>
                    </a:lnTo>
                    <a:lnTo>
                      <a:pt x="382" y="364"/>
                    </a:lnTo>
                    <a:lnTo>
                      <a:pt x="378" y="364"/>
                    </a:lnTo>
                    <a:lnTo>
                      <a:pt x="374" y="365"/>
                    </a:lnTo>
                    <a:lnTo>
                      <a:pt x="370" y="366"/>
                    </a:lnTo>
                    <a:lnTo>
                      <a:pt x="365" y="368"/>
                    </a:lnTo>
                    <a:lnTo>
                      <a:pt x="361" y="371"/>
                    </a:lnTo>
                    <a:lnTo>
                      <a:pt x="356" y="372"/>
                    </a:lnTo>
                    <a:lnTo>
                      <a:pt x="352" y="375"/>
                    </a:lnTo>
                    <a:lnTo>
                      <a:pt x="347" y="377"/>
                    </a:lnTo>
                    <a:lnTo>
                      <a:pt x="349" y="373"/>
                    </a:lnTo>
                    <a:lnTo>
                      <a:pt x="352" y="371"/>
                    </a:lnTo>
                    <a:lnTo>
                      <a:pt x="353" y="366"/>
                    </a:lnTo>
                    <a:lnTo>
                      <a:pt x="354" y="364"/>
                    </a:lnTo>
                    <a:lnTo>
                      <a:pt x="356" y="359"/>
                    </a:lnTo>
                    <a:lnTo>
                      <a:pt x="357" y="355"/>
                    </a:lnTo>
                    <a:lnTo>
                      <a:pt x="360" y="352"/>
                    </a:lnTo>
                    <a:lnTo>
                      <a:pt x="361" y="348"/>
                    </a:lnTo>
                    <a:lnTo>
                      <a:pt x="363" y="344"/>
                    </a:lnTo>
                    <a:lnTo>
                      <a:pt x="364" y="341"/>
                    </a:lnTo>
                    <a:lnTo>
                      <a:pt x="365" y="337"/>
                    </a:lnTo>
                    <a:lnTo>
                      <a:pt x="368" y="333"/>
                    </a:lnTo>
                    <a:lnTo>
                      <a:pt x="370" y="329"/>
                    </a:lnTo>
                    <a:lnTo>
                      <a:pt x="371" y="324"/>
                    </a:lnTo>
                    <a:lnTo>
                      <a:pt x="374" y="322"/>
                    </a:lnTo>
                    <a:lnTo>
                      <a:pt x="375" y="318"/>
                    </a:lnTo>
                    <a:lnTo>
                      <a:pt x="375" y="312"/>
                    </a:lnTo>
                    <a:lnTo>
                      <a:pt x="378" y="308"/>
                    </a:lnTo>
                    <a:lnTo>
                      <a:pt x="378" y="304"/>
                    </a:lnTo>
                    <a:lnTo>
                      <a:pt x="381" y="299"/>
                    </a:lnTo>
                    <a:lnTo>
                      <a:pt x="382" y="295"/>
                    </a:lnTo>
                    <a:lnTo>
                      <a:pt x="384" y="290"/>
                    </a:lnTo>
                    <a:lnTo>
                      <a:pt x="385" y="285"/>
                    </a:lnTo>
                    <a:lnTo>
                      <a:pt x="386" y="281"/>
                    </a:lnTo>
                    <a:lnTo>
                      <a:pt x="386" y="277"/>
                    </a:lnTo>
                    <a:lnTo>
                      <a:pt x="388" y="271"/>
                    </a:lnTo>
                    <a:lnTo>
                      <a:pt x="389" y="267"/>
                    </a:lnTo>
                    <a:lnTo>
                      <a:pt x="391" y="263"/>
                    </a:lnTo>
                    <a:lnTo>
                      <a:pt x="391" y="258"/>
                    </a:lnTo>
                    <a:lnTo>
                      <a:pt x="392" y="253"/>
                    </a:lnTo>
                    <a:lnTo>
                      <a:pt x="393" y="248"/>
                    </a:lnTo>
                    <a:lnTo>
                      <a:pt x="395" y="244"/>
                    </a:lnTo>
                    <a:lnTo>
                      <a:pt x="395" y="241"/>
                    </a:lnTo>
                    <a:lnTo>
                      <a:pt x="395" y="238"/>
                    </a:lnTo>
                    <a:lnTo>
                      <a:pt x="395" y="234"/>
                    </a:lnTo>
                    <a:lnTo>
                      <a:pt x="396" y="230"/>
                    </a:lnTo>
                    <a:lnTo>
                      <a:pt x="396" y="225"/>
                    </a:lnTo>
                    <a:lnTo>
                      <a:pt x="396" y="221"/>
                    </a:lnTo>
                    <a:lnTo>
                      <a:pt x="396" y="216"/>
                    </a:lnTo>
                    <a:lnTo>
                      <a:pt x="396" y="212"/>
                    </a:lnTo>
                    <a:lnTo>
                      <a:pt x="395" y="206"/>
                    </a:lnTo>
                    <a:lnTo>
                      <a:pt x="393" y="202"/>
                    </a:lnTo>
                    <a:lnTo>
                      <a:pt x="392" y="196"/>
                    </a:lnTo>
                    <a:lnTo>
                      <a:pt x="391" y="193"/>
                    </a:lnTo>
                    <a:lnTo>
                      <a:pt x="386" y="189"/>
                    </a:lnTo>
                    <a:lnTo>
                      <a:pt x="385" y="185"/>
                    </a:lnTo>
                    <a:lnTo>
                      <a:pt x="381" y="182"/>
                    </a:lnTo>
                    <a:lnTo>
                      <a:pt x="377" y="181"/>
                    </a:lnTo>
                    <a:lnTo>
                      <a:pt x="372" y="179"/>
                    </a:lnTo>
                    <a:lnTo>
                      <a:pt x="370" y="178"/>
                    </a:lnTo>
                    <a:lnTo>
                      <a:pt x="365" y="177"/>
                    </a:lnTo>
                    <a:lnTo>
                      <a:pt x="363" y="177"/>
                    </a:lnTo>
                    <a:lnTo>
                      <a:pt x="357" y="177"/>
                    </a:lnTo>
                    <a:lnTo>
                      <a:pt x="354" y="177"/>
                    </a:lnTo>
                    <a:lnTo>
                      <a:pt x="350" y="178"/>
                    </a:lnTo>
                    <a:lnTo>
                      <a:pt x="346" y="179"/>
                    </a:lnTo>
                    <a:lnTo>
                      <a:pt x="342" y="181"/>
                    </a:lnTo>
                    <a:lnTo>
                      <a:pt x="336" y="182"/>
                    </a:lnTo>
                    <a:lnTo>
                      <a:pt x="332" y="184"/>
                    </a:lnTo>
                    <a:lnTo>
                      <a:pt x="328" y="188"/>
                    </a:lnTo>
                    <a:lnTo>
                      <a:pt x="324" y="189"/>
                    </a:lnTo>
                    <a:lnTo>
                      <a:pt x="319" y="192"/>
                    </a:lnTo>
                    <a:lnTo>
                      <a:pt x="314" y="195"/>
                    </a:lnTo>
                    <a:lnTo>
                      <a:pt x="310" y="199"/>
                    </a:lnTo>
                    <a:lnTo>
                      <a:pt x="311" y="193"/>
                    </a:lnTo>
                    <a:lnTo>
                      <a:pt x="314" y="188"/>
                    </a:lnTo>
                    <a:lnTo>
                      <a:pt x="315" y="182"/>
                    </a:lnTo>
                    <a:lnTo>
                      <a:pt x="318" y="178"/>
                    </a:lnTo>
                    <a:lnTo>
                      <a:pt x="319" y="171"/>
                    </a:lnTo>
                    <a:lnTo>
                      <a:pt x="321" y="167"/>
                    </a:lnTo>
                    <a:lnTo>
                      <a:pt x="322" y="161"/>
                    </a:lnTo>
                    <a:lnTo>
                      <a:pt x="324" y="157"/>
                    </a:lnTo>
                    <a:lnTo>
                      <a:pt x="325" y="150"/>
                    </a:lnTo>
                    <a:lnTo>
                      <a:pt x="326" y="146"/>
                    </a:lnTo>
                    <a:lnTo>
                      <a:pt x="328" y="139"/>
                    </a:lnTo>
                    <a:lnTo>
                      <a:pt x="328" y="135"/>
                    </a:lnTo>
                    <a:lnTo>
                      <a:pt x="328" y="129"/>
                    </a:lnTo>
                    <a:lnTo>
                      <a:pt x="329" y="122"/>
                    </a:lnTo>
                    <a:lnTo>
                      <a:pt x="329" y="117"/>
                    </a:lnTo>
                    <a:lnTo>
                      <a:pt x="329" y="111"/>
                    </a:lnTo>
                    <a:lnTo>
                      <a:pt x="328" y="107"/>
                    </a:lnTo>
                    <a:lnTo>
                      <a:pt x="328" y="101"/>
                    </a:lnTo>
                    <a:lnTo>
                      <a:pt x="326" y="97"/>
                    </a:lnTo>
                    <a:lnTo>
                      <a:pt x="325" y="94"/>
                    </a:lnTo>
                    <a:lnTo>
                      <a:pt x="324" y="90"/>
                    </a:lnTo>
                    <a:lnTo>
                      <a:pt x="322" y="87"/>
                    </a:lnTo>
                    <a:lnTo>
                      <a:pt x="319" y="83"/>
                    </a:lnTo>
                    <a:lnTo>
                      <a:pt x="319" y="82"/>
                    </a:lnTo>
                    <a:lnTo>
                      <a:pt x="314" y="76"/>
                    </a:lnTo>
                    <a:lnTo>
                      <a:pt x="311" y="75"/>
                    </a:lnTo>
                    <a:lnTo>
                      <a:pt x="307" y="72"/>
                    </a:lnTo>
                    <a:lnTo>
                      <a:pt x="303" y="71"/>
                    </a:lnTo>
                    <a:lnTo>
                      <a:pt x="297" y="69"/>
                    </a:lnTo>
                    <a:lnTo>
                      <a:pt x="292" y="69"/>
                    </a:lnTo>
                    <a:lnTo>
                      <a:pt x="286" y="71"/>
                    </a:lnTo>
                    <a:lnTo>
                      <a:pt x="280" y="72"/>
                    </a:lnTo>
                    <a:lnTo>
                      <a:pt x="278" y="73"/>
                    </a:lnTo>
                    <a:lnTo>
                      <a:pt x="275" y="75"/>
                    </a:lnTo>
                    <a:lnTo>
                      <a:pt x="271" y="76"/>
                    </a:lnTo>
                    <a:lnTo>
                      <a:pt x="268" y="79"/>
                    </a:lnTo>
                    <a:lnTo>
                      <a:pt x="262" y="83"/>
                    </a:lnTo>
                    <a:lnTo>
                      <a:pt x="257" y="87"/>
                    </a:lnTo>
                    <a:lnTo>
                      <a:pt x="253" y="90"/>
                    </a:lnTo>
                    <a:lnTo>
                      <a:pt x="250" y="93"/>
                    </a:lnTo>
                    <a:lnTo>
                      <a:pt x="246" y="96"/>
                    </a:lnTo>
                    <a:lnTo>
                      <a:pt x="243" y="99"/>
                    </a:lnTo>
                    <a:lnTo>
                      <a:pt x="240" y="101"/>
                    </a:lnTo>
                    <a:lnTo>
                      <a:pt x="237" y="106"/>
                    </a:lnTo>
                    <a:lnTo>
                      <a:pt x="233" y="108"/>
                    </a:lnTo>
                    <a:lnTo>
                      <a:pt x="230" y="113"/>
                    </a:lnTo>
                    <a:lnTo>
                      <a:pt x="227" y="115"/>
                    </a:lnTo>
                    <a:lnTo>
                      <a:pt x="225" y="118"/>
                    </a:lnTo>
                    <a:lnTo>
                      <a:pt x="220" y="122"/>
                    </a:lnTo>
                    <a:lnTo>
                      <a:pt x="218" y="125"/>
                    </a:lnTo>
                    <a:lnTo>
                      <a:pt x="215" y="129"/>
                    </a:lnTo>
                    <a:lnTo>
                      <a:pt x="212" y="133"/>
                    </a:lnTo>
                    <a:lnTo>
                      <a:pt x="209" y="138"/>
                    </a:lnTo>
                    <a:lnTo>
                      <a:pt x="207" y="140"/>
                    </a:lnTo>
                    <a:lnTo>
                      <a:pt x="207" y="138"/>
                    </a:lnTo>
                    <a:lnTo>
                      <a:pt x="207" y="133"/>
                    </a:lnTo>
                    <a:lnTo>
                      <a:pt x="207" y="129"/>
                    </a:lnTo>
                    <a:lnTo>
                      <a:pt x="207" y="125"/>
                    </a:lnTo>
                    <a:lnTo>
                      <a:pt x="207" y="120"/>
                    </a:lnTo>
                    <a:lnTo>
                      <a:pt x="207" y="115"/>
                    </a:lnTo>
                    <a:lnTo>
                      <a:pt x="207" y="110"/>
                    </a:lnTo>
                    <a:lnTo>
                      <a:pt x="207" y="106"/>
                    </a:lnTo>
                    <a:lnTo>
                      <a:pt x="205" y="100"/>
                    </a:lnTo>
                    <a:lnTo>
                      <a:pt x="205" y="94"/>
                    </a:lnTo>
                    <a:lnTo>
                      <a:pt x="204" y="89"/>
                    </a:lnTo>
                    <a:lnTo>
                      <a:pt x="204" y="83"/>
                    </a:lnTo>
                    <a:lnTo>
                      <a:pt x="204" y="78"/>
                    </a:lnTo>
                    <a:lnTo>
                      <a:pt x="204" y="72"/>
                    </a:lnTo>
                    <a:lnTo>
                      <a:pt x="204" y="67"/>
                    </a:lnTo>
                    <a:lnTo>
                      <a:pt x="202" y="61"/>
                    </a:lnTo>
                    <a:lnTo>
                      <a:pt x="201" y="54"/>
                    </a:lnTo>
                    <a:lnTo>
                      <a:pt x="200" y="50"/>
                    </a:lnTo>
                    <a:lnTo>
                      <a:pt x="198" y="44"/>
                    </a:lnTo>
                    <a:lnTo>
                      <a:pt x="197" y="39"/>
                    </a:lnTo>
                    <a:lnTo>
                      <a:pt x="195" y="33"/>
                    </a:lnTo>
                    <a:lnTo>
                      <a:pt x="194" y="29"/>
                    </a:lnTo>
                    <a:lnTo>
                      <a:pt x="191" y="25"/>
                    </a:lnTo>
                    <a:lnTo>
                      <a:pt x="190" y="20"/>
                    </a:lnTo>
                    <a:lnTo>
                      <a:pt x="187" y="16"/>
                    </a:lnTo>
                    <a:lnTo>
                      <a:pt x="184" y="12"/>
                    </a:lnTo>
                    <a:lnTo>
                      <a:pt x="181" y="9"/>
                    </a:lnTo>
                    <a:lnTo>
                      <a:pt x="179" y="7"/>
                    </a:lnTo>
                    <a:lnTo>
                      <a:pt x="176" y="4"/>
                    </a:lnTo>
                    <a:lnTo>
                      <a:pt x="172" y="2"/>
                    </a:lnTo>
                    <a:lnTo>
                      <a:pt x="169" y="0"/>
                    </a:lnTo>
                    <a:lnTo>
                      <a:pt x="166" y="0"/>
                    </a:lnTo>
                    <a:lnTo>
                      <a:pt x="162" y="0"/>
                    </a:lnTo>
                    <a:lnTo>
                      <a:pt x="158" y="0"/>
                    </a:lnTo>
                    <a:lnTo>
                      <a:pt x="154" y="0"/>
                    </a:lnTo>
                    <a:lnTo>
                      <a:pt x="151" y="0"/>
                    </a:lnTo>
                    <a:lnTo>
                      <a:pt x="148" y="0"/>
                    </a:lnTo>
                    <a:lnTo>
                      <a:pt x="144" y="1"/>
                    </a:lnTo>
                    <a:lnTo>
                      <a:pt x="141" y="1"/>
                    </a:lnTo>
                    <a:lnTo>
                      <a:pt x="138" y="2"/>
                    </a:lnTo>
                    <a:lnTo>
                      <a:pt x="134" y="2"/>
                    </a:lnTo>
                    <a:lnTo>
                      <a:pt x="131" y="4"/>
                    </a:lnTo>
                    <a:lnTo>
                      <a:pt x="128" y="4"/>
                    </a:lnTo>
                    <a:lnTo>
                      <a:pt x="126" y="5"/>
                    </a:lnTo>
                    <a:lnTo>
                      <a:pt x="120" y="8"/>
                    </a:lnTo>
                    <a:lnTo>
                      <a:pt x="116" y="11"/>
                    </a:lnTo>
                    <a:lnTo>
                      <a:pt x="109" y="12"/>
                    </a:lnTo>
                    <a:lnTo>
                      <a:pt x="105" y="16"/>
                    </a:lnTo>
                    <a:lnTo>
                      <a:pt x="101" y="20"/>
                    </a:lnTo>
                    <a:lnTo>
                      <a:pt x="96" y="23"/>
                    </a:lnTo>
                    <a:lnTo>
                      <a:pt x="92" y="27"/>
                    </a:lnTo>
                    <a:lnTo>
                      <a:pt x="89" y="32"/>
                    </a:lnTo>
                    <a:lnTo>
                      <a:pt x="87" y="37"/>
                    </a:lnTo>
                    <a:lnTo>
                      <a:pt x="84" y="41"/>
                    </a:lnTo>
                    <a:lnTo>
                      <a:pt x="81" y="46"/>
                    </a:lnTo>
                    <a:lnTo>
                      <a:pt x="78" y="50"/>
                    </a:lnTo>
                    <a:lnTo>
                      <a:pt x="77" y="54"/>
                    </a:lnTo>
                    <a:lnTo>
                      <a:pt x="75" y="60"/>
                    </a:lnTo>
                    <a:lnTo>
                      <a:pt x="74" y="65"/>
                    </a:lnTo>
                    <a:lnTo>
                      <a:pt x="74" y="69"/>
                    </a:lnTo>
                    <a:lnTo>
                      <a:pt x="73" y="75"/>
                    </a:lnTo>
                    <a:lnTo>
                      <a:pt x="73" y="79"/>
                    </a:lnTo>
                    <a:lnTo>
                      <a:pt x="71" y="85"/>
                    </a:lnTo>
                    <a:lnTo>
                      <a:pt x="71" y="90"/>
                    </a:lnTo>
                    <a:lnTo>
                      <a:pt x="71" y="96"/>
                    </a:lnTo>
                    <a:lnTo>
                      <a:pt x="71" y="101"/>
                    </a:lnTo>
                    <a:lnTo>
                      <a:pt x="71" y="107"/>
                    </a:lnTo>
                    <a:lnTo>
                      <a:pt x="73" y="113"/>
                    </a:lnTo>
                    <a:lnTo>
                      <a:pt x="73" y="118"/>
                    </a:lnTo>
                    <a:lnTo>
                      <a:pt x="75" y="124"/>
                    </a:lnTo>
                    <a:lnTo>
                      <a:pt x="75" y="129"/>
                    </a:lnTo>
                    <a:lnTo>
                      <a:pt x="75" y="135"/>
                    </a:lnTo>
                    <a:lnTo>
                      <a:pt x="77" y="140"/>
                    </a:lnTo>
                    <a:lnTo>
                      <a:pt x="80" y="146"/>
                    </a:lnTo>
                    <a:lnTo>
                      <a:pt x="80" y="152"/>
                    </a:lnTo>
                    <a:lnTo>
                      <a:pt x="82" y="157"/>
                    </a:lnTo>
                    <a:lnTo>
                      <a:pt x="84" y="163"/>
                    </a:lnTo>
                    <a:lnTo>
                      <a:pt x="87" y="168"/>
                    </a:lnTo>
                    <a:lnTo>
                      <a:pt x="88" y="174"/>
                    </a:lnTo>
                    <a:lnTo>
                      <a:pt x="89" y="179"/>
                    </a:lnTo>
                    <a:lnTo>
                      <a:pt x="91" y="184"/>
                    </a:lnTo>
                    <a:lnTo>
                      <a:pt x="94" y="191"/>
                    </a:lnTo>
                    <a:lnTo>
                      <a:pt x="95" y="195"/>
                    </a:lnTo>
                    <a:lnTo>
                      <a:pt x="96" y="200"/>
                    </a:lnTo>
                    <a:lnTo>
                      <a:pt x="99" y="205"/>
                    </a:lnTo>
                    <a:lnTo>
                      <a:pt x="102" y="210"/>
                    </a:lnTo>
                    <a:lnTo>
                      <a:pt x="98" y="209"/>
                    </a:lnTo>
                    <a:lnTo>
                      <a:pt x="95" y="206"/>
                    </a:lnTo>
                    <a:lnTo>
                      <a:pt x="92" y="205"/>
                    </a:lnTo>
                    <a:lnTo>
                      <a:pt x="88" y="203"/>
                    </a:lnTo>
                    <a:lnTo>
                      <a:pt x="84" y="202"/>
                    </a:lnTo>
                    <a:lnTo>
                      <a:pt x="81" y="200"/>
                    </a:lnTo>
                    <a:lnTo>
                      <a:pt x="77" y="199"/>
                    </a:lnTo>
                    <a:lnTo>
                      <a:pt x="74" y="198"/>
                    </a:lnTo>
                    <a:lnTo>
                      <a:pt x="70" y="196"/>
                    </a:lnTo>
                    <a:lnTo>
                      <a:pt x="66" y="195"/>
                    </a:lnTo>
                    <a:lnTo>
                      <a:pt x="62" y="193"/>
                    </a:lnTo>
                    <a:lnTo>
                      <a:pt x="57" y="193"/>
                    </a:lnTo>
                    <a:lnTo>
                      <a:pt x="53" y="193"/>
                    </a:lnTo>
                    <a:lnTo>
                      <a:pt x="49" y="193"/>
                    </a:lnTo>
                    <a:lnTo>
                      <a:pt x="45" y="193"/>
                    </a:lnTo>
                    <a:lnTo>
                      <a:pt x="41" y="193"/>
                    </a:lnTo>
                    <a:lnTo>
                      <a:pt x="35" y="193"/>
                    </a:lnTo>
                    <a:lnTo>
                      <a:pt x="29" y="193"/>
                    </a:lnTo>
                    <a:lnTo>
                      <a:pt x="25" y="195"/>
                    </a:lnTo>
                    <a:lnTo>
                      <a:pt x="21" y="198"/>
                    </a:lnTo>
                    <a:lnTo>
                      <a:pt x="17" y="200"/>
                    </a:lnTo>
                    <a:lnTo>
                      <a:pt x="13" y="203"/>
                    </a:lnTo>
                    <a:lnTo>
                      <a:pt x="10" y="206"/>
                    </a:lnTo>
                    <a:lnTo>
                      <a:pt x="9" y="212"/>
                    </a:lnTo>
                    <a:lnTo>
                      <a:pt x="4" y="214"/>
                    </a:lnTo>
                    <a:lnTo>
                      <a:pt x="3" y="220"/>
                    </a:lnTo>
                    <a:lnTo>
                      <a:pt x="2" y="225"/>
                    </a:lnTo>
                    <a:lnTo>
                      <a:pt x="2" y="231"/>
                    </a:lnTo>
                    <a:lnTo>
                      <a:pt x="0" y="234"/>
                    </a:lnTo>
                    <a:lnTo>
                      <a:pt x="0" y="237"/>
                    </a:lnTo>
                    <a:lnTo>
                      <a:pt x="0" y="239"/>
                    </a:lnTo>
                    <a:lnTo>
                      <a:pt x="0" y="244"/>
                    </a:lnTo>
                    <a:lnTo>
                      <a:pt x="0" y="246"/>
                    </a:lnTo>
                    <a:lnTo>
                      <a:pt x="0" y="251"/>
                    </a:lnTo>
                    <a:lnTo>
                      <a:pt x="2" y="255"/>
                    </a:lnTo>
                    <a:lnTo>
                      <a:pt x="3" y="258"/>
                    </a:lnTo>
                    <a:lnTo>
                      <a:pt x="3" y="262"/>
                    </a:lnTo>
                    <a:lnTo>
                      <a:pt x="3" y="265"/>
                    </a:lnTo>
                    <a:lnTo>
                      <a:pt x="4" y="269"/>
                    </a:lnTo>
                    <a:lnTo>
                      <a:pt x="4" y="273"/>
                    </a:lnTo>
                    <a:lnTo>
                      <a:pt x="6" y="276"/>
                    </a:lnTo>
                    <a:lnTo>
                      <a:pt x="7" y="280"/>
                    </a:lnTo>
                    <a:lnTo>
                      <a:pt x="7" y="284"/>
                    </a:lnTo>
                    <a:lnTo>
                      <a:pt x="9" y="290"/>
                    </a:lnTo>
                    <a:lnTo>
                      <a:pt x="10" y="292"/>
                    </a:lnTo>
                    <a:lnTo>
                      <a:pt x="11" y="298"/>
                    </a:lnTo>
                    <a:lnTo>
                      <a:pt x="13" y="301"/>
                    </a:lnTo>
                    <a:lnTo>
                      <a:pt x="14" y="306"/>
                    </a:lnTo>
                    <a:lnTo>
                      <a:pt x="16" y="311"/>
                    </a:lnTo>
                    <a:lnTo>
                      <a:pt x="17" y="315"/>
                    </a:lnTo>
                    <a:lnTo>
                      <a:pt x="20" y="319"/>
                    </a:lnTo>
                    <a:lnTo>
                      <a:pt x="21" y="324"/>
                    </a:lnTo>
                    <a:lnTo>
                      <a:pt x="22" y="329"/>
                    </a:lnTo>
                    <a:lnTo>
                      <a:pt x="24" y="333"/>
                    </a:lnTo>
                    <a:lnTo>
                      <a:pt x="25" y="337"/>
                    </a:lnTo>
                    <a:lnTo>
                      <a:pt x="27" y="343"/>
                    </a:lnTo>
                    <a:lnTo>
                      <a:pt x="29" y="345"/>
                    </a:lnTo>
                    <a:lnTo>
                      <a:pt x="31" y="351"/>
                    </a:lnTo>
                    <a:lnTo>
                      <a:pt x="32" y="355"/>
                    </a:lnTo>
                    <a:lnTo>
                      <a:pt x="34" y="359"/>
                    </a:lnTo>
                    <a:lnTo>
                      <a:pt x="36" y="364"/>
                    </a:lnTo>
                    <a:lnTo>
                      <a:pt x="38" y="369"/>
                    </a:lnTo>
                    <a:lnTo>
                      <a:pt x="41" y="373"/>
                    </a:lnTo>
                    <a:lnTo>
                      <a:pt x="42" y="377"/>
                    </a:lnTo>
                    <a:lnTo>
                      <a:pt x="43" y="382"/>
                    </a:lnTo>
                    <a:lnTo>
                      <a:pt x="46" y="387"/>
                    </a:lnTo>
                    <a:lnTo>
                      <a:pt x="49" y="391"/>
                    </a:lnTo>
                    <a:lnTo>
                      <a:pt x="50" y="397"/>
                    </a:lnTo>
                    <a:lnTo>
                      <a:pt x="53" y="400"/>
                    </a:lnTo>
                    <a:lnTo>
                      <a:pt x="55" y="405"/>
                    </a:lnTo>
                    <a:lnTo>
                      <a:pt x="56" y="408"/>
                    </a:lnTo>
                    <a:lnTo>
                      <a:pt x="59" y="414"/>
                    </a:lnTo>
                    <a:lnTo>
                      <a:pt x="60" y="418"/>
                    </a:lnTo>
                    <a:lnTo>
                      <a:pt x="63" y="422"/>
                    </a:lnTo>
                    <a:lnTo>
                      <a:pt x="64" y="426"/>
                    </a:lnTo>
                    <a:lnTo>
                      <a:pt x="67" y="430"/>
                    </a:lnTo>
                    <a:lnTo>
                      <a:pt x="68" y="435"/>
                    </a:lnTo>
                    <a:lnTo>
                      <a:pt x="71" y="439"/>
                    </a:lnTo>
                    <a:lnTo>
                      <a:pt x="73" y="442"/>
                    </a:lnTo>
                    <a:lnTo>
                      <a:pt x="75" y="447"/>
                    </a:lnTo>
                    <a:lnTo>
                      <a:pt x="77" y="450"/>
                    </a:lnTo>
                    <a:lnTo>
                      <a:pt x="80" y="454"/>
                    </a:lnTo>
                    <a:lnTo>
                      <a:pt x="81" y="458"/>
                    </a:lnTo>
                    <a:lnTo>
                      <a:pt x="84" y="461"/>
                    </a:lnTo>
                    <a:lnTo>
                      <a:pt x="80" y="460"/>
                    </a:lnTo>
                    <a:lnTo>
                      <a:pt x="75" y="458"/>
                    </a:lnTo>
                    <a:lnTo>
                      <a:pt x="73" y="457"/>
                    </a:lnTo>
                    <a:lnTo>
                      <a:pt x="70" y="456"/>
                    </a:lnTo>
                    <a:lnTo>
                      <a:pt x="66" y="454"/>
                    </a:lnTo>
                    <a:lnTo>
                      <a:pt x="63" y="454"/>
                    </a:lnTo>
                    <a:lnTo>
                      <a:pt x="60" y="454"/>
                    </a:lnTo>
                    <a:lnTo>
                      <a:pt x="57" y="454"/>
                    </a:lnTo>
                    <a:lnTo>
                      <a:pt x="52" y="453"/>
                    </a:lnTo>
                    <a:lnTo>
                      <a:pt x="46" y="454"/>
                    </a:lnTo>
                    <a:lnTo>
                      <a:pt x="42" y="456"/>
                    </a:lnTo>
                    <a:lnTo>
                      <a:pt x="38" y="458"/>
                    </a:lnTo>
                    <a:lnTo>
                      <a:pt x="34" y="460"/>
                    </a:lnTo>
                    <a:lnTo>
                      <a:pt x="31" y="463"/>
                    </a:lnTo>
                    <a:lnTo>
                      <a:pt x="29" y="464"/>
                    </a:lnTo>
                    <a:lnTo>
                      <a:pt x="27" y="468"/>
                    </a:lnTo>
                    <a:lnTo>
                      <a:pt x="25" y="471"/>
                    </a:lnTo>
                    <a:lnTo>
                      <a:pt x="24" y="474"/>
                    </a:lnTo>
                    <a:lnTo>
                      <a:pt x="22" y="476"/>
                    </a:lnTo>
                    <a:lnTo>
                      <a:pt x="22" y="481"/>
                    </a:lnTo>
                    <a:lnTo>
                      <a:pt x="22" y="485"/>
                    </a:lnTo>
                    <a:lnTo>
                      <a:pt x="22" y="489"/>
                    </a:lnTo>
                    <a:lnTo>
                      <a:pt x="22" y="493"/>
                    </a:lnTo>
                    <a:lnTo>
                      <a:pt x="22" y="496"/>
                    </a:lnTo>
                    <a:lnTo>
                      <a:pt x="28" y="502"/>
                    </a:lnTo>
                    <a:lnTo>
                      <a:pt x="32" y="507"/>
                    </a:lnTo>
                    <a:lnTo>
                      <a:pt x="35" y="510"/>
                    </a:lnTo>
                    <a:lnTo>
                      <a:pt x="38" y="514"/>
                    </a:lnTo>
                    <a:lnTo>
                      <a:pt x="41" y="517"/>
                    </a:lnTo>
                    <a:lnTo>
                      <a:pt x="43" y="520"/>
                    </a:lnTo>
                    <a:lnTo>
                      <a:pt x="45" y="522"/>
                    </a:lnTo>
                    <a:lnTo>
                      <a:pt x="48" y="525"/>
                    </a:lnTo>
                    <a:lnTo>
                      <a:pt x="50" y="529"/>
                    </a:lnTo>
                    <a:lnTo>
                      <a:pt x="53" y="532"/>
                    </a:lnTo>
                    <a:lnTo>
                      <a:pt x="55" y="535"/>
                    </a:lnTo>
                    <a:lnTo>
                      <a:pt x="59" y="538"/>
                    </a:lnTo>
                    <a:lnTo>
                      <a:pt x="60" y="542"/>
                    </a:lnTo>
                    <a:lnTo>
                      <a:pt x="63" y="545"/>
                    </a:lnTo>
                    <a:lnTo>
                      <a:pt x="66" y="548"/>
                    </a:lnTo>
                    <a:lnTo>
                      <a:pt x="68" y="550"/>
                    </a:lnTo>
                    <a:lnTo>
                      <a:pt x="71" y="555"/>
                    </a:lnTo>
                    <a:lnTo>
                      <a:pt x="74" y="557"/>
                    </a:lnTo>
                    <a:lnTo>
                      <a:pt x="75" y="560"/>
                    </a:lnTo>
                    <a:lnTo>
                      <a:pt x="78" y="563"/>
                    </a:lnTo>
                    <a:lnTo>
                      <a:pt x="81" y="567"/>
                    </a:lnTo>
                    <a:lnTo>
                      <a:pt x="84" y="570"/>
                    </a:lnTo>
                    <a:lnTo>
                      <a:pt x="87" y="573"/>
                    </a:lnTo>
                    <a:lnTo>
                      <a:pt x="88" y="577"/>
                    </a:lnTo>
                    <a:lnTo>
                      <a:pt x="91" y="578"/>
                    </a:lnTo>
                    <a:lnTo>
                      <a:pt x="94" y="582"/>
                    </a:lnTo>
                    <a:lnTo>
                      <a:pt x="96" y="585"/>
                    </a:lnTo>
                    <a:lnTo>
                      <a:pt x="99" y="589"/>
                    </a:lnTo>
                    <a:lnTo>
                      <a:pt x="101" y="592"/>
                    </a:lnTo>
                    <a:lnTo>
                      <a:pt x="105" y="595"/>
                    </a:lnTo>
                    <a:lnTo>
                      <a:pt x="109" y="601"/>
                    </a:lnTo>
                    <a:lnTo>
                      <a:pt x="114" y="608"/>
                    </a:lnTo>
                    <a:lnTo>
                      <a:pt x="117" y="610"/>
                    </a:lnTo>
                    <a:lnTo>
                      <a:pt x="119" y="613"/>
                    </a:lnTo>
                    <a:lnTo>
                      <a:pt x="121" y="617"/>
                    </a:lnTo>
                    <a:lnTo>
                      <a:pt x="124" y="620"/>
                    </a:lnTo>
                    <a:lnTo>
                      <a:pt x="128" y="626"/>
                    </a:lnTo>
                    <a:lnTo>
                      <a:pt x="134" y="633"/>
                    </a:lnTo>
                    <a:lnTo>
                      <a:pt x="137" y="635"/>
                    </a:lnTo>
                    <a:lnTo>
                      <a:pt x="140" y="638"/>
                    </a:lnTo>
                    <a:lnTo>
                      <a:pt x="141" y="642"/>
                    </a:lnTo>
                    <a:lnTo>
                      <a:pt x="145" y="645"/>
                    </a:lnTo>
                    <a:lnTo>
                      <a:pt x="147" y="648"/>
                    </a:lnTo>
                    <a:lnTo>
                      <a:pt x="151" y="652"/>
                    </a:lnTo>
                    <a:lnTo>
                      <a:pt x="152" y="654"/>
                    </a:lnTo>
                    <a:lnTo>
                      <a:pt x="155" y="658"/>
                    </a:lnTo>
                    <a:lnTo>
                      <a:pt x="158" y="661"/>
                    </a:lnTo>
                    <a:lnTo>
                      <a:pt x="160" y="665"/>
                    </a:lnTo>
                    <a:lnTo>
                      <a:pt x="162" y="668"/>
                    </a:lnTo>
                    <a:lnTo>
                      <a:pt x="165" y="670"/>
                    </a:lnTo>
                    <a:lnTo>
                      <a:pt x="167" y="673"/>
                    </a:lnTo>
                    <a:lnTo>
                      <a:pt x="170" y="677"/>
                    </a:lnTo>
                    <a:lnTo>
                      <a:pt x="172" y="680"/>
                    </a:lnTo>
                    <a:lnTo>
                      <a:pt x="174" y="683"/>
                    </a:lnTo>
                    <a:lnTo>
                      <a:pt x="177" y="686"/>
                    </a:lnTo>
                    <a:lnTo>
                      <a:pt x="180" y="690"/>
                    </a:lnTo>
                    <a:lnTo>
                      <a:pt x="183" y="693"/>
                    </a:lnTo>
                    <a:lnTo>
                      <a:pt x="186" y="697"/>
                    </a:lnTo>
                    <a:lnTo>
                      <a:pt x="208" y="677"/>
                    </a:lnTo>
                    <a:lnTo>
                      <a:pt x="205" y="673"/>
                    </a:lnTo>
                    <a:lnTo>
                      <a:pt x="204" y="670"/>
                    </a:lnTo>
                    <a:lnTo>
                      <a:pt x="201" y="668"/>
                    </a:lnTo>
                    <a:lnTo>
                      <a:pt x="198" y="665"/>
                    </a:lnTo>
                    <a:lnTo>
                      <a:pt x="194" y="658"/>
                    </a:lnTo>
                    <a:lnTo>
                      <a:pt x="188" y="652"/>
                    </a:lnTo>
                    <a:lnTo>
                      <a:pt x="186" y="649"/>
                    </a:lnTo>
                    <a:lnTo>
                      <a:pt x="183" y="645"/>
                    </a:lnTo>
                    <a:lnTo>
                      <a:pt x="181" y="642"/>
                    </a:lnTo>
                    <a:lnTo>
                      <a:pt x="179" y="640"/>
                    </a:lnTo>
                    <a:lnTo>
                      <a:pt x="174" y="634"/>
                    </a:lnTo>
                    <a:lnTo>
                      <a:pt x="170" y="628"/>
                    </a:lnTo>
                    <a:lnTo>
                      <a:pt x="167" y="624"/>
                    </a:lnTo>
                    <a:lnTo>
                      <a:pt x="165" y="622"/>
                    </a:lnTo>
                    <a:lnTo>
                      <a:pt x="162" y="619"/>
                    </a:lnTo>
                    <a:lnTo>
                      <a:pt x="159" y="616"/>
                    </a:lnTo>
                    <a:lnTo>
                      <a:pt x="154" y="610"/>
                    </a:lnTo>
                    <a:lnTo>
                      <a:pt x="151" y="603"/>
                    </a:lnTo>
                    <a:lnTo>
                      <a:pt x="145" y="598"/>
                    </a:lnTo>
                    <a:lnTo>
                      <a:pt x="140" y="592"/>
                    </a:lnTo>
                    <a:lnTo>
                      <a:pt x="135" y="585"/>
                    </a:lnTo>
                    <a:lnTo>
                      <a:pt x="130" y="580"/>
                    </a:lnTo>
                    <a:lnTo>
                      <a:pt x="128" y="577"/>
                    </a:lnTo>
                    <a:lnTo>
                      <a:pt x="126" y="573"/>
                    </a:lnTo>
                    <a:lnTo>
                      <a:pt x="123" y="570"/>
                    </a:lnTo>
                    <a:lnTo>
                      <a:pt x="120" y="569"/>
                    </a:lnTo>
                    <a:lnTo>
                      <a:pt x="116" y="562"/>
                    </a:lnTo>
                    <a:lnTo>
                      <a:pt x="110" y="556"/>
                    </a:lnTo>
                    <a:lnTo>
                      <a:pt x="108" y="552"/>
                    </a:lnTo>
                    <a:lnTo>
                      <a:pt x="106" y="549"/>
                    </a:lnTo>
                    <a:lnTo>
                      <a:pt x="103" y="546"/>
                    </a:lnTo>
                    <a:lnTo>
                      <a:pt x="101" y="543"/>
                    </a:lnTo>
                    <a:lnTo>
                      <a:pt x="96" y="536"/>
                    </a:lnTo>
                    <a:lnTo>
                      <a:pt x="92" y="531"/>
                    </a:lnTo>
                    <a:lnTo>
                      <a:pt x="88" y="528"/>
                    </a:lnTo>
                    <a:lnTo>
                      <a:pt x="87" y="525"/>
                    </a:lnTo>
                    <a:lnTo>
                      <a:pt x="84" y="522"/>
                    </a:lnTo>
                    <a:lnTo>
                      <a:pt x="81" y="518"/>
                    </a:lnTo>
                    <a:lnTo>
                      <a:pt x="75" y="513"/>
                    </a:lnTo>
                    <a:lnTo>
                      <a:pt x="71" y="507"/>
                    </a:lnTo>
                    <a:lnTo>
                      <a:pt x="67" y="502"/>
                    </a:lnTo>
                    <a:lnTo>
                      <a:pt x="63" y="495"/>
                    </a:lnTo>
                    <a:lnTo>
                      <a:pt x="57" y="489"/>
                    </a:lnTo>
                    <a:lnTo>
                      <a:pt x="53" y="483"/>
                    </a:lnTo>
                    <a:lnTo>
                      <a:pt x="55" y="482"/>
                    </a:lnTo>
                    <a:lnTo>
                      <a:pt x="56" y="482"/>
                    </a:lnTo>
                    <a:lnTo>
                      <a:pt x="57" y="482"/>
                    </a:lnTo>
                    <a:lnTo>
                      <a:pt x="60" y="483"/>
                    </a:lnTo>
                    <a:lnTo>
                      <a:pt x="63" y="483"/>
                    </a:lnTo>
                    <a:lnTo>
                      <a:pt x="67" y="485"/>
                    </a:lnTo>
                    <a:lnTo>
                      <a:pt x="70" y="486"/>
                    </a:lnTo>
                    <a:lnTo>
                      <a:pt x="74" y="489"/>
                    </a:lnTo>
                    <a:lnTo>
                      <a:pt x="80" y="492"/>
                    </a:lnTo>
                    <a:lnTo>
                      <a:pt x="85" y="495"/>
                    </a:lnTo>
                    <a:lnTo>
                      <a:pt x="88" y="496"/>
                    </a:lnTo>
                    <a:lnTo>
                      <a:pt x="91" y="497"/>
                    </a:lnTo>
                    <a:lnTo>
                      <a:pt x="94" y="500"/>
                    </a:lnTo>
                    <a:lnTo>
                      <a:pt x="98" y="503"/>
                    </a:lnTo>
                    <a:lnTo>
                      <a:pt x="101" y="506"/>
                    </a:lnTo>
                    <a:lnTo>
                      <a:pt x="105" y="509"/>
                    </a:lnTo>
                    <a:lnTo>
                      <a:pt x="109" y="511"/>
                    </a:lnTo>
                    <a:lnTo>
                      <a:pt x="113" y="514"/>
                    </a:lnTo>
                    <a:lnTo>
                      <a:pt x="170" y="556"/>
                    </a:lnTo>
                    <a:lnTo>
                      <a:pt x="134" y="496"/>
                    </a:lnTo>
                    <a:lnTo>
                      <a:pt x="131" y="492"/>
                    </a:lnTo>
                    <a:lnTo>
                      <a:pt x="128" y="486"/>
                    </a:lnTo>
                    <a:lnTo>
                      <a:pt x="126" y="482"/>
                    </a:lnTo>
                    <a:lnTo>
                      <a:pt x="124" y="478"/>
                    </a:lnTo>
                    <a:lnTo>
                      <a:pt x="120" y="472"/>
                    </a:lnTo>
                    <a:lnTo>
                      <a:pt x="119" y="468"/>
                    </a:lnTo>
                    <a:lnTo>
                      <a:pt x="116" y="463"/>
                    </a:lnTo>
                    <a:lnTo>
                      <a:pt x="113" y="458"/>
                    </a:lnTo>
                    <a:lnTo>
                      <a:pt x="110" y="453"/>
                    </a:lnTo>
                    <a:lnTo>
                      <a:pt x="108" y="449"/>
                    </a:lnTo>
                    <a:lnTo>
                      <a:pt x="106" y="443"/>
                    </a:lnTo>
                    <a:lnTo>
                      <a:pt x="103" y="439"/>
                    </a:lnTo>
                    <a:lnTo>
                      <a:pt x="101" y="433"/>
                    </a:lnTo>
                    <a:lnTo>
                      <a:pt x="98" y="429"/>
                    </a:lnTo>
                    <a:lnTo>
                      <a:pt x="96" y="423"/>
                    </a:lnTo>
                    <a:lnTo>
                      <a:pt x="94" y="418"/>
                    </a:lnTo>
                    <a:lnTo>
                      <a:pt x="91" y="414"/>
                    </a:lnTo>
                    <a:lnTo>
                      <a:pt x="88" y="408"/>
                    </a:lnTo>
                    <a:lnTo>
                      <a:pt x="85" y="403"/>
                    </a:lnTo>
                    <a:lnTo>
                      <a:pt x="84" y="397"/>
                    </a:lnTo>
                    <a:lnTo>
                      <a:pt x="80" y="393"/>
                    </a:lnTo>
                    <a:lnTo>
                      <a:pt x="78" y="387"/>
                    </a:lnTo>
                    <a:lnTo>
                      <a:pt x="75" y="383"/>
                    </a:lnTo>
                    <a:lnTo>
                      <a:pt x="74" y="377"/>
                    </a:lnTo>
                    <a:lnTo>
                      <a:pt x="71" y="372"/>
                    </a:lnTo>
                    <a:lnTo>
                      <a:pt x="68" y="368"/>
                    </a:lnTo>
                    <a:lnTo>
                      <a:pt x="66" y="362"/>
                    </a:lnTo>
                    <a:lnTo>
                      <a:pt x="64" y="357"/>
                    </a:lnTo>
                    <a:lnTo>
                      <a:pt x="63" y="352"/>
                    </a:lnTo>
                    <a:lnTo>
                      <a:pt x="60" y="347"/>
                    </a:lnTo>
                    <a:lnTo>
                      <a:pt x="59" y="343"/>
                    </a:lnTo>
                    <a:lnTo>
                      <a:pt x="56" y="338"/>
                    </a:lnTo>
                    <a:lnTo>
                      <a:pt x="55" y="333"/>
                    </a:lnTo>
                    <a:lnTo>
                      <a:pt x="52" y="327"/>
                    </a:lnTo>
                    <a:lnTo>
                      <a:pt x="50" y="322"/>
                    </a:lnTo>
                    <a:lnTo>
                      <a:pt x="49" y="318"/>
                    </a:lnTo>
                    <a:lnTo>
                      <a:pt x="46" y="313"/>
                    </a:lnTo>
                    <a:lnTo>
                      <a:pt x="45" y="309"/>
                    </a:lnTo>
                    <a:lnTo>
                      <a:pt x="43" y="305"/>
                    </a:lnTo>
                    <a:lnTo>
                      <a:pt x="42" y="301"/>
                    </a:lnTo>
                    <a:lnTo>
                      <a:pt x="41" y="295"/>
                    </a:lnTo>
                    <a:lnTo>
                      <a:pt x="39" y="291"/>
                    </a:lnTo>
                    <a:lnTo>
                      <a:pt x="38" y="287"/>
                    </a:lnTo>
                    <a:lnTo>
                      <a:pt x="36" y="284"/>
                    </a:lnTo>
                    <a:lnTo>
                      <a:pt x="35" y="278"/>
                    </a:lnTo>
                    <a:lnTo>
                      <a:pt x="35" y="276"/>
                    </a:lnTo>
                    <a:lnTo>
                      <a:pt x="34" y="271"/>
                    </a:lnTo>
                    <a:lnTo>
                      <a:pt x="34" y="267"/>
                    </a:lnTo>
                    <a:lnTo>
                      <a:pt x="32" y="265"/>
                    </a:lnTo>
                    <a:lnTo>
                      <a:pt x="32" y="260"/>
                    </a:lnTo>
                    <a:lnTo>
                      <a:pt x="31" y="258"/>
                    </a:lnTo>
                    <a:lnTo>
                      <a:pt x="31" y="255"/>
                    </a:lnTo>
                    <a:lnTo>
                      <a:pt x="29" y="251"/>
                    </a:lnTo>
                    <a:lnTo>
                      <a:pt x="29" y="246"/>
                    </a:lnTo>
                    <a:lnTo>
                      <a:pt x="29" y="245"/>
                    </a:lnTo>
                    <a:lnTo>
                      <a:pt x="29" y="242"/>
                    </a:lnTo>
                    <a:lnTo>
                      <a:pt x="29" y="237"/>
                    </a:lnTo>
                    <a:lnTo>
                      <a:pt x="29" y="232"/>
                    </a:lnTo>
                    <a:lnTo>
                      <a:pt x="31" y="228"/>
                    </a:lnTo>
                    <a:lnTo>
                      <a:pt x="32" y="225"/>
                    </a:lnTo>
                    <a:lnTo>
                      <a:pt x="32" y="224"/>
                    </a:lnTo>
                    <a:lnTo>
                      <a:pt x="34" y="223"/>
                    </a:lnTo>
                    <a:lnTo>
                      <a:pt x="36" y="223"/>
                    </a:lnTo>
                    <a:lnTo>
                      <a:pt x="41" y="223"/>
                    </a:lnTo>
                    <a:lnTo>
                      <a:pt x="43" y="223"/>
                    </a:lnTo>
                    <a:lnTo>
                      <a:pt x="46" y="223"/>
                    </a:lnTo>
                    <a:lnTo>
                      <a:pt x="50" y="223"/>
                    </a:lnTo>
                    <a:lnTo>
                      <a:pt x="55" y="223"/>
                    </a:lnTo>
                    <a:lnTo>
                      <a:pt x="56" y="223"/>
                    </a:lnTo>
                    <a:lnTo>
                      <a:pt x="60" y="224"/>
                    </a:lnTo>
                    <a:lnTo>
                      <a:pt x="63" y="225"/>
                    </a:lnTo>
                    <a:lnTo>
                      <a:pt x="66" y="225"/>
                    </a:lnTo>
                    <a:lnTo>
                      <a:pt x="71" y="227"/>
                    </a:lnTo>
                    <a:lnTo>
                      <a:pt x="75" y="230"/>
                    </a:lnTo>
                    <a:lnTo>
                      <a:pt x="81" y="232"/>
                    </a:lnTo>
                    <a:lnTo>
                      <a:pt x="87" y="235"/>
                    </a:lnTo>
                    <a:lnTo>
                      <a:pt x="91" y="238"/>
                    </a:lnTo>
                    <a:lnTo>
                      <a:pt x="95" y="242"/>
                    </a:lnTo>
                    <a:lnTo>
                      <a:pt x="99" y="246"/>
                    </a:lnTo>
                    <a:lnTo>
                      <a:pt x="103" y="249"/>
                    </a:lnTo>
                    <a:lnTo>
                      <a:pt x="106" y="253"/>
                    </a:lnTo>
                    <a:lnTo>
                      <a:pt x="109" y="258"/>
                    </a:lnTo>
                    <a:lnTo>
                      <a:pt x="113" y="262"/>
                    </a:lnTo>
                    <a:lnTo>
                      <a:pt x="116" y="266"/>
                    </a:lnTo>
                    <a:lnTo>
                      <a:pt x="119" y="269"/>
                    </a:lnTo>
                    <a:lnTo>
                      <a:pt x="120" y="274"/>
                    </a:lnTo>
                    <a:lnTo>
                      <a:pt x="121" y="277"/>
                    </a:lnTo>
                    <a:lnTo>
                      <a:pt x="124" y="281"/>
                    </a:lnTo>
                    <a:lnTo>
                      <a:pt x="126" y="285"/>
                    </a:lnTo>
                    <a:lnTo>
                      <a:pt x="128" y="290"/>
                    </a:lnTo>
                    <a:lnTo>
                      <a:pt x="128" y="292"/>
                    </a:lnTo>
                    <a:lnTo>
                      <a:pt x="130" y="297"/>
                    </a:lnTo>
                    <a:lnTo>
                      <a:pt x="131" y="299"/>
                    </a:lnTo>
                    <a:lnTo>
                      <a:pt x="133" y="302"/>
                    </a:lnTo>
                    <a:lnTo>
                      <a:pt x="133" y="305"/>
                    </a:lnTo>
                    <a:lnTo>
                      <a:pt x="134" y="308"/>
                    </a:lnTo>
                    <a:lnTo>
                      <a:pt x="134" y="311"/>
                    </a:lnTo>
                    <a:lnTo>
                      <a:pt x="135" y="313"/>
                    </a:lnTo>
                    <a:lnTo>
                      <a:pt x="163" y="308"/>
                    </a:lnTo>
                    <a:lnTo>
                      <a:pt x="162" y="304"/>
                    </a:lnTo>
                    <a:lnTo>
                      <a:pt x="162" y="301"/>
                    </a:lnTo>
                    <a:lnTo>
                      <a:pt x="162" y="297"/>
                    </a:lnTo>
                    <a:lnTo>
                      <a:pt x="162" y="294"/>
                    </a:lnTo>
                    <a:lnTo>
                      <a:pt x="160" y="290"/>
                    </a:lnTo>
                    <a:lnTo>
                      <a:pt x="160" y="287"/>
                    </a:lnTo>
                    <a:lnTo>
                      <a:pt x="159" y="284"/>
                    </a:lnTo>
                    <a:lnTo>
                      <a:pt x="159" y="280"/>
                    </a:lnTo>
                    <a:lnTo>
                      <a:pt x="159" y="277"/>
                    </a:lnTo>
                    <a:lnTo>
                      <a:pt x="158" y="274"/>
                    </a:lnTo>
                    <a:lnTo>
                      <a:pt x="158" y="270"/>
                    </a:lnTo>
                    <a:lnTo>
                      <a:pt x="156" y="267"/>
                    </a:lnTo>
                    <a:lnTo>
                      <a:pt x="156" y="265"/>
                    </a:lnTo>
                    <a:lnTo>
                      <a:pt x="155" y="260"/>
                    </a:lnTo>
                    <a:lnTo>
                      <a:pt x="155" y="258"/>
                    </a:lnTo>
                    <a:lnTo>
                      <a:pt x="155" y="255"/>
                    </a:lnTo>
                    <a:lnTo>
                      <a:pt x="152" y="251"/>
                    </a:lnTo>
                    <a:lnTo>
                      <a:pt x="151" y="246"/>
                    </a:lnTo>
                    <a:lnTo>
                      <a:pt x="147" y="241"/>
                    </a:lnTo>
                    <a:lnTo>
                      <a:pt x="145" y="237"/>
                    </a:lnTo>
                    <a:lnTo>
                      <a:pt x="141" y="231"/>
                    </a:lnTo>
                    <a:lnTo>
                      <a:pt x="140" y="225"/>
                    </a:lnTo>
                    <a:lnTo>
                      <a:pt x="137" y="220"/>
                    </a:lnTo>
                    <a:lnTo>
                      <a:pt x="134" y="214"/>
                    </a:lnTo>
                    <a:lnTo>
                      <a:pt x="133" y="210"/>
                    </a:lnTo>
                    <a:lnTo>
                      <a:pt x="130" y="207"/>
                    </a:lnTo>
                    <a:lnTo>
                      <a:pt x="128" y="203"/>
                    </a:lnTo>
                    <a:lnTo>
                      <a:pt x="128" y="200"/>
                    </a:lnTo>
                    <a:lnTo>
                      <a:pt x="126" y="196"/>
                    </a:lnTo>
                    <a:lnTo>
                      <a:pt x="126" y="193"/>
                    </a:lnTo>
                    <a:lnTo>
                      <a:pt x="124" y="191"/>
                    </a:lnTo>
                    <a:lnTo>
                      <a:pt x="123" y="188"/>
                    </a:lnTo>
                    <a:lnTo>
                      <a:pt x="120" y="184"/>
                    </a:lnTo>
                    <a:lnTo>
                      <a:pt x="120" y="179"/>
                    </a:lnTo>
                    <a:lnTo>
                      <a:pt x="119" y="177"/>
                    </a:lnTo>
                    <a:lnTo>
                      <a:pt x="117" y="172"/>
                    </a:lnTo>
                    <a:lnTo>
                      <a:pt x="116" y="170"/>
                    </a:lnTo>
                    <a:lnTo>
                      <a:pt x="114" y="166"/>
                    </a:lnTo>
                    <a:lnTo>
                      <a:pt x="113" y="163"/>
                    </a:lnTo>
                    <a:lnTo>
                      <a:pt x="113" y="159"/>
                    </a:lnTo>
                    <a:lnTo>
                      <a:pt x="112" y="154"/>
                    </a:lnTo>
                    <a:lnTo>
                      <a:pt x="110" y="150"/>
                    </a:lnTo>
                    <a:lnTo>
                      <a:pt x="109" y="147"/>
                    </a:lnTo>
                    <a:lnTo>
                      <a:pt x="108" y="145"/>
                    </a:lnTo>
                    <a:lnTo>
                      <a:pt x="108" y="140"/>
                    </a:lnTo>
                    <a:lnTo>
                      <a:pt x="106" y="136"/>
                    </a:lnTo>
                    <a:lnTo>
                      <a:pt x="105" y="133"/>
                    </a:lnTo>
                    <a:lnTo>
                      <a:pt x="105" y="129"/>
                    </a:lnTo>
                    <a:lnTo>
                      <a:pt x="103" y="125"/>
                    </a:lnTo>
                    <a:lnTo>
                      <a:pt x="103" y="122"/>
                    </a:lnTo>
                    <a:lnTo>
                      <a:pt x="102" y="118"/>
                    </a:lnTo>
                    <a:lnTo>
                      <a:pt x="102" y="115"/>
                    </a:lnTo>
                    <a:lnTo>
                      <a:pt x="101" y="113"/>
                    </a:lnTo>
                    <a:lnTo>
                      <a:pt x="101" y="108"/>
                    </a:lnTo>
                    <a:lnTo>
                      <a:pt x="101" y="106"/>
                    </a:lnTo>
                    <a:lnTo>
                      <a:pt x="101" y="101"/>
                    </a:lnTo>
                    <a:lnTo>
                      <a:pt x="101" y="99"/>
                    </a:lnTo>
                    <a:lnTo>
                      <a:pt x="101" y="96"/>
                    </a:lnTo>
                    <a:lnTo>
                      <a:pt x="101" y="92"/>
                    </a:lnTo>
                    <a:lnTo>
                      <a:pt x="101" y="87"/>
                    </a:lnTo>
                    <a:lnTo>
                      <a:pt x="101" y="82"/>
                    </a:lnTo>
                    <a:lnTo>
                      <a:pt x="101" y="76"/>
                    </a:lnTo>
                    <a:lnTo>
                      <a:pt x="102" y="71"/>
                    </a:lnTo>
                    <a:lnTo>
                      <a:pt x="103" y="65"/>
                    </a:lnTo>
                    <a:lnTo>
                      <a:pt x="105" y="60"/>
                    </a:lnTo>
                    <a:lnTo>
                      <a:pt x="108" y="55"/>
                    </a:lnTo>
                    <a:lnTo>
                      <a:pt x="112" y="50"/>
                    </a:lnTo>
                    <a:lnTo>
                      <a:pt x="116" y="44"/>
                    </a:lnTo>
                    <a:lnTo>
                      <a:pt x="119" y="41"/>
                    </a:lnTo>
                    <a:lnTo>
                      <a:pt x="120" y="40"/>
                    </a:lnTo>
                    <a:lnTo>
                      <a:pt x="124" y="39"/>
                    </a:lnTo>
                    <a:lnTo>
                      <a:pt x="128" y="37"/>
                    </a:lnTo>
                    <a:lnTo>
                      <a:pt x="130" y="34"/>
                    </a:lnTo>
                    <a:lnTo>
                      <a:pt x="134" y="33"/>
                    </a:lnTo>
                    <a:lnTo>
                      <a:pt x="138" y="33"/>
                    </a:lnTo>
                    <a:lnTo>
                      <a:pt x="141" y="32"/>
                    </a:lnTo>
                    <a:lnTo>
                      <a:pt x="147" y="30"/>
                    </a:lnTo>
                    <a:lnTo>
                      <a:pt x="151" y="30"/>
                    </a:lnTo>
                    <a:lnTo>
                      <a:pt x="155" y="29"/>
                    </a:lnTo>
                    <a:lnTo>
                      <a:pt x="160" y="29"/>
                    </a:lnTo>
                    <a:lnTo>
                      <a:pt x="162" y="32"/>
                    </a:lnTo>
                    <a:lnTo>
                      <a:pt x="163" y="34"/>
                    </a:lnTo>
                    <a:lnTo>
                      <a:pt x="165" y="37"/>
                    </a:lnTo>
                    <a:lnTo>
                      <a:pt x="167" y="43"/>
                    </a:lnTo>
                    <a:lnTo>
                      <a:pt x="167" y="46"/>
                    </a:lnTo>
                    <a:lnTo>
                      <a:pt x="169" y="48"/>
                    </a:lnTo>
                    <a:lnTo>
                      <a:pt x="170" y="53"/>
                    </a:lnTo>
                    <a:lnTo>
                      <a:pt x="172" y="55"/>
                    </a:lnTo>
                    <a:lnTo>
                      <a:pt x="172" y="58"/>
                    </a:lnTo>
                    <a:lnTo>
                      <a:pt x="172" y="64"/>
                    </a:lnTo>
                    <a:lnTo>
                      <a:pt x="173" y="67"/>
                    </a:lnTo>
                    <a:lnTo>
                      <a:pt x="174" y="72"/>
                    </a:lnTo>
                    <a:lnTo>
                      <a:pt x="174" y="76"/>
                    </a:lnTo>
                    <a:lnTo>
                      <a:pt x="174" y="82"/>
                    </a:lnTo>
                    <a:lnTo>
                      <a:pt x="176" y="87"/>
                    </a:lnTo>
                    <a:lnTo>
                      <a:pt x="176" y="93"/>
                    </a:lnTo>
                    <a:lnTo>
                      <a:pt x="176" y="96"/>
                    </a:lnTo>
                    <a:lnTo>
                      <a:pt x="176" y="99"/>
                    </a:lnTo>
                    <a:lnTo>
                      <a:pt x="176" y="101"/>
                    </a:lnTo>
                    <a:lnTo>
                      <a:pt x="177" y="106"/>
                    </a:lnTo>
                    <a:lnTo>
                      <a:pt x="177" y="108"/>
                    </a:lnTo>
                    <a:lnTo>
                      <a:pt x="177" y="113"/>
                    </a:lnTo>
                    <a:lnTo>
                      <a:pt x="177" y="115"/>
                    </a:lnTo>
                    <a:lnTo>
                      <a:pt x="177" y="120"/>
                    </a:lnTo>
                    <a:lnTo>
                      <a:pt x="177" y="122"/>
                    </a:lnTo>
                    <a:lnTo>
                      <a:pt x="177" y="126"/>
                    </a:lnTo>
                    <a:lnTo>
                      <a:pt x="177" y="129"/>
                    </a:lnTo>
                    <a:lnTo>
                      <a:pt x="177" y="133"/>
                    </a:lnTo>
                    <a:lnTo>
                      <a:pt x="176" y="138"/>
                    </a:lnTo>
                    <a:lnTo>
                      <a:pt x="176" y="142"/>
                    </a:lnTo>
                    <a:lnTo>
                      <a:pt x="176" y="146"/>
                    </a:lnTo>
                    <a:lnTo>
                      <a:pt x="176" y="150"/>
                    </a:lnTo>
                    <a:lnTo>
                      <a:pt x="174" y="154"/>
                    </a:lnTo>
                    <a:lnTo>
                      <a:pt x="174" y="160"/>
                    </a:lnTo>
                    <a:lnTo>
                      <a:pt x="174" y="164"/>
                    </a:lnTo>
                    <a:lnTo>
                      <a:pt x="174" y="170"/>
                    </a:lnTo>
                    <a:lnTo>
                      <a:pt x="173" y="174"/>
                    </a:lnTo>
                    <a:lnTo>
                      <a:pt x="173" y="179"/>
                    </a:lnTo>
                    <a:lnTo>
                      <a:pt x="172" y="184"/>
                    </a:lnTo>
                    <a:lnTo>
                      <a:pt x="172" y="189"/>
                    </a:lnTo>
                    <a:lnTo>
                      <a:pt x="165" y="248"/>
                    </a:lnTo>
                    <a:lnTo>
                      <a:pt x="200" y="199"/>
                    </a:lnTo>
                    <a:lnTo>
                      <a:pt x="202" y="193"/>
                    </a:lnTo>
                    <a:lnTo>
                      <a:pt x="205" y="189"/>
                    </a:lnTo>
                    <a:lnTo>
                      <a:pt x="209" y="184"/>
                    </a:lnTo>
                    <a:lnTo>
                      <a:pt x="212" y="179"/>
                    </a:lnTo>
                    <a:lnTo>
                      <a:pt x="216" y="174"/>
                    </a:lnTo>
                    <a:lnTo>
                      <a:pt x="220" y="170"/>
                    </a:lnTo>
                    <a:lnTo>
                      <a:pt x="223" y="164"/>
                    </a:lnTo>
                    <a:lnTo>
                      <a:pt x="227" y="161"/>
                    </a:lnTo>
                    <a:lnTo>
                      <a:pt x="230" y="156"/>
                    </a:lnTo>
                    <a:lnTo>
                      <a:pt x="234" y="152"/>
                    </a:lnTo>
                    <a:lnTo>
                      <a:pt x="237" y="147"/>
                    </a:lnTo>
                    <a:lnTo>
                      <a:pt x="241" y="143"/>
                    </a:lnTo>
                    <a:lnTo>
                      <a:pt x="246" y="139"/>
                    </a:lnTo>
                    <a:lnTo>
                      <a:pt x="248" y="135"/>
                    </a:lnTo>
                    <a:lnTo>
                      <a:pt x="251" y="132"/>
                    </a:lnTo>
                    <a:lnTo>
                      <a:pt x="255" y="129"/>
                    </a:lnTo>
                    <a:lnTo>
                      <a:pt x="258" y="125"/>
                    </a:lnTo>
                    <a:lnTo>
                      <a:pt x="262" y="121"/>
                    </a:lnTo>
                    <a:lnTo>
                      <a:pt x="265" y="118"/>
                    </a:lnTo>
                    <a:lnTo>
                      <a:pt x="268" y="115"/>
                    </a:lnTo>
                    <a:lnTo>
                      <a:pt x="273" y="110"/>
                    </a:lnTo>
                    <a:lnTo>
                      <a:pt x="279" y="107"/>
                    </a:lnTo>
                    <a:lnTo>
                      <a:pt x="283" y="103"/>
                    </a:lnTo>
                    <a:lnTo>
                      <a:pt x="289" y="100"/>
                    </a:lnTo>
                    <a:lnTo>
                      <a:pt x="292" y="99"/>
                    </a:lnTo>
                    <a:lnTo>
                      <a:pt x="294" y="99"/>
                    </a:lnTo>
                    <a:lnTo>
                      <a:pt x="297" y="100"/>
                    </a:lnTo>
                    <a:lnTo>
                      <a:pt x="300" y="103"/>
                    </a:lnTo>
                    <a:lnTo>
                      <a:pt x="300" y="106"/>
                    </a:lnTo>
                    <a:lnTo>
                      <a:pt x="301" y="110"/>
                    </a:lnTo>
                    <a:lnTo>
                      <a:pt x="301" y="114"/>
                    </a:lnTo>
                    <a:lnTo>
                      <a:pt x="301" y="118"/>
                    </a:lnTo>
                    <a:lnTo>
                      <a:pt x="301" y="124"/>
                    </a:lnTo>
                    <a:lnTo>
                      <a:pt x="301" y="129"/>
                    </a:lnTo>
                    <a:lnTo>
                      <a:pt x="300" y="133"/>
                    </a:lnTo>
                    <a:lnTo>
                      <a:pt x="300" y="139"/>
                    </a:lnTo>
                    <a:lnTo>
                      <a:pt x="297" y="146"/>
                    </a:lnTo>
                    <a:lnTo>
                      <a:pt x="296" y="152"/>
                    </a:lnTo>
                    <a:lnTo>
                      <a:pt x="294" y="154"/>
                    </a:lnTo>
                    <a:lnTo>
                      <a:pt x="293" y="159"/>
                    </a:lnTo>
                    <a:lnTo>
                      <a:pt x="292" y="161"/>
                    </a:lnTo>
                    <a:lnTo>
                      <a:pt x="290" y="164"/>
                    </a:lnTo>
                    <a:lnTo>
                      <a:pt x="290" y="168"/>
                    </a:lnTo>
                    <a:lnTo>
                      <a:pt x="289" y="171"/>
                    </a:lnTo>
                    <a:lnTo>
                      <a:pt x="287" y="175"/>
                    </a:lnTo>
                    <a:lnTo>
                      <a:pt x="287" y="178"/>
                    </a:lnTo>
                    <a:lnTo>
                      <a:pt x="285" y="181"/>
                    </a:lnTo>
                    <a:lnTo>
                      <a:pt x="283" y="184"/>
                    </a:lnTo>
                    <a:lnTo>
                      <a:pt x="282" y="188"/>
                    </a:lnTo>
                    <a:lnTo>
                      <a:pt x="280" y="192"/>
                    </a:lnTo>
                    <a:lnTo>
                      <a:pt x="279" y="193"/>
                    </a:lnTo>
                    <a:lnTo>
                      <a:pt x="278" y="198"/>
                    </a:lnTo>
                    <a:lnTo>
                      <a:pt x="275" y="200"/>
                    </a:lnTo>
                    <a:lnTo>
                      <a:pt x="273" y="205"/>
                    </a:lnTo>
                    <a:lnTo>
                      <a:pt x="271" y="207"/>
                    </a:lnTo>
                    <a:lnTo>
                      <a:pt x="269" y="210"/>
                    </a:lnTo>
                    <a:lnTo>
                      <a:pt x="268" y="214"/>
                    </a:lnTo>
                    <a:lnTo>
                      <a:pt x="266" y="217"/>
                    </a:lnTo>
                    <a:lnTo>
                      <a:pt x="265" y="220"/>
                    </a:lnTo>
                    <a:lnTo>
                      <a:pt x="262" y="224"/>
                    </a:lnTo>
                    <a:lnTo>
                      <a:pt x="261" y="227"/>
                    </a:lnTo>
                    <a:lnTo>
                      <a:pt x="259" y="230"/>
                    </a:lnTo>
                    <a:lnTo>
                      <a:pt x="255" y="235"/>
                    </a:lnTo>
                    <a:lnTo>
                      <a:pt x="251" y="242"/>
                    </a:lnTo>
                    <a:lnTo>
                      <a:pt x="248" y="246"/>
                    </a:lnTo>
                    <a:lnTo>
                      <a:pt x="246" y="252"/>
                    </a:lnTo>
                    <a:lnTo>
                      <a:pt x="241" y="256"/>
                    </a:lnTo>
                    <a:lnTo>
                      <a:pt x="237" y="260"/>
                    </a:lnTo>
                    <a:lnTo>
                      <a:pt x="234" y="265"/>
                    </a:lnTo>
                    <a:lnTo>
                      <a:pt x="230" y="269"/>
                    </a:lnTo>
                    <a:lnTo>
                      <a:pt x="251" y="290"/>
                    </a:lnTo>
                    <a:lnTo>
                      <a:pt x="255" y="284"/>
                    </a:lnTo>
                    <a:lnTo>
                      <a:pt x="259" y="280"/>
                    </a:lnTo>
                    <a:lnTo>
                      <a:pt x="264" y="276"/>
                    </a:lnTo>
                    <a:lnTo>
                      <a:pt x="268" y="270"/>
                    </a:lnTo>
                    <a:lnTo>
                      <a:pt x="272" y="266"/>
                    </a:lnTo>
                    <a:lnTo>
                      <a:pt x="278" y="262"/>
                    </a:lnTo>
                    <a:lnTo>
                      <a:pt x="282" y="258"/>
                    </a:lnTo>
                    <a:lnTo>
                      <a:pt x="287" y="255"/>
                    </a:lnTo>
                    <a:lnTo>
                      <a:pt x="290" y="249"/>
                    </a:lnTo>
                    <a:lnTo>
                      <a:pt x="294" y="246"/>
                    </a:lnTo>
                    <a:lnTo>
                      <a:pt x="300" y="242"/>
                    </a:lnTo>
                    <a:lnTo>
                      <a:pt x="303" y="238"/>
                    </a:lnTo>
                    <a:lnTo>
                      <a:pt x="307" y="235"/>
                    </a:lnTo>
                    <a:lnTo>
                      <a:pt x="311" y="232"/>
                    </a:lnTo>
                    <a:lnTo>
                      <a:pt x="315" y="230"/>
                    </a:lnTo>
                    <a:lnTo>
                      <a:pt x="321" y="225"/>
                    </a:lnTo>
                    <a:lnTo>
                      <a:pt x="324" y="223"/>
                    </a:lnTo>
                    <a:lnTo>
                      <a:pt x="328" y="221"/>
                    </a:lnTo>
                    <a:lnTo>
                      <a:pt x="331" y="217"/>
                    </a:lnTo>
                    <a:lnTo>
                      <a:pt x="335" y="216"/>
                    </a:lnTo>
                    <a:lnTo>
                      <a:pt x="338" y="213"/>
                    </a:lnTo>
                    <a:lnTo>
                      <a:pt x="342" y="212"/>
                    </a:lnTo>
                    <a:lnTo>
                      <a:pt x="345" y="210"/>
                    </a:lnTo>
                    <a:lnTo>
                      <a:pt x="347" y="209"/>
                    </a:lnTo>
                    <a:lnTo>
                      <a:pt x="353" y="206"/>
                    </a:lnTo>
                    <a:lnTo>
                      <a:pt x="357" y="205"/>
                    </a:lnTo>
                    <a:lnTo>
                      <a:pt x="361" y="205"/>
                    </a:lnTo>
                    <a:lnTo>
                      <a:pt x="364" y="206"/>
                    </a:lnTo>
                    <a:lnTo>
                      <a:pt x="365" y="207"/>
                    </a:lnTo>
                    <a:lnTo>
                      <a:pt x="365" y="209"/>
                    </a:lnTo>
                    <a:lnTo>
                      <a:pt x="365" y="212"/>
                    </a:lnTo>
                    <a:lnTo>
                      <a:pt x="365" y="213"/>
                    </a:lnTo>
                    <a:lnTo>
                      <a:pt x="365" y="216"/>
                    </a:lnTo>
                    <a:lnTo>
                      <a:pt x="365" y="219"/>
                    </a:lnTo>
                    <a:lnTo>
                      <a:pt x="367" y="221"/>
                    </a:lnTo>
                    <a:lnTo>
                      <a:pt x="365" y="225"/>
                    </a:lnTo>
                    <a:lnTo>
                      <a:pt x="365" y="230"/>
                    </a:lnTo>
                    <a:lnTo>
                      <a:pt x="365" y="234"/>
                    </a:lnTo>
                    <a:lnTo>
                      <a:pt x="365" y="239"/>
                    </a:lnTo>
                    <a:lnTo>
                      <a:pt x="364" y="245"/>
                    </a:lnTo>
                    <a:lnTo>
                      <a:pt x="363" y="251"/>
                    </a:lnTo>
                    <a:lnTo>
                      <a:pt x="361" y="256"/>
                    </a:lnTo>
                    <a:lnTo>
                      <a:pt x="361" y="262"/>
                    </a:lnTo>
                    <a:lnTo>
                      <a:pt x="358" y="267"/>
                    </a:lnTo>
                    <a:lnTo>
                      <a:pt x="357" y="273"/>
                    </a:lnTo>
                    <a:lnTo>
                      <a:pt x="357" y="278"/>
                    </a:lnTo>
                    <a:lnTo>
                      <a:pt x="356" y="284"/>
                    </a:lnTo>
                    <a:lnTo>
                      <a:pt x="354" y="288"/>
                    </a:lnTo>
                    <a:lnTo>
                      <a:pt x="353" y="292"/>
                    </a:lnTo>
                    <a:lnTo>
                      <a:pt x="350" y="298"/>
                    </a:lnTo>
                    <a:lnTo>
                      <a:pt x="349" y="304"/>
                    </a:lnTo>
                    <a:lnTo>
                      <a:pt x="347" y="308"/>
                    </a:lnTo>
                    <a:lnTo>
                      <a:pt x="345" y="313"/>
                    </a:lnTo>
                    <a:lnTo>
                      <a:pt x="343" y="318"/>
                    </a:lnTo>
                    <a:lnTo>
                      <a:pt x="342" y="323"/>
                    </a:lnTo>
                    <a:lnTo>
                      <a:pt x="340" y="327"/>
                    </a:lnTo>
                    <a:lnTo>
                      <a:pt x="338" y="331"/>
                    </a:lnTo>
                    <a:lnTo>
                      <a:pt x="335" y="336"/>
                    </a:lnTo>
                    <a:lnTo>
                      <a:pt x="333" y="340"/>
                    </a:lnTo>
                    <a:lnTo>
                      <a:pt x="332" y="344"/>
                    </a:lnTo>
                    <a:lnTo>
                      <a:pt x="329" y="348"/>
                    </a:lnTo>
                    <a:lnTo>
                      <a:pt x="326" y="352"/>
                    </a:lnTo>
                    <a:lnTo>
                      <a:pt x="325" y="357"/>
                    </a:lnTo>
                    <a:lnTo>
                      <a:pt x="322" y="361"/>
                    </a:lnTo>
                    <a:lnTo>
                      <a:pt x="321" y="365"/>
                    </a:lnTo>
                    <a:lnTo>
                      <a:pt x="318" y="368"/>
                    </a:lnTo>
                    <a:lnTo>
                      <a:pt x="317" y="372"/>
                    </a:lnTo>
                    <a:lnTo>
                      <a:pt x="314" y="375"/>
                    </a:lnTo>
                    <a:lnTo>
                      <a:pt x="311" y="379"/>
                    </a:lnTo>
                    <a:lnTo>
                      <a:pt x="310" y="382"/>
                    </a:lnTo>
                    <a:lnTo>
                      <a:pt x="308" y="386"/>
                    </a:lnTo>
                    <a:lnTo>
                      <a:pt x="303" y="391"/>
                    </a:lnTo>
                    <a:lnTo>
                      <a:pt x="300" y="397"/>
                    </a:lnTo>
                    <a:lnTo>
                      <a:pt x="294" y="403"/>
                    </a:lnTo>
                    <a:lnTo>
                      <a:pt x="290" y="408"/>
                    </a:lnTo>
                    <a:lnTo>
                      <a:pt x="287" y="414"/>
                    </a:lnTo>
                    <a:lnTo>
                      <a:pt x="283" y="418"/>
                    </a:lnTo>
                    <a:lnTo>
                      <a:pt x="279" y="422"/>
                    </a:lnTo>
                    <a:lnTo>
                      <a:pt x="276" y="426"/>
                    </a:lnTo>
                    <a:lnTo>
                      <a:pt x="273" y="429"/>
                    </a:lnTo>
                    <a:lnTo>
                      <a:pt x="271" y="432"/>
                    </a:lnTo>
                    <a:lnTo>
                      <a:pt x="268" y="435"/>
                    </a:lnTo>
                    <a:lnTo>
                      <a:pt x="266" y="436"/>
                    </a:lnTo>
                    <a:lnTo>
                      <a:pt x="264" y="439"/>
                    </a:lnTo>
                    <a:lnTo>
                      <a:pt x="262" y="442"/>
                    </a:lnTo>
                    <a:lnTo>
                      <a:pt x="262" y="442"/>
                    </a:lnTo>
                    <a:lnTo>
                      <a:pt x="282" y="463"/>
                    </a:lnTo>
                    <a:lnTo>
                      <a:pt x="286" y="458"/>
                    </a:lnTo>
                    <a:lnTo>
                      <a:pt x="290" y="454"/>
                    </a:lnTo>
                    <a:lnTo>
                      <a:pt x="294" y="450"/>
                    </a:lnTo>
                    <a:lnTo>
                      <a:pt x="300" y="447"/>
                    </a:lnTo>
                    <a:lnTo>
                      <a:pt x="303" y="442"/>
                    </a:lnTo>
                    <a:lnTo>
                      <a:pt x="308" y="439"/>
                    </a:lnTo>
                    <a:lnTo>
                      <a:pt x="312" y="435"/>
                    </a:lnTo>
                    <a:lnTo>
                      <a:pt x="318" y="432"/>
                    </a:lnTo>
                    <a:lnTo>
                      <a:pt x="322" y="428"/>
                    </a:lnTo>
                    <a:lnTo>
                      <a:pt x="326" y="425"/>
                    </a:lnTo>
                    <a:lnTo>
                      <a:pt x="331" y="421"/>
                    </a:lnTo>
                    <a:lnTo>
                      <a:pt x="335" y="418"/>
                    </a:lnTo>
                    <a:lnTo>
                      <a:pt x="339" y="415"/>
                    </a:lnTo>
                    <a:lnTo>
                      <a:pt x="343" y="412"/>
                    </a:lnTo>
                    <a:lnTo>
                      <a:pt x="347" y="410"/>
                    </a:lnTo>
                    <a:lnTo>
                      <a:pt x="353" y="408"/>
                    </a:lnTo>
                    <a:lnTo>
                      <a:pt x="356" y="405"/>
                    </a:lnTo>
                    <a:lnTo>
                      <a:pt x="360" y="403"/>
                    </a:lnTo>
                    <a:lnTo>
                      <a:pt x="363" y="401"/>
                    </a:lnTo>
                    <a:lnTo>
                      <a:pt x="367" y="398"/>
                    </a:lnTo>
                    <a:lnTo>
                      <a:pt x="370" y="397"/>
                    </a:lnTo>
                    <a:lnTo>
                      <a:pt x="374" y="396"/>
                    </a:lnTo>
                    <a:lnTo>
                      <a:pt x="377" y="394"/>
                    </a:lnTo>
                    <a:lnTo>
                      <a:pt x="379" y="393"/>
                    </a:lnTo>
                    <a:lnTo>
                      <a:pt x="385" y="391"/>
                    </a:lnTo>
                    <a:lnTo>
                      <a:pt x="389" y="390"/>
                    </a:lnTo>
                    <a:lnTo>
                      <a:pt x="393" y="390"/>
                    </a:lnTo>
                    <a:lnTo>
                      <a:pt x="396" y="393"/>
                    </a:lnTo>
                    <a:lnTo>
                      <a:pt x="396" y="393"/>
                    </a:lnTo>
                    <a:lnTo>
                      <a:pt x="398" y="394"/>
                    </a:lnTo>
                    <a:lnTo>
                      <a:pt x="398" y="397"/>
                    </a:lnTo>
                    <a:lnTo>
                      <a:pt x="399" y="403"/>
                    </a:lnTo>
                    <a:lnTo>
                      <a:pt x="398" y="405"/>
                    </a:lnTo>
                    <a:lnTo>
                      <a:pt x="398" y="408"/>
                    </a:lnTo>
                    <a:lnTo>
                      <a:pt x="398" y="411"/>
                    </a:lnTo>
                    <a:lnTo>
                      <a:pt x="398" y="415"/>
                    </a:lnTo>
                    <a:lnTo>
                      <a:pt x="396" y="419"/>
                    </a:lnTo>
                    <a:lnTo>
                      <a:pt x="395" y="425"/>
                    </a:lnTo>
                    <a:lnTo>
                      <a:pt x="395" y="426"/>
                    </a:lnTo>
                    <a:lnTo>
                      <a:pt x="395" y="429"/>
                    </a:lnTo>
                    <a:lnTo>
                      <a:pt x="393" y="433"/>
                    </a:lnTo>
                    <a:lnTo>
                      <a:pt x="393" y="436"/>
                    </a:lnTo>
                    <a:lnTo>
                      <a:pt x="300" y="573"/>
                    </a:lnTo>
                    <a:lnTo>
                      <a:pt x="276" y="609"/>
                    </a:lnTo>
                    <a:lnTo>
                      <a:pt x="317" y="595"/>
                    </a:lnTo>
                    <a:lnTo>
                      <a:pt x="321" y="594"/>
                    </a:lnTo>
                    <a:lnTo>
                      <a:pt x="324" y="592"/>
                    </a:lnTo>
                    <a:lnTo>
                      <a:pt x="328" y="591"/>
                    </a:lnTo>
                    <a:lnTo>
                      <a:pt x="331" y="589"/>
                    </a:lnTo>
                    <a:lnTo>
                      <a:pt x="333" y="589"/>
                    </a:lnTo>
                    <a:lnTo>
                      <a:pt x="338" y="588"/>
                    </a:lnTo>
                    <a:lnTo>
                      <a:pt x="340" y="588"/>
                    </a:lnTo>
                    <a:lnTo>
                      <a:pt x="345" y="588"/>
                    </a:lnTo>
                    <a:lnTo>
                      <a:pt x="347" y="587"/>
                    </a:lnTo>
                    <a:lnTo>
                      <a:pt x="350" y="585"/>
                    </a:lnTo>
                    <a:lnTo>
                      <a:pt x="354" y="585"/>
                    </a:lnTo>
                    <a:lnTo>
                      <a:pt x="356" y="585"/>
                    </a:lnTo>
                    <a:lnTo>
                      <a:pt x="361" y="585"/>
                    </a:lnTo>
                    <a:lnTo>
                      <a:pt x="364" y="587"/>
                    </a:lnTo>
                    <a:lnTo>
                      <a:pt x="364" y="588"/>
                    </a:lnTo>
                    <a:lnTo>
                      <a:pt x="363" y="589"/>
                    </a:lnTo>
                    <a:lnTo>
                      <a:pt x="361" y="592"/>
                    </a:lnTo>
                    <a:lnTo>
                      <a:pt x="358" y="596"/>
                    </a:lnTo>
                    <a:lnTo>
                      <a:pt x="356" y="601"/>
                    </a:lnTo>
                    <a:lnTo>
                      <a:pt x="353" y="606"/>
                    </a:lnTo>
                    <a:lnTo>
                      <a:pt x="349" y="609"/>
                    </a:lnTo>
                    <a:lnTo>
                      <a:pt x="347" y="612"/>
                    </a:lnTo>
                    <a:lnTo>
                      <a:pt x="345" y="615"/>
                    </a:lnTo>
                    <a:lnTo>
                      <a:pt x="342" y="619"/>
                    </a:lnTo>
                    <a:lnTo>
                      <a:pt x="338" y="623"/>
                    </a:lnTo>
                    <a:lnTo>
                      <a:pt x="335" y="627"/>
                    </a:lnTo>
                    <a:lnTo>
                      <a:pt x="332" y="631"/>
                    </a:lnTo>
                    <a:lnTo>
                      <a:pt x="328" y="634"/>
                    </a:lnTo>
                    <a:lnTo>
                      <a:pt x="324" y="638"/>
                    </a:lnTo>
                    <a:lnTo>
                      <a:pt x="321" y="641"/>
                    </a:lnTo>
                    <a:lnTo>
                      <a:pt x="318" y="644"/>
                    </a:lnTo>
                    <a:lnTo>
                      <a:pt x="315" y="648"/>
                    </a:lnTo>
                    <a:lnTo>
                      <a:pt x="311" y="651"/>
                    </a:lnTo>
                    <a:lnTo>
                      <a:pt x="310" y="654"/>
                    </a:lnTo>
                    <a:lnTo>
                      <a:pt x="307" y="656"/>
                    </a:lnTo>
                    <a:lnTo>
                      <a:pt x="304" y="661"/>
                    </a:lnTo>
                    <a:lnTo>
                      <a:pt x="300" y="666"/>
                    </a:lnTo>
                    <a:lnTo>
                      <a:pt x="294" y="673"/>
                    </a:lnTo>
                    <a:lnTo>
                      <a:pt x="290" y="677"/>
                    </a:lnTo>
                    <a:lnTo>
                      <a:pt x="286" y="683"/>
                    </a:lnTo>
                    <a:lnTo>
                      <a:pt x="280" y="687"/>
                    </a:lnTo>
                    <a:lnTo>
                      <a:pt x="278" y="691"/>
                    </a:lnTo>
                    <a:lnTo>
                      <a:pt x="275" y="695"/>
                    </a:lnTo>
                    <a:lnTo>
                      <a:pt x="271" y="698"/>
                    </a:lnTo>
                    <a:lnTo>
                      <a:pt x="268" y="702"/>
                    </a:lnTo>
                    <a:lnTo>
                      <a:pt x="266" y="707"/>
                    </a:lnTo>
                    <a:lnTo>
                      <a:pt x="259" y="711"/>
                    </a:lnTo>
                    <a:lnTo>
                      <a:pt x="257" y="716"/>
                    </a:lnTo>
                    <a:lnTo>
                      <a:pt x="253" y="719"/>
                    </a:lnTo>
                    <a:lnTo>
                      <a:pt x="251" y="723"/>
                    </a:lnTo>
                    <a:lnTo>
                      <a:pt x="247" y="726"/>
                    </a:lnTo>
                    <a:lnTo>
                      <a:pt x="247" y="729"/>
                    </a:lnTo>
                    <a:lnTo>
                      <a:pt x="269" y="747"/>
                    </a:lnTo>
                    <a:lnTo>
                      <a:pt x="269" y="744"/>
                    </a:lnTo>
                    <a:lnTo>
                      <a:pt x="272" y="741"/>
                    </a:lnTo>
                    <a:lnTo>
                      <a:pt x="275" y="739"/>
                    </a:lnTo>
                    <a:lnTo>
                      <a:pt x="279" y="734"/>
                    </a:lnTo>
                    <a:lnTo>
                      <a:pt x="282" y="729"/>
                    </a:lnTo>
                    <a:lnTo>
                      <a:pt x="287" y="725"/>
                    </a:lnTo>
                    <a:lnTo>
                      <a:pt x="290" y="721"/>
                    </a:lnTo>
                    <a:lnTo>
                      <a:pt x="292" y="718"/>
                    </a:lnTo>
                    <a:lnTo>
                      <a:pt x="296" y="714"/>
                    </a:lnTo>
                    <a:lnTo>
                      <a:pt x="300" y="711"/>
                    </a:lnTo>
                    <a:lnTo>
                      <a:pt x="303" y="707"/>
                    </a:lnTo>
                    <a:lnTo>
                      <a:pt x="307" y="701"/>
                    </a:lnTo>
                    <a:lnTo>
                      <a:pt x="311" y="697"/>
                    </a:lnTo>
                    <a:lnTo>
                      <a:pt x="315" y="691"/>
                    </a:lnTo>
                    <a:lnTo>
                      <a:pt x="321" y="686"/>
                    </a:lnTo>
                    <a:lnTo>
                      <a:pt x="325" y="680"/>
                    </a:lnTo>
                    <a:lnTo>
                      <a:pt x="328" y="676"/>
                    </a:lnTo>
                    <a:lnTo>
                      <a:pt x="331" y="673"/>
                    </a:lnTo>
                    <a:lnTo>
                      <a:pt x="333" y="670"/>
                    </a:lnTo>
                    <a:lnTo>
                      <a:pt x="336" y="668"/>
                    </a:lnTo>
                    <a:lnTo>
                      <a:pt x="340" y="665"/>
                    </a:lnTo>
                    <a:lnTo>
                      <a:pt x="343" y="661"/>
                    </a:lnTo>
                    <a:lnTo>
                      <a:pt x="346" y="656"/>
                    </a:lnTo>
                    <a:lnTo>
                      <a:pt x="349" y="654"/>
                    </a:lnTo>
                    <a:lnTo>
                      <a:pt x="353" y="649"/>
                    </a:lnTo>
                    <a:lnTo>
                      <a:pt x="356" y="645"/>
                    </a:lnTo>
                    <a:lnTo>
                      <a:pt x="360" y="642"/>
                    </a:lnTo>
                    <a:lnTo>
                      <a:pt x="364" y="638"/>
                    </a:lnTo>
                    <a:lnTo>
                      <a:pt x="367" y="634"/>
                    </a:lnTo>
                    <a:lnTo>
                      <a:pt x="370" y="630"/>
                    </a:lnTo>
                    <a:lnTo>
                      <a:pt x="374" y="624"/>
                    </a:lnTo>
                    <a:lnTo>
                      <a:pt x="377" y="622"/>
                    </a:lnTo>
                    <a:lnTo>
                      <a:pt x="379" y="616"/>
                    </a:lnTo>
                    <a:lnTo>
                      <a:pt x="384" y="612"/>
                    </a:lnTo>
                    <a:lnTo>
                      <a:pt x="386" y="608"/>
                    </a:lnTo>
                    <a:lnTo>
                      <a:pt x="388" y="603"/>
                    </a:lnTo>
                    <a:lnTo>
                      <a:pt x="391" y="598"/>
                    </a:lnTo>
                    <a:lnTo>
                      <a:pt x="392" y="594"/>
                    </a:lnTo>
                    <a:lnTo>
                      <a:pt x="393" y="589"/>
                    </a:lnTo>
                    <a:lnTo>
                      <a:pt x="393" y="585"/>
                    </a:lnTo>
                    <a:lnTo>
                      <a:pt x="393" y="581"/>
                    </a:lnTo>
                    <a:lnTo>
                      <a:pt x="393" y="577"/>
                    </a:lnTo>
                    <a:lnTo>
                      <a:pt x="391" y="573"/>
                    </a:lnTo>
                    <a:lnTo>
                      <a:pt x="389" y="570"/>
                    </a:lnTo>
                    <a:lnTo>
                      <a:pt x="386" y="566"/>
                    </a:lnTo>
                    <a:lnTo>
                      <a:pt x="382" y="563"/>
                    </a:lnTo>
                    <a:lnTo>
                      <a:pt x="377" y="560"/>
                    </a:lnTo>
                    <a:lnTo>
                      <a:pt x="371" y="559"/>
                    </a:lnTo>
                    <a:lnTo>
                      <a:pt x="368" y="557"/>
                    </a:lnTo>
                    <a:lnTo>
                      <a:pt x="364" y="557"/>
                    </a:lnTo>
                    <a:lnTo>
                      <a:pt x="361" y="557"/>
                    </a:lnTo>
                    <a:lnTo>
                      <a:pt x="358" y="557"/>
                    </a:lnTo>
                    <a:lnTo>
                      <a:pt x="354" y="557"/>
                    </a:lnTo>
                    <a:lnTo>
                      <a:pt x="352" y="557"/>
                    </a:lnTo>
                    <a:lnTo>
                      <a:pt x="349" y="557"/>
                    </a:lnTo>
                    <a:lnTo>
                      <a:pt x="345" y="559"/>
                    </a:lnTo>
                    <a:lnTo>
                      <a:pt x="347" y="555"/>
                    </a:lnTo>
                    <a:lnTo>
                      <a:pt x="350" y="552"/>
                    </a:lnTo>
                    <a:lnTo>
                      <a:pt x="352" y="548"/>
                    </a:lnTo>
                    <a:lnTo>
                      <a:pt x="354" y="543"/>
                    </a:lnTo>
                    <a:lnTo>
                      <a:pt x="357" y="541"/>
                    </a:lnTo>
                    <a:lnTo>
                      <a:pt x="358" y="536"/>
                    </a:lnTo>
                    <a:lnTo>
                      <a:pt x="361" y="534"/>
                    </a:lnTo>
                    <a:lnTo>
                      <a:pt x="364" y="531"/>
                    </a:lnTo>
                    <a:lnTo>
                      <a:pt x="365" y="527"/>
                    </a:lnTo>
                    <a:lnTo>
                      <a:pt x="368" y="522"/>
                    </a:lnTo>
                    <a:lnTo>
                      <a:pt x="370" y="518"/>
                    </a:lnTo>
                    <a:lnTo>
                      <a:pt x="374" y="516"/>
                    </a:lnTo>
                    <a:lnTo>
                      <a:pt x="375" y="513"/>
                    </a:lnTo>
                    <a:lnTo>
                      <a:pt x="378" y="509"/>
                    </a:lnTo>
                    <a:lnTo>
                      <a:pt x="381" y="506"/>
                    </a:lnTo>
                    <a:lnTo>
                      <a:pt x="384" y="502"/>
                    </a:lnTo>
                    <a:lnTo>
                      <a:pt x="385" y="497"/>
                    </a:lnTo>
                    <a:lnTo>
                      <a:pt x="388" y="495"/>
                    </a:lnTo>
                    <a:lnTo>
                      <a:pt x="389" y="490"/>
                    </a:lnTo>
                    <a:lnTo>
                      <a:pt x="392" y="488"/>
                    </a:lnTo>
                    <a:lnTo>
                      <a:pt x="395" y="483"/>
                    </a:lnTo>
                    <a:lnTo>
                      <a:pt x="396" y="481"/>
                    </a:lnTo>
                    <a:lnTo>
                      <a:pt x="399" y="476"/>
                    </a:lnTo>
                    <a:lnTo>
                      <a:pt x="402" y="472"/>
                    </a:lnTo>
                    <a:lnTo>
                      <a:pt x="403" y="470"/>
                    </a:lnTo>
                    <a:lnTo>
                      <a:pt x="407" y="465"/>
                    </a:lnTo>
                    <a:lnTo>
                      <a:pt x="407" y="463"/>
                    </a:lnTo>
                    <a:lnTo>
                      <a:pt x="411" y="460"/>
                    </a:lnTo>
                    <a:lnTo>
                      <a:pt x="413" y="456"/>
                    </a:lnTo>
                    <a:lnTo>
                      <a:pt x="416" y="451"/>
                    </a:lnTo>
                    <a:lnTo>
                      <a:pt x="418" y="449"/>
                    </a:lnTo>
                    <a:lnTo>
                      <a:pt x="421" y="446"/>
                    </a:lnTo>
                    <a:lnTo>
                      <a:pt x="423" y="439"/>
                    </a:lnTo>
                    <a:lnTo>
                      <a:pt x="424" y="435"/>
                    </a:lnTo>
                    <a:lnTo>
                      <a:pt x="424" y="429"/>
                    </a:lnTo>
                    <a:lnTo>
                      <a:pt x="425" y="423"/>
                    </a:lnTo>
                    <a:lnTo>
                      <a:pt x="427" y="418"/>
                    </a:lnTo>
                    <a:lnTo>
                      <a:pt x="427" y="412"/>
                    </a:lnTo>
                    <a:lnTo>
                      <a:pt x="427" y="407"/>
                    </a:lnTo>
                    <a:lnTo>
                      <a:pt x="428" y="401"/>
                    </a:lnTo>
                    <a:lnTo>
                      <a:pt x="427" y="397"/>
                    </a:lnTo>
                    <a:lnTo>
                      <a:pt x="425" y="390"/>
                    </a:lnTo>
                    <a:lnTo>
                      <a:pt x="424" y="386"/>
                    </a:lnTo>
                    <a:lnTo>
                      <a:pt x="424" y="382"/>
                    </a:lnTo>
                    <a:lnTo>
                      <a:pt x="420" y="376"/>
                    </a:lnTo>
                    <a:lnTo>
                      <a:pt x="418" y="373"/>
                    </a:lnTo>
                    <a:lnTo>
                      <a:pt x="414" y="369"/>
                    </a:lnTo>
                    <a:lnTo>
                      <a:pt x="411" y="368"/>
                    </a:lnTo>
                    <a:lnTo>
                      <a:pt x="411" y="3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3" name="Freeform 273"/>
              <p:cNvSpPr>
                <a:spLocks/>
              </p:cNvSpPr>
              <p:nvPr/>
            </p:nvSpPr>
            <p:spPr bwMode="auto">
              <a:xfrm>
                <a:off x="3911" y="1836"/>
                <a:ext cx="29" cy="693"/>
              </a:xfrm>
              <a:custGeom>
                <a:avLst/>
                <a:gdLst>
                  <a:gd name="T0" fmla="*/ 0 w 29"/>
                  <a:gd name="T1" fmla="*/ 0 h 693"/>
                  <a:gd name="T2" fmla="*/ 0 w 29"/>
                  <a:gd name="T3" fmla="*/ 693 h 693"/>
                  <a:gd name="T4" fmla="*/ 29 w 29"/>
                  <a:gd name="T5" fmla="*/ 693 h 693"/>
                  <a:gd name="T6" fmla="*/ 29 w 29"/>
                  <a:gd name="T7" fmla="*/ 0 h 693"/>
                  <a:gd name="T8" fmla="*/ 0 w 29"/>
                  <a:gd name="T9" fmla="*/ 0 h 693"/>
                  <a:gd name="T10" fmla="*/ 0 w 29"/>
                  <a:gd name="T11" fmla="*/ 0 h 693"/>
                </a:gdLst>
                <a:ahLst/>
                <a:cxnLst>
                  <a:cxn ang="0">
                    <a:pos x="T0" y="T1"/>
                  </a:cxn>
                  <a:cxn ang="0">
                    <a:pos x="T2" y="T3"/>
                  </a:cxn>
                  <a:cxn ang="0">
                    <a:pos x="T4" y="T5"/>
                  </a:cxn>
                  <a:cxn ang="0">
                    <a:pos x="T6" y="T7"/>
                  </a:cxn>
                  <a:cxn ang="0">
                    <a:pos x="T8" y="T9"/>
                  </a:cxn>
                  <a:cxn ang="0">
                    <a:pos x="T10" y="T11"/>
                  </a:cxn>
                </a:cxnLst>
                <a:rect l="0" t="0" r="r" b="b"/>
                <a:pathLst>
                  <a:path w="29" h="693">
                    <a:moveTo>
                      <a:pt x="0" y="0"/>
                    </a:moveTo>
                    <a:lnTo>
                      <a:pt x="0" y="693"/>
                    </a:lnTo>
                    <a:lnTo>
                      <a:pt x="29" y="693"/>
                    </a:lnTo>
                    <a:lnTo>
                      <a:pt x="29"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4" name="Freeform 274"/>
              <p:cNvSpPr>
                <a:spLocks/>
              </p:cNvSpPr>
              <p:nvPr/>
            </p:nvSpPr>
            <p:spPr bwMode="auto">
              <a:xfrm>
                <a:off x="3911" y="1924"/>
                <a:ext cx="104" cy="618"/>
              </a:xfrm>
              <a:custGeom>
                <a:avLst/>
                <a:gdLst>
                  <a:gd name="T0" fmla="*/ 62 w 104"/>
                  <a:gd name="T1" fmla="*/ 0 h 618"/>
                  <a:gd name="T2" fmla="*/ 34 w 104"/>
                  <a:gd name="T3" fmla="*/ 2 h 618"/>
                  <a:gd name="T4" fmla="*/ 73 w 104"/>
                  <a:gd name="T5" fmla="*/ 587 h 618"/>
                  <a:gd name="T6" fmla="*/ 0 w 104"/>
                  <a:gd name="T7" fmla="*/ 592 h 618"/>
                  <a:gd name="T8" fmla="*/ 0 w 104"/>
                  <a:gd name="T9" fmla="*/ 618 h 618"/>
                  <a:gd name="T10" fmla="*/ 104 w 104"/>
                  <a:gd name="T11" fmla="*/ 615 h 618"/>
                  <a:gd name="T12" fmla="*/ 62 w 104"/>
                  <a:gd name="T13" fmla="*/ 0 h 618"/>
                  <a:gd name="T14" fmla="*/ 62 w 104"/>
                  <a:gd name="T15" fmla="*/ 0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618">
                    <a:moveTo>
                      <a:pt x="62" y="0"/>
                    </a:moveTo>
                    <a:lnTo>
                      <a:pt x="34" y="2"/>
                    </a:lnTo>
                    <a:lnTo>
                      <a:pt x="73" y="587"/>
                    </a:lnTo>
                    <a:lnTo>
                      <a:pt x="0" y="592"/>
                    </a:lnTo>
                    <a:lnTo>
                      <a:pt x="0" y="618"/>
                    </a:lnTo>
                    <a:lnTo>
                      <a:pt x="104" y="615"/>
                    </a:lnTo>
                    <a:lnTo>
                      <a:pt x="62" y="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5" name="Freeform 275"/>
              <p:cNvSpPr>
                <a:spLocks/>
              </p:cNvSpPr>
              <p:nvPr/>
            </p:nvSpPr>
            <p:spPr bwMode="auto">
              <a:xfrm>
                <a:off x="3812" y="1874"/>
                <a:ext cx="115" cy="145"/>
              </a:xfrm>
              <a:custGeom>
                <a:avLst/>
                <a:gdLst>
                  <a:gd name="T0" fmla="*/ 0 w 115"/>
                  <a:gd name="T1" fmla="*/ 27 h 145"/>
                  <a:gd name="T2" fmla="*/ 5 w 115"/>
                  <a:gd name="T3" fmla="*/ 31 h 145"/>
                  <a:gd name="T4" fmla="*/ 14 w 115"/>
                  <a:gd name="T5" fmla="*/ 41 h 145"/>
                  <a:gd name="T6" fmla="*/ 19 w 115"/>
                  <a:gd name="T7" fmla="*/ 46 h 145"/>
                  <a:gd name="T8" fmla="*/ 26 w 115"/>
                  <a:gd name="T9" fmla="*/ 53 h 145"/>
                  <a:gd name="T10" fmla="*/ 33 w 115"/>
                  <a:gd name="T11" fmla="*/ 60 h 145"/>
                  <a:gd name="T12" fmla="*/ 41 w 115"/>
                  <a:gd name="T13" fmla="*/ 68 h 145"/>
                  <a:gd name="T14" fmla="*/ 47 w 115"/>
                  <a:gd name="T15" fmla="*/ 77 h 145"/>
                  <a:gd name="T16" fmla="*/ 55 w 115"/>
                  <a:gd name="T17" fmla="*/ 87 h 145"/>
                  <a:gd name="T18" fmla="*/ 64 w 115"/>
                  <a:gd name="T19" fmla="*/ 96 h 145"/>
                  <a:gd name="T20" fmla="*/ 72 w 115"/>
                  <a:gd name="T21" fmla="*/ 106 h 145"/>
                  <a:gd name="T22" fmla="*/ 79 w 115"/>
                  <a:gd name="T23" fmla="*/ 116 h 145"/>
                  <a:gd name="T24" fmla="*/ 86 w 115"/>
                  <a:gd name="T25" fmla="*/ 126 h 145"/>
                  <a:gd name="T26" fmla="*/ 94 w 115"/>
                  <a:gd name="T27" fmla="*/ 134 h 145"/>
                  <a:gd name="T28" fmla="*/ 101 w 115"/>
                  <a:gd name="T29" fmla="*/ 144 h 145"/>
                  <a:gd name="T30" fmla="*/ 107 w 115"/>
                  <a:gd name="T31" fmla="*/ 144 h 145"/>
                  <a:gd name="T32" fmla="*/ 108 w 115"/>
                  <a:gd name="T33" fmla="*/ 140 h 145"/>
                  <a:gd name="T34" fmla="*/ 111 w 115"/>
                  <a:gd name="T35" fmla="*/ 134 h 145"/>
                  <a:gd name="T36" fmla="*/ 113 w 115"/>
                  <a:gd name="T37" fmla="*/ 126 h 145"/>
                  <a:gd name="T38" fmla="*/ 114 w 115"/>
                  <a:gd name="T39" fmla="*/ 120 h 145"/>
                  <a:gd name="T40" fmla="*/ 115 w 115"/>
                  <a:gd name="T41" fmla="*/ 113 h 145"/>
                  <a:gd name="T42" fmla="*/ 107 w 115"/>
                  <a:gd name="T43" fmla="*/ 103 h 145"/>
                  <a:gd name="T44" fmla="*/ 99 w 115"/>
                  <a:gd name="T45" fmla="*/ 93 h 145"/>
                  <a:gd name="T46" fmla="*/ 92 w 115"/>
                  <a:gd name="T47" fmla="*/ 85 h 145"/>
                  <a:gd name="T48" fmla="*/ 85 w 115"/>
                  <a:gd name="T49" fmla="*/ 77 h 145"/>
                  <a:gd name="T50" fmla="*/ 78 w 115"/>
                  <a:gd name="T51" fmla="*/ 68 h 145"/>
                  <a:gd name="T52" fmla="*/ 72 w 115"/>
                  <a:gd name="T53" fmla="*/ 61 h 145"/>
                  <a:gd name="T54" fmla="*/ 67 w 115"/>
                  <a:gd name="T55" fmla="*/ 54 h 145"/>
                  <a:gd name="T56" fmla="*/ 61 w 115"/>
                  <a:gd name="T57" fmla="*/ 49 h 145"/>
                  <a:gd name="T58" fmla="*/ 51 w 115"/>
                  <a:gd name="T59" fmla="*/ 38 h 145"/>
                  <a:gd name="T60" fmla="*/ 43 w 115"/>
                  <a:gd name="T61" fmla="*/ 29 h 145"/>
                  <a:gd name="T62" fmla="*/ 36 w 115"/>
                  <a:gd name="T63" fmla="*/ 21 h 145"/>
                  <a:gd name="T64" fmla="*/ 30 w 115"/>
                  <a:gd name="T65" fmla="*/ 15 h 145"/>
                  <a:gd name="T66" fmla="*/ 21 w 115"/>
                  <a:gd name="T67" fmla="*/ 7 h 145"/>
                  <a:gd name="T68" fmla="*/ 14 w 115"/>
                  <a:gd name="T69" fmla="*/ 3 h 145"/>
                  <a:gd name="T70" fmla="*/ 9 w 115"/>
                  <a:gd name="T71" fmla="*/ 0 h 145"/>
                  <a:gd name="T72" fmla="*/ 1 w 115"/>
                  <a:gd name="T73" fmla="*/ 28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45">
                    <a:moveTo>
                      <a:pt x="1" y="28"/>
                    </a:moveTo>
                    <a:lnTo>
                      <a:pt x="0" y="27"/>
                    </a:lnTo>
                    <a:lnTo>
                      <a:pt x="1" y="28"/>
                    </a:lnTo>
                    <a:lnTo>
                      <a:pt x="5" y="31"/>
                    </a:lnTo>
                    <a:lnTo>
                      <a:pt x="9" y="35"/>
                    </a:lnTo>
                    <a:lnTo>
                      <a:pt x="14" y="41"/>
                    </a:lnTo>
                    <a:lnTo>
                      <a:pt x="16" y="43"/>
                    </a:lnTo>
                    <a:lnTo>
                      <a:pt x="19" y="46"/>
                    </a:lnTo>
                    <a:lnTo>
                      <a:pt x="22" y="49"/>
                    </a:lnTo>
                    <a:lnTo>
                      <a:pt x="26" y="53"/>
                    </a:lnTo>
                    <a:lnTo>
                      <a:pt x="30" y="56"/>
                    </a:lnTo>
                    <a:lnTo>
                      <a:pt x="33" y="60"/>
                    </a:lnTo>
                    <a:lnTo>
                      <a:pt x="37" y="64"/>
                    </a:lnTo>
                    <a:lnTo>
                      <a:pt x="41" y="68"/>
                    </a:lnTo>
                    <a:lnTo>
                      <a:pt x="44" y="73"/>
                    </a:lnTo>
                    <a:lnTo>
                      <a:pt x="47" y="77"/>
                    </a:lnTo>
                    <a:lnTo>
                      <a:pt x="51" y="81"/>
                    </a:lnTo>
                    <a:lnTo>
                      <a:pt x="55" y="87"/>
                    </a:lnTo>
                    <a:lnTo>
                      <a:pt x="60" y="91"/>
                    </a:lnTo>
                    <a:lnTo>
                      <a:pt x="64" y="96"/>
                    </a:lnTo>
                    <a:lnTo>
                      <a:pt x="67" y="100"/>
                    </a:lnTo>
                    <a:lnTo>
                      <a:pt x="72" y="106"/>
                    </a:lnTo>
                    <a:lnTo>
                      <a:pt x="75" y="110"/>
                    </a:lnTo>
                    <a:lnTo>
                      <a:pt x="79" y="116"/>
                    </a:lnTo>
                    <a:lnTo>
                      <a:pt x="83" y="120"/>
                    </a:lnTo>
                    <a:lnTo>
                      <a:pt x="86" y="126"/>
                    </a:lnTo>
                    <a:lnTo>
                      <a:pt x="90" y="130"/>
                    </a:lnTo>
                    <a:lnTo>
                      <a:pt x="94" y="134"/>
                    </a:lnTo>
                    <a:lnTo>
                      <a:pt x="97" y="138"/>
                    </a:lnTo>
                    <a:lnTo>
                      <a:pt x="101" y="144"/>
                    </a:lnTo>
                    <a:lnTo>
                      <a:pt x="104" y="145"/>
                    </a:lnTo>
                    <a:lnTo>
                      <a:pt x="107" y="144"/>
                    </a:lnTo>
                    <a:lnTo>
                      <a:pt x="107" y="142"/>
                    </a:lnTo>
                    <a:lnTo>
                      <a:pt x="108" y="140"/>
                    </a:lnTo>
                    <a:lnTo>
                      <a:pt x="110" y="137"/>
                    </a:lnTo>
                    <a:lnTo>
                      <a:pt x="111" y="134"/>
                    </a:lnTo>
                    <a:lnTo>
                      <a:pt x="111" y="130"/>
                    </a:lnTo>
                    <a:lnTo>
                      <a:pt x="113" y="126"/>
                    </a:lnTo>
                    <a:lnTo>
                      <a:pt x="113" y="123"/>
                    </a:lnTo>
                    <a:lnTo>
                      <a:pt x="114" y="120"/>
                    </a:lnTo>
                    <a:lnTo>
                      <a:pt x="114" y="114"/>
                    </a:lnTo>
                    <a:lnTo>
                      <a:pt x="115" y="113"/>
                    </a:lnTo>
                    <a:lnTo>
                      <a:pt x="110" y="109"/>
                    </a:lnTo>
                    <a:lnTo>
                      <a:pt x="107" y="103"/>
                    </a:lnTo>
                    <a:lnTo>
                      <a:pt x="103" y="99"/>
                    </a:lnTo>
                    <a:lnTo>
                      <a:pt x="99" y="93"/>
                    </a:lnTo>
                    <a:lnTo>
                      <a:pt x="96" y="88"/>
                    </a:lnTo>
                    <a:lnTo>
                      <a:pt x="92" y="85"/>
                    </a:lnTo>
                    <a:lnTo>
                      <a:pt x="87" y="80"/>
                    </a:lnTo>
                    <a:lnTo>
                      <a:pt x="85" y="77"/>
                    </a:lnTo>
                    <a:lnTo>
                      <a:pt x="82" y="73"/>
                    </a:lnTo>
                    <a:lnTo>
                      <a:pt x="78" y="68"/>
                    </a:lnTo>
                    <a:lnTo>
                      <a:pt x="75" y="66"/>
                    </a:lnTo>
                    <a:lnTo>
                      <a:pt x="72" y="61"/>
                    </a:lnTo>
                    <a:lnTo>
                      <a:pt x="68" y="59"/>
                    </a:lnTo>
                    <a:lnTo>
                      <a:pt x="67" y="54"/>
                    </a:lnTo>
                    <a:lnTo>
                      <a:pt x="64" y="52"/>
                    </a:lnTo>
                    <a:lnTo>
                      <a:pt x="61" y="49"/>
                    </a:lnTo>
                    <a:lnTo>
                      <a:pt x="55" y="43"/>
                    </a:lnTo>
                    <a:lnTo>
                      <a:pt x="51" y="38"/>
                    </a:lnTo>
                    <a:lnTo>
                      <a:pt x="46" y="34"/>
                    </a:lnTo>
                    <a:lnTo>
                      <a:pt x="43" y="29"/>
                    </a:lnTo>
                    <a:lnTo>
                      <a:pt x="39" y="25"/>
                    </a:lnTo>
                    <a:lnTo>
                      <a:pt x="36" y="21"/>
                    </a:lnTo>
                    <a:lnTo>
                      <a:pt x="32" y="18"/>
                    </a:lnTo>
                    <a:lnTo>
                      <a:pt x="30" y="15"/>
                    </a:lnTo>
                    <a:lnTo>
                      <a:pt x="25" y="10"/>
                    </a:lnTo>
                    <a:lnTo>
                      <a:pt x="21" y="7"/>
                    </a:lnTo>
                    <a:lnTo>
                      <a:pt x="16" y="4"/>
                    </a:lnTo>
                    <a:lnTo>
                      <a:pt x="14" y="3"/>
                    </a:lnTo>
                    <a:lnTo>
                      <a:pt x="9" y="0"/>
                    </a:lnTo>
                    <a:lnTo>
                      <a:pt x="9" y="0"/>
                    </a:lnTo>
                    <a:lnTo>
                      <a:pt x="1" y="28"/>
                    </a:lnTo>
                    <a:lnTo>
                      <a:pt x="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6" name="Freeform 276"/>
              <p:cNvSpPr>
                <a:spLocks/>
              </p:cNvSpPr>
              <p:nvPr/>
            </p:nvSpPr>
            <p:spPr bwMode="auto">
              <a:xfrm>
                <a:off x="3944" y="1829"/>
                <a:ext cx="82" cy="119"/>
              </a:xfrm>
              <a:custGeom>
                <a:avLst/>
                <a:gdLst>
                  <a:gd name="T0" fmla="*/ 21 w 82"/>
                  <a:gd name="T1" fmla="*/ 119 h 119"/>
                  <a:gd name="T2" fmla="*/ 82 w 82"/>
                  <a:gd name="T3" fmla="*/ 14 h 119"/>
                  <a:gd name="T4" fmla="*/ 57 w 82"/>
                  <a:gd name="T5" fmla="*/ 0 h 119"/>
                  <a:gd name="T6" fmla="*/ 0 w 82"/>
                  <a:gd name="T7" fmla="*/ 99 h 119"/>
                  <a:gd name="T8" fmla="*/ 21 w 82"/>
                  <a:gd name="T9" fmla="*/ 119 h 119"/>
                  <a:gd name="T10" fmla="*/ 21 w 82"/>
                  <a:gd name="T11" fmla="*/ 119 h 119"/>
                </a:gdLst>
                <a:ahLst/>
                <a:cxnLst>
                  <a:cxn ang="0">
                    <a:pos x="T0" y="T1"/>
                  </a:cxn>
                  <a:cxn ang="0">
                    <a:pos x="T2" y="T3"/>
                  </a:cxn>
                  <a:cxn ang="0">
                    <a:pos x="T4" y="T5"/>
                  </a:cxn>
                  <a:cxn ang="0">
                    <a:pos x="T6" y="T7"/>
                  </a:cxn>
                  <a:cxn ang="0">
                    <a:pos x="T8" y="T9"/>
                  </a:cxn>
                  <a:cxn ang="0">
                    <a:pos x="T10" y="T11"/>
                  </a:cxn>
                </a:cxnLst>
                <a:rect l="0" t="0" r="r" b="b"/>
                <a:pathLst>
                  <a:path w="82" h="119">
                    <a:moveTo>
                      <a:pt x="21" y="119"/>
                    </a:moveTo>
                    <a:lnTo>
                      <a:pt x="82" y="14"/>
                    </a:lnTo>
                    <a:lnTo>
                      <a:pt x="57" y="0"/>
                    </a:lnTo>
                    <a:lnTo>
                      <a:pt x="0" y="99"/>
                    </a:lnTo>
                    <a:lnTo>
                      <a:pt x="21" y="119"/>
                    </a:lnTo>
                    <a:lnTo>
                      <a:pt x="21"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7" name="Freeform 277"/>
              <p:cNvSpPr>
                <a:spLocks/>
              </p:cNvSpPr>
              <p:nvPr/>
            </p:nvSpPr>
            <p:spPr bwMode="auto">
              <a:xfrm>
                <a:off x="3968" y="2016"/>
                <a:ext cx="89" cy="117"/>
              </a:xfrm>
              <a:custGeom>
                <a:avLst/>
                <a:gdLst>
                  <a:gd name="T0" fmla="*/ 23 w 89"/>
                  <a:gd name="T1" fmla="*/ 117 h 117"/>
                  <a:gd name="T2" fmla="*/ 89 w 89"/>
                  <a:gd name="T3" fmla="*/ 14 h 117"/>
                  <a:gd name="T4" fmla="*/ 64 w 89"/>
                  <a:gd name="T5" fmla="*/ 0 h 117"/>
                  <a:gd name="T6" fmla="*/ 0 w 89"/>
                  <a:gd name="T7" fmla="*/ 101 h 117"/>
                  <a:gd name="T8" fmla="*/ 23 w 89"/>
                  <a:gd name="T9" fmla="*/ 117 h 117"/>
                  <a:gd name="T10" fmla="*/ 23 w 89"/>
                  <a:gd name="T11" fmla="*/ 117 h 117"/>
                </a:gdLst>
                <a:ahLst/>
                <a:cxnLst>
                  <a:cxn ang="0">
                    <a:pos x="T0" y="T1"/>
                  </a:cxn>
                  <a:cxn ang="0">
                    <a:pos x="T2" y="T3"/>
                  </a:cxn>
                  <a:cxn ang="0">
                    <a:pos x="T4" y="T5"/>
                  </a:cxn>
                  <a:cxn ang="0">
                    <a:pos x="T6" y="T7"/>
                  </a:cxn>
                  <a:cxn ang="0">
                    <a:pos x="T8" y="T9"/>
                  </a:cxn>
                  <a:cxn ang="0">
                    <a:pos x="T10" y="T11"/>
                  </a:cxn>
                </a:cxnLst>
                <a:rect l="0" t="0" r="r" b="b"/>
                <a:pathLst>
                  <a:path w="89" h="117">
                    <a:moveTo>
                      <a:pt x="23" y="117"/>
                    </a:moveTo>
                    <a:lnTo>
                      <a:pt x="89" y="14"/>
                    </a:lnTo>
                    <a:lnTo>
                      <a:pt x="64" y="0"/>
                    </a:lnTo>
                    <a:lnTo>
                      <a:pt x="0" y="101"/>
                    </a:lnTo>
                    <a:lnTo>
                      <a:pt x="23" y="117"/>
                    </a:lnTo>
                    <a:lnTo>
                      <a:pt x="23"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8" name="Freeform 278"/>
              <p:cNvSpPr>
                <a:spLocks/>
              </p:cNvSpPr>
              <p:nvPr/>
            </p:nvSpPr>
            <p:spPr bwMode="auto">
              <a:xfrm>
                <a:off x="3741" y="1919"/>
                <a:ext cx="47" cy="489"/>
              </a:xfrm>
              <a:custGeom>
                <a:avLst/>
                <a:gdLst>
                  <a:gd name="T0" fmla="*/ 18 w 47"/>
                  <a:gd name="T1" fmla="*/ 0 h 489"/>
                  <a:gd name="T2" fmla="*/ 0 w 47"/>
                  <a:gd name="T3" fmla="*/ 486 h 489"/>
                  <a:gd name="T4" fmla="*/ 27 w 47"/>
                  <a:gd name="T5" fmla="*/ 489 h 489"/>
                  <a:gd name="T6" fmla="*/ 47 w 47"/>
                  <a:gd name="T7" fmla="*/ 0 h 489"/>
                  <a:gd name="T8" fmla="*/ 18 w 47"/>
                  <a:gd name="T9" fmla="*/ 0 h 489"/>
                  <a:gd name="T10" fmla="*/ 18 w 47"/>
                  <a:gd name="T11" fmla="*/ 0 h 489"/>
                </a:gdLst>
                <a:ahLst/>
                <a:cxnLst>
                  <a:cxn ang="0">
                    <a:pos x="T0" y="T1"/>
                  </a:cxn>
                  <a:cxn ang="0">
                    <a:pos x="T2" y="T3"/>
                  </a:cxn>
                  <a:cxn ang="0">
                    <a:pos x="T4" y="T5"/>
                  </a:cxn>
                  <a:cxn ang="0">
                    <a:pos x="T6" y="T7"/>
                  </a:cxn>
                  <a:cxn ang="0">
                    <a:pos x="T8" y="T9"/>
                  </a:cxn>
                  <a:cxn ang="0">
                    <a:pos x="T10" y="T11"/>
                  </a:cxn>
                </a:cxnLst>
                <a:rect l="0" t="0" r="r" b="b"/>
                <a:pathLst>
                  <a:path w="47" h="489">
                    <a:moveTo>
                      <a:pt x="18" y="0"/>
                    </a:moveTo>
                    <a:lnTo>
                      <a:pt x="0" y="486"/>
                    </a:lnTo>
                    <a:lnTo>
                      <a:pt x="27" y="489"/>
                    </a:lnTo>
                    <a:lnTo>
                      <a:pt x="47" y="0"/>
                    </a:lnTo>
                    <a:lnTo>
                      <a:pt x="18"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59" name="Freeform 279"/>
              <p:cNvSpPr>
                <a:spLocks/>
              </p:cNvSpPr>
              <p:nvPr/>
            </p:nvSpPr>
            <p:spPr bwMode="auto">
              <a:xfrm>
                <a:off x="3593" y="2294"/>
                <a:ext cx="29" cy="56"/>
              </a:xfrm>
              <a:custGeom>
                <a:avLst/>
                <a:gdLst>
                  <a:gd name="T0" fmla="*/ 0 w 29"/>
                  <a:gd name="T1" fmla="*/ 0 h 56"/>
                  <a:gd name="T2" fmla="*/ 0 w 29"/>
                  <a:gd name="T3" fmla="*/ 56 h 56"/>
                  <a:gd name="T4" fmla="*/ 29 w 29"/>
                  <a:gd name="T5" fmla="*/ 56 h 56"/>
                  <a:gd name="T6" fmla="*/ 29 w 29"/>
                  <a:gd name="T7" fmla="*/ 0 h 56"/>
                  <a:gd name="T8" fmla="*/ 0 w 29"/>
                  <a:gd name="T9" fmla="*/ 0 h 56"/>
                  <a:gd name="T10" fmla="*/ 0 w 29"/>
                  <a:gd name="T11" fmla="*/ 0 h 56"/>
                </a:gdLst>
                <a:ahLst/>
                <a:cxnLst>
                  <a:cxn ang="0">
                    <a:pos x="T0" y="T1"/>
                  </a:cxn>
                  <a:cxn ang="0">
                    <a:pos x="T2" y="T3"/>
                  </a:cxn>
                  <a:cxn ang="0">
                    <a:pos x="T4" y="T5"/>
                  </a:cxn>
                  <a:cxn ang="0">
                    <a:pos x="T6" y="T7"/>
                  </a:cxn>
                  <a:cxn ang="0">
                    <a:pos x="T8" y="T9"/>
                  </a:cxn>
                  <a:cxn ang="0">
                    <a:pos x="T10" y="T11"/>
                  </a:cxn>
                </a:cxnLst>
                <a:rect l="0" t="0" r="r" b="b"/>
                <a:pathLst>
                  <a:path w="29" h="56">
                    <a:moveTo>
                      <a:pt x="0" y="0"/>
                    </a:moveTo>
                    <a:lnTo>
                      <a:pt x="0" y="56"/>
                    </a:lnTo>
                    <a:lnTo>
                      <a:pt x="29" y="56"/>
                    </a:lnTo>
                    <a:lnTo>
                      <a:pt x="29"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0" name="Freeform 280"/>
              <p:cNvSpPr>
                <a:spLocks/>
              </p:cNvSpPr>
              <p:nvPr/>
            </p:nvSpPr>
            <p:spPr bwMode="auto">
              <a:xfrm>
                <a:off x="3349" y="2245"/>
                <a:ext cx="35" cy="49"/>
              </a:xfrm>
              <a:custGeom>
                <a:avLst/>
                <a:gdLst>
                  <a:gd name="T0" fmla="*/ 0 w 35"/>
                  <a:gd name="T1" fmla="*/ 4 h 49"/>
                  <a:gd name="T2" fmla="*/ 7 w 35"/>
                  <a:gd name="T3" fmla="*/ 49 h 49"/>
                  <a:gd name="T4" fmla="*/ 35 w 35"/>
                  <a:gd name="T5" fmla="*/ 45 h 49"/>
                  <a:gd name="T6" fmla="*/ 29 w 35"/>
                  <a:gd name="T7" fmla="*/ 0 h 49"/>
                  <a:gd name="T8" fmla="*/ 0 w 35"/>
                  <a:gd name="T9" fmla="*/ 4 h 49"/>
                  <a:gd name="T10" fmla="*/ 0 w 35"/>
                  <a:gd name="T11" fmla="*/ 4 h 49"/>
                </a:gdLst>
                <a:ahLst/>
                <a:cxnLst>
                  <a:cxn ang="0">
                    <a:pos x="T0" y="T1"/>
                  </a:cxn>
                  <a:cxn ang="0">
                    <a:pos x="T2" y="T3"/>
                  </a:cxn>
                  <a:cxn ang="0">
                    <a:pos x="T4" y="T5"/>
                  </a:cxn>
                  <a:cxn ang="0">
                    <a:pos x="T6" y="T7"/>
                  </a:cxn>
                  <a:cxn ang="0">
                    <a:pos x="T8" y="T9"/>
                  </a:cxn>
                  <a:cxn ang="0">
                    <a:pos x="T10" y="T11"/>
                  </a:cxn>
                </a:cxnLst>
                <a:rect l="0" t="0" r="r" b="b"/>
                <a:pathLst>
                  <a:path w="35" h="49">
                    <a:moveTo>
                      <a:pt x="0" y="4"/>
                    </a:moveTo>
                    <a:lnTo>
                      <a:pt x="7" y="49"/>
                    </a:lnTo>
                    <a:lnTo>
                      <a:pt x="35" y="45"/>
                    </a:lnTo>
                    <a:lnTo>
                      <a:pt x="29"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1" name="Freeform 281"/>
              <p:cNvSpPr>
                <a:spLocks/>
              </p:cNvSpPr>
              <p:nvPr/>
            </p:nvSpPr>
            <p:spPr bwMode="auto">
              <a:xfrm>
                <a:off x="3297" y="2351"/>
                <a:ext cx="32" cy="50"/>
              </a:xfrm>
              <a:custGeom>
                <a:avLst/>
                <a:gdLst>
                  <a:gd name="T0" fmla="*/ 4 w 32"/>
                  <a:gd name="T1" fmla="*/ 0 h 50"/>
                  <a:gd name="T2" fmla="*/ 0 w 32"/>
                  <a:gd name="T3" fmla="*/ 47 h 50"/>
                  <a:gd name="T4" fmla="*/ 29 w 32"/>
                  <a:gd name="T5" fmla="*/ 50 h 50"/>
                  <a:gd name="T6" fmla="*/ 32 w 32"/>
                  <a:gd name="T7" fmla="*/ 3 h 50"/>
                  <a:gd name="T8" fmla="*/ 4 w 32"/>
                  <a:gd name="T9" fmla="*/ 0 h 50"/>
                  <a:gd name="T10" fmla="*/ 4 w 32"/>
                  <a:gd name="T11" fmla="*/ 0 h 50"/>
                </a:gdLst>
                <a:ahLst/>
                <a:cxnLst>
                  <a:cxn ang="0">
                    <a:pos x="T0" y="T1"/>
                  </a:cxn>
                  <a:cxn ang="0">
                    <a:pos x="T2" y="T3"/>
                  </a:cxn>
                  <a:cxn ang="0">
                    <a:pos x="T4" y="T5"/>
                  </a:cxn>
                  <a:cxn ang="0">
                    <a:pos x="T6" y="T7"/>
                  </a:cxn>
                  <a:cxn ang="0">
                    <a:pos x="T8" y="T9"/>
                  </a:cxn>
                  <a:cxn ang="0">
                    <a:pos x="T10" y="T11"/>
                  </a:cxn>
                </a:cxnLst>
                <a:rect l="0" t="0" r="r" b="b"/>
                <a:pathLst>
                  <a:path w="32" h="50">
                    <a:moveTo>
                      <a:pt x="4" y="0"/>
                    </a:moveTo>
                    <a:lnTo>
                      <a:pt x="0" y="47"/>
                    </a:lnTo>
                    <a:lnTo>
                      <a:pt x="29" y="50"/>
                    </a:lnTo>
                    <a:lnTo>
                      <a:pt x="32" y="3"/>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2" name="Freeform 282"/>
              <p:cNvSpPr>
                <a:spLocks/>
              </p:cNvSpPr>
              <p:nvPr/>
            </p:nvSpPr>
            <p:spPr bwMode="auto">
              <a:xfrm>
                <a:off x="3368" y="2419"/>
                <a:ext cx="34" cy="46"/>
              </a:xfrm>
              <a:custGeom>
                <a:avLst/>
                <a:gdLst>
                  <a:gd name="T0" fmla="*/ 0 w 34"/>
                  <a:gd name="T1" fmla="*/ 3 h 46"/>
                  <a:gd name="T2" fmla="*/ 4 w 34"/>
                  <a:gd name="T3" fmla="*/ 46 h 46"/>
                  <a:gd name="T4" fmla="*/ 34 w 34"/>
                  <a:gd name="T5" fmla="*/ 45 h 46"/>
                  <a:gd name="T6" fmla="*/ 30 w 34"/>
                  <a:gd name="T7" fmla="*/ 0 h 46"/>
                  <a:gd name="T8" fmla="*/ 0 w 34"/>
                  <a:gd name="T9" fmla="*/ 3 h 46"/>
                  <a:gd name="T10" fmla="*/ 0 w 34"/>
                  <a:gd name="T11" fmla="*/ 3 h 46"/>
                </a:gdLst>
                <a:ahLst/>
                <a:cxnLst>
                  <a:cxn ang="0">
                    <a:pos x="T0" y="T1"/>
                  </a:cxn>
                  <a:cxn ang="0">
                    <a:pos x="T2" y="T3"/>
                  </a:cxn>
                  <a:cxn ang="0">
                    <a:pos x="T4" y="T5"/>
                  </a:cxn>
                  <a:cxn ang="0">
                    <a:pos x="T6" y="T7"/>
                  </a:cxn>
                  <a:cxn ang="0">
                    <a:pos x="T8" y="T9"/>
                  </a:cxn>
                  <a:cxn ang="0">
                    <a:pos x="T10" y="T11"/>
                  </a:cxn>
                </a:cxnLst>
                <a:rect l="0" t="0" r="r" b="b"/>
                <a:pathLst>
                  <a:path w="34" h="46">
                    <a:moveTo>
                      <a:pt x="0" y="3"/>
                    </a:moveTo>
                    <a:lnTo>
                      <a:pt x="4" y="46"/>
                    </a:lnTo>
                    <a:lnTo>
                      <a:pt x="34" y="45"/>
                    </a:lnTo>
                    <a:lnTo>
                      <a:pt x="30" y="0"/>
                    </a:lnTo>
                    <a:lnTo>
                      <a:pt x="0"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3" name="Freeform 283"/>
              <p:cNvSpPr>
                <a:spLocks/>
              </p:cNvSpPr>
              <p:nvPr/>
            </p:nvSpPr>
            <p:spPr bwMode="auto">
              <a:xfrm>
                <a:off x="3519" y="2432"/>
                <a:ext cx="35" cy="58"/>
              </a:xfrm>
              <a:custGeom>
                <a:avLst/>
                <a:gdLst>
                  <a:gd name="T0" fmla="*/ 5 w 35"/>
                  <a:gd name="T1" fmla="*/ 0 h 58"/>
                  <a:gd name="T2" fmla="*/ 0 w 35"/>
                  <a:gd name="T3" fmla="*/ 54 h 58"/>
                  <a:gd name="T4" fmla="*/ 28 w 35"/>
                  <a:gd name="T5" fmla="*/ 58 h 58"/>
                  <a:gd name="T6" fmla="*/ 35 w 35"/>
                  <a:gd name="T7" fmla="*/ 4 h 58"/>
                  <a:gd name="T8" fmla="*/ 5 w 35"/>
                  <a:gd name="T9" fmla="*/ 0 h 58"/>
                  <a:gd name="T10" fmla="*/ 5 w 35"/>
                  <a:gd name="T11" fmla="*/ 0 h 58"/>
                </a:gdLst>
                <a:ahLst/>
                <a:cxnLst>
                  <a:cxn ang="0">
                    <a:pos x="T0" y="T1"/>
                  </a:cxn>
                  <a:cxn ang="0">
                    <a:pos x="T2" y="T3"/>
                  </a:cxn>
                  <a:cxn ang="0">
                    <a:pos x="T4" y="T5"/>
                  </a:cxn>
                  <a:cxn ang="0">
                    <a:pos x="T6" y="T7"/>
                  </a:cxn>
                  <a:cxn ang="0">
                    <a:pos x="T8" y="T9"/>
                  </a:cxn>
                  <a:cxn ang="0">
                    <a:pos x="T10" y="T11"/>
                  </a:cxn>
                </a:cxnLst>
                <a:rect l="0" t="0" r="r" b="b"/>
                <a:pathLst>
                  <a:path w="35" h="58">
                    <a:moveTo>
                      <a:pt x="5" y="0"/>
                    </a:moveTo>
                    <a:lnTo>
                      <a:pt x="0" y="54"/>
                    </a:lnTo>
                    <a:lnTo>
                      <a:pt x="28" y="58"/>
                    </a:lnTo>
                    <a:lnTo>
                      <a:pt x="35" y="4"/>
                    </a:lnTo>
                    <a:lnTo>
                      <a:pt x="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4" name="Freeform 284"/>
              <p:cNvSpPr>
                <a:spLocks/>
              </p:cNvSpPr>
              <p:nvPr/>
            </p:nvSpPr>
            <p:spPr bwMode="auto">
              <a:xfrm>
                <a:off x="3538" y="2177"/>
                <a:ext cx="30" cy="61"/>
              </a:xfrm>
              <a:custGeom>
                <a:avLst/>
                <a:gdLst>
                  <a:gd name="T0" fmla="*/ 0 w 30"/>
                  <a:gd name="T1" fmla="*/ 0 h 61"/>
                  <a:gd name="T2" fmla="*/ 0 w 30"/>
                  <a:gd name="T3" fmla="*/ 61 h 61"/>
                  <a:gd name="T4" fmla="*/ 30 w 30"/>
                  <a:gd name="T5" fmla="*/ 61 h 61"/>
                  <a:gd name="T6" fmla="*/ 30 w 30"/>
                  <a:gd name="T7" fmla="*/ 0 h 61"/>
                  <a:gd name="T8" fmla="*/ 0 w 30"/>
                  <a:gd name="T9" fmla="*/ 0 h 61"/>
                  <a:gd name="T10" fmla="*/ 0 w 30"/>
                  <a:gd name="T11" fmla="*/ 0 h 61"/>
                </a:gdLst>
                <a:ahLst/>
                <a:cxnLst>
                  <a:cxn ang="0">
                    <a:pos x="T0" y="T1"/>
                  </a:cxn>
                  <a:cxn ang="0">
                    <a:pos x="T2" y="T3"/>
                  </a:cxn>
                  <a:cxn ang="0">
                    <a:pos x="T4" y="T5"/>
                  </a:cxn>
                  <a:cxn ang="0">
                    <a:pos x="T6" y="T7"/>
                  </a:cxn>
                  <a:cxn ang="0">
                    <a:pos x="T8" y="T9"/>
                  </a:cxn>
                  <a:cxn ang="0">
                    <a:pos x="T10" y="T11"/>
                  </a:cxn>
                </a:cxnLst>
                <a:rect l="0" t="0" r="r" b="b"/>
                <a:pathLst>
                  <a:path w="30" h="61">
                    <a:moveTo>
                      <a:pt x="0" y="0"/>
                    </a:moveTo>
                    <a:lnTo>
                      <a:pt x="0" y="61"/>
                    </a:lnTo>
                    <a:lnTo>
                      <a:pt x="30" y="61"/>
                    </a:lnTo>
                    <a:lnTo>
                      <a:pt x="3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5" name="Freeform 285"/>
              <p:cNvSpPr>
                <a:spLocks/>
              </p:cNvSpPr>
              <p:nvPr/>
            </p:nvSpPr>
            <p:spPr bwMode="auto">
              <a:xfrm>
                <a:off x="3607" y="2425"/>
                <a:ext cx="44" cy="51"/>
              </a:xfrm>
              <a:custGeom>
                <a:avLst/>
                <a:gdLst>
                  <a:gd name="T0" fmla="*/ 0 w 44"/>
                  <a:gd name="T1" fmla="*/ 11 h 51"/>
                  <a:gd name="T2" fmla="*/ 16 w 44"/>
                  <a:gd name="T3" fmla="*/ 51 h 51"/>
                  <a:gd name="T4" fmla="*/ 44 w 44"/>
                  <a:gd name="T5" fmla="*/ 40 h 51"/>
                  <a:gd name="T6" fmla="*/ 26 w 44"/>
                  <a:gd name="T7" fmla="*/ 0 h 51"/>
                  <a:gd name="T8" fmla="*/ 0 w 44"/>
                  <a:gd name="T9" fmla="*/ 11 h 51"/>
                  <a:gd name="T10" fmla="*/ 0 w 44"/>
                  <a:gd name="T11" fmla="*/ 11 h 51"/>
                </a:gdLst>
                <a:ahLst/>
                <a:cxnLst>
                  <a:cxn ang="0">
                    <a:pos x="T0" y="T1"/>
                  </a:cxn>
                  <a:cxn ang="0">
                    <a:pos x="T2" y="T3"/>
                  </a:cxn>
                  <a:cxn ang="0">
                    <a:pos x="T4" y="T5"/>
                  </a:cxn>
                  <a:cxn ang="0">
                    <a:pos x="T6" y="T7"/>
                  </a:cxn>
                  <a:cxn ang="0">
                    <a:pos x="T8" y="T9"/>
                  </a:cxn>
                  <a:cxn ang="0">
                    <a:pos x="T10" y="T11"/>
                  </a:cxn>
                </a:cxnLst>
                <a:rect l="0" t="0" r="r" b="b"/>
                <a:pathLst>
                  <a:path w="44" h="51">
                    <a:moveTo>
                      <a:pt x="0" y="11"/>
                    </a:moveTo>
                    <a:lnTo>
                      <a:pt x="16" y="51"/>
                    </a:lnTo>
                    <a:lnTo>
                      <a:pt x="44" y="40"/>
                    </a:lnTo>
                    <a:lnTo>
                      <a:pt x="26" y="0"/>
                    </a:lnTo>
                    <a:lnTo>
                      <a:pt x="0" y="1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6" name="Freeform 286"/>
              <p:cNvSpPr>
                <a:spLocks/>
              </p:cNvSpPr>
              <p:nvPr/>
            </p:nvSpPr>
            <p:spPr bwMode="auto">
              <a:xfrm>
                <a:off x="3717" y="2464"/>
                <a:ext cx="30" cy="61"/>
              </a:xfrm>
              <a:custGeom>
                <a:avLst/>
                <a:gdLst>
                  <a:gd name="T0" fmla="*/ 0 w 30"/>
                  <a:gd name="T1" fmla="*/ 0 h 61"/>
                  <a:gd name="T2" fmla="*/ 0 w 30"/>
                  <a:gd name="T3" fmla="*/ 61 h 61"/>
                  <a:gd name="T4" fmla="*/ 30 w 30"/>
                  <a:gd name="T5" fmla="*/ 61 h 61"/>
                  <a:gd name="T6" fmla="*/ 30 w 30"/>
                  <a:gd name="T7" fmla="*/ 0 h 61"/>
                  <a:gd name="T8" fmla="*/ 0 w 30"/>
                  <a:gd name="T9" fmla="*/ 0 h 61"/>
                  <a:gd name="T10" fmla="*/ 0 w 30"/>
                  <a:gd name="T11" fmla="*/ 0 h 61"/>
                </a:gdLst>
                <a:ahLst/>
                <a:cxnLst>
                  <a:cxn ang="0">
                    <a:pos x="T0" y="T1"/>
                  </a:cxn>
                  <a:cxn ang="0">
                    <a:pos x="T2" y="T3"/>
                  </a:cxn>
                  <a:cxn ang="0">
                    <a:pos x="T4" y="T5"/>
                  </a:cxn>
                  <a:cxn ang="0">
                    <a:pos x="T6" y="T7"/>
                  </a:cxn>
                  <a:cxn ang="0">
                    <a:pos x="T8" y="T9"/>
                  </a:cxn>
                  <a:cxn ang="0">
                    <a:pos x="T10" y="T11"/>
                  </a:cxn>
                </a:cxnLst>
                <a:rect l="0" t="0" r="r" b="b"/>
                <a:pathLst>
                  <a:path w="30" h="61">
                    <a:moveTo>
                      <a:pt x="0" y="0"/>
                    </a:moveTo>
                    <a:lnTo>
                      <a:pt x="0" y="61"/>
                    </a:lnTo>
                    <a:lnTo>
                      <a:pt x="30" y="61"/>
                    </a:lnTo>
                    <a:lnTo>
                      <a:pt x="3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7" name="Freeform 287"/>
              <p:cNvSpPr>
                <a:spLocks/>
              </p:cNvSpPr>
              <p:nvPr/>
            </p:nvSpPr>
            <p:spPr bwMode="auto">
              <a:xfrm>
                <a:off x="3816" y="2362"/>
                <a:ext cx="32" cy="77"/>
              </a:xfrm>
              <a:custGeom>
                <a:avLst/>
                <a:gdLst>
                  <a:gd name="T0" fmla="*/ 29 w 32"/>
                  <a:gd name="T1" fmla="*/ 77 h 77"/>
                  <a:gd name="T2" fmla="*/ 32 w 32"/>
                  <a:gd name="T3" fmla="*/ 2 h 77"/>
                  <a:gd name="T4" fmla="*/ 4 w 32"/>
                  <a:gd name="T5" fmla="*/ 0 h 77"/>
                  <a:gd name="T6" fmla="*/ 0 w 32"/>
                  <a:gd name="T7" fmla="*/ 74 h 77"/>
                  <a:gd name="T8" fmla="*/ 29 w 32"/>
                  <a:gd name="T9" fmla="*/ 77 h 77"/>
                  <a:gd name="T10" fmla="*/ 29 w 32"/>
                  <a:gd name="T11" fmla="*/ 77 h 77"/>
                </a:gdLst>
                <a:ahLst/>
                <a:cxnLst>
                  <a:cxn ang="0">
                    <a:pos x="T0" y="T1"/>
                  </a:cxn>
                  <a:cxn ang="0">
                    <a:pos x="T2" y="T3"/>
                  </a:cxn>
                  <a:cxn ang="0">
                    <a:pos x="T4" y="T5"/>
                  </a:cxn>
                  <a:cxn ang="0">
                    <a:pos x="T6" y="T7"/>
                  </a:cxn>
                  <a:cxn ang="0">
                    <a:pos x="T8" y="T9"/>
                  </a:cxn>
                  <a:cxn ang="0">
                    <a:pos x="T10" y="T11"/>
                  </a:cxn>
                </a:cxnLst>
                <a:rect l="0" t="0" r="r" b="b"/>
                <a:pathLst>
                  <a:path w="32" h="77">
                    <a:moveTo>
                      <a:pt x="29" y="77"/>
                    </a:moveTo>
                    <a:lnTo>
                      <a:pt x="32" y="2"/>
                    </a:lnTo>
                    <a:lnTo>
                      <a:pt x="4" y="0"/>
                    </a:lnTo>
                    <a:lnTo>
                      <a:pt x="0" y="74"/>
                    </a:lnTo>
                    <a:lnTo>
                      <a:pt x="29" y="77"/>
                    </a:lnTo>
                    <a:lnTo>
                      <a:pt x="2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8" name="Freeform 288"/>
              <p:cNvSpPr>
                <a:spLocks/>
              </p:cNvSpPr>
              <p:nvPr/>
            </p:nvSpPr>
            <p:spPr bwMode="auto">
              <a:xfrm>
                <a:off x="4040" y="2297"/>
                <a:ext cx="35" cy="54"/>
              </a:xfrm>
              <a:custGeom>
                <a:avLst/>
                <a:gdLst>
                  <a:gd name="T0" fmla="*/ 28 w 35"/>
                  <a:gd name="T1" fmla="*/ 54 h 54"/>
                  <a:gd name="T2" fmla="*/ 35 w 35"/>
                  <a:gd name="T3" fmla="*/ 4 h 54"/>
                  <a:gd name="T4" fmla="*/ 7 w 35"/>
                  <a:gd name="T5" fmla="*/ 0 h 54"/>
                  <a:gd name="T6" fmla="*/ 0 w 35"/>
                  <a:gd name="T7" fmla="*/ 50 h 54"/>
                  <a:gd name="T8" fmla="*/ 28 w 35"/>
                  <a:gd name="T9" fmla="*/ 54 h 54"/>
                  <a:gd name="T10" fmla="*/ 28 w 35"/>
                  <a:gd name="T11" fmla="*/ 54 h 54"/>
                </a:gdLst>
                <a:ahLst/>
                <a:cxnLst>
                  <a:cxn ang="0">
                    <a:pos x="T0" y="T1"/>
                  </a:cxn>
                  <a:cxn ang="0">
                    <a:pos x="T2" y="T3"/>
                  </a:cxn>
                  <a:cxn ang="0">
                    <a:pos x="T4" y="T5"/>
                  </a:cxn>
                  <a:cxn ang="0">
                    <a:pos x="T6" y="T7"/>
                  </a:cxn>
                  <a:cxn ang="0">
                    <a:pos x="T8" y="T9"/>
                  </a:cxn>
                  <a:cxn ang="0">
                    <a:pos x="T10" y="T11"/>
                  </a:cxn>
                </a:cxnLst>
                <a:rect l="0" t="0" r="r" b="b"/>
                <a:pathLst>
                  <a:path w="35" h="54">
                    <a:moveTo>
                      <a:pt x="28" y="54"/>
                    </a:moveTo>
                    <a:lnTo>
                      <a:pt x="35" y="4"/>
                    </a:lnTo>
                    <a:lnTo>
                      <a:pt x="7" y="0"/>
                    </a:lnTo>
                    <a:lnTo>
                      <a:pt x="0" y="50"/>
                    </a:lnTo>
                    <a:lnTo>
                      <a:pt x="28" y="54"/>
                    </a:lnTo>
                    <a:lnTo>
                      <a:pt x="28"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9" name="Freeform 289"/>
              <p:cNvSpPr>
                <a:spLocks/>
              </p:cNvSpPr>
              <p:nvPr/>
            </p:nvSpPr>
            <p:spPr bwMode="auto">
              <a:xfrm>
                <a:off x="4216" y="2365"/>
                <a:ext cx="32" cy="46"/>
              </a:xfrm>
              <a:custGeom>
                <a:avLst/>
                <a:gdLst>
                  <a:gd name="T0" fmla="*/ 3 w 32"/>
                  <a:gd name="T1" fmla="*/ 0 h 46"/>
                  <a:gd name="T2" fmla="*/ 0 w 32"/>
                  <a:gd name="T3" fmla="*/ 45 h 46"/>
                  <a:gd name="T4" fmla="*/ 29 w 32"/>
                  <a:gd name="T5" fmla="*/ 46 h 46"/>
                  <a:gd name="T6" fmla="*/ 32 w 32"/>
                  <a:gd name="T7" fmla="*/ 3 h 46"/>
                  <a:gd name="T8" fmla="*/ 3 w 32"/>
                  <a:gd name="T9" fmla="*/ 0 h 46"/>
                  <a:gd name="T10" fmla="*/ 3 w 32"/>
                  <a:gd name="T11" fmla="*/ 0 h 46"/>
                </a:gdLst>
                <a:ahLst/>
                <a:cxnLst>
                  <a:cxn ang="0">
                    <a:pos x="T0" y="T1"/>
                  </a:cxn>
                  <a:cxn ang="0">
                    <a:pos x="T2" y="T3"/>
                  </a:cxn>
                  <a:cxn ang="0">
                    <a:pos x="T4" y="T5"/>
                  </a:cxn>
                  <a:cxn ang="0">
                    <a:pos x="T6" y="T7"/>
                  </a:cxn>
                  <a:cxn ang="0">
                    <a:pos x="T8" y="T9"/>
                  </a:cxn>
                  <a:cxn ang="0">
                    <a:pos x="T10" y="T11"/>
                  </a:cxn>
                </a:cxnLst>
                <a:rect l="0" t="0" r="r" b="b"/>
                <a:pathLst>
                  <a:path w="32" h="46">
                    <a:moveTo>
                      <a:pt x="3" y="0"/>
                    </a:moveTo>
                    <a:lnTo>
                      <a:pt x="0" y="45"/>
                    </a:lnTo>
                    <a:lnTo>
                      <a:pt x="29" y="46"/>
                    </a:lnTo>
                    <a:lnTo>
                      <a:pt x="32" y="3"/>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0" name="Freeform 290"/>
              <p:cNvSpPr>
                <a:spLocks/>
              </p:cNvSpPr>
              <p:nvPr/>
            </p:nvSpPr>
            <p:spPr bwMode="auto">
              <a:xfrm>
                <a:off x="4149" y="2423"/>
                <a:ext cx="40" cy="59"/>
              </a:xfrm>
              <a:custGeom>
                <a:avLst/>
                <a:gdLst>
                  <a:gd name="T0" fmla="*/ 14 w 40"/>
                  <a:gd name="T1" fmla="*/ 0 h 59"/>
                  <a:gd name="T2" fmla="*/ 0 w 40"/>
                  <a:gd name="T3" fmla="*/ 52 h 59"/>
                  <a:gd name="T4" fmla="*/ 28 w 40"/>
                  <a:gd name="T5" fmla="*/ 59 h 59"/>
                  <a:gd name="T6" fmla="*/ 40 w 40"/>
                  <a:gd name="T7" fmla="*/ 7 h 59"/>
                  <a:gd name="T8" fmla="*/ 14 w 40"/>
                  <a:gd name="T9" fmla="*/ 0 h 59"/>
                  <a:gd name="T10" fmla="*/ 14 w 40"/>
                  <a:gd name="T11" fmla="*/ 0 h 59"/>
                </a:gdLst>
                <a:ahLst/>
                <a:cxnLst>
                  <a:cxn ang="0">
                    <a:pos x="T0" y="T1"/>
                  </a:cxn>
                  <a:cxn ang="0">
                    <a:pos x="T2" y="T3"/>
                  </a:cxn>
                  <a:cxn ang="0">
                    <a:pos x="T4" y="T5"/>
                  </a:cxn>
                  <a:cxn ang="0">
                    <a:pos x="T6" y="T7"/>
                  </a:cxn>
                  <a:cxn ang="0">
                    <a:pos x="T8" y="T9"/>
                  </a:cxn>
                  <a:cxn ang="0">
                    <a:pos x="T10" y="T11"/>
                  </a:cxn>
                </a:cxnLst>
                <a:rect l="0" t="0" r="r" b="b"/>
                <a:pathLst>
                  <a:path w="40" h="59">
                    <a:moveTo>
                      <a:pt x="14" y="0"/>
                    </a:moveTo>
                    <a:lnTo>
                      <a:pt x="0" y="52"/>
                    </a:lnTo>
                    <a:lnTo>
                      <a:pt x="28" y="59"/>
                    </a:lnTo>
                    <a:lnTo>
                      <a:pt x="40" y="7"/>
                    </a:lnTo>
                    <a:lnTo>
                      <a:pt x="14"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1" name="Freeform 291"/>
              <p:cNvSpPr>
                <a:spLocks/>
              </p:cNvSpPr>
              <p:nvPr/>
            </p:nvSpPr>
            <p:spPr bwMode="auto">
              <a:xfrm>
                <a:off x="4083" y="2456"/>
                <a:ext cx="33" cy="44"/>
              </a:xfrm>
              <a:custGeom>
                <a:avLst/>
                <a:gdLst>
                  <a:gd name="T0" fmla="*/ 5 w 33"/>
                  <a:gd name="T1" fmla="*/ 0 h 44"/>
                  <a:gd name="T2" fmla="*/ 0 w 33"/>
                  <a:gd name="T3" fmla="*/ 41 h 44"/>
                  <a:gd name="T4" fmla="*/ 30 w 33"/>
                  <a:gd name="T5" fmla="*/ 44 h 44"/>
                  <a:gd name="T6" fmla="*/ 33 w 33"/>
                  <a:gd name="T7" fmla="*/ 4 h 44"/>
                  <a:gd name="T8" fmla="*/ 5 w 33"/>
                  <a:gd name="T9" fmla="*/ 0 h 44"/>
                  <a:gd name="T10" fmla="*/ 5 w 33"/>
                  <a:gd name="T11" fmla="*/ 0 h 44"/>
                </a:gdLst>
                <a:ahLst/>
                <a:cxnLst>
                  <a:cxn ang="0">
                    <a:pos x="T0" y="T1"/>
                  </a:cxn>
                  <a:cxn ang="0">
                    <a:pos x="T2" y="T3"/>
                  </a:cxn>
                  <a:cxn ang="0">
                    <a:pos x="T4" y="T5"/>
                  </a:cxn>
                  <a:cxn ang="0">
                    <a:pos x="T6" y="T7"/>
                  </a:cxn>
                  <a:cxn ang="0">
                    <a:pos x="T8" y="T9"/>
                  </a:cxn>
                  <a:cxn ang="0">
                    <a:pos x="T10" y="T11"/>
                  </a:cxn>
                </a:cxnLst>
                <a:rect l="0" t="0" r="r" b="b"/>
                <a:pathLst>
                  <a:path w="33" h="44">
                    <a:moveTo>
                      <a:pt x="5" y="0"/>
                    </a:moveTo>
                    <a:lnTo>
                      <a:pt x="0" y="41"/>
                    </a:lnTo>
                    <a:lnTo>
                      <a:pt x="30" y="44"/>
                    </a:lnTo>
                    <a:lnTo>
                      <a:pt x="33" y="4"/>
                    </a:lnTo>
                    <a:lnTo>
                      <a:pt x="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2" name="Freeform 292"/>
              <p:cNvSpPr>
                <a:spLocks/>
              </p:cNvSpPr>
              <p:nvPr/>
            </p:nvSpPr>
            <p:spPr bwMode="auto">
              <a:xfrm>
                <a:off x="4281" y="1710"/>
                <a:ext cx="72" cy="747"/>
              </a:xfrm>
              <a:custGeom>
                <a:avLst/>
                <a:gdLst>
                  <a:gd name="T0" fmla="*/ 42 w 72"/>
                  <a:gd name="T1" fmla="*/ 5 h 747"/>
                  <a:gd name="T2" fmla="*/ 41 w 72"/>
                  <a:gd name="T3" fmla="*/ 13 h 747"/>
                  <a:gd name="T4" fmla="*/ 39 w 72"/>
                  <a:gd name="T5" fmla="*/ 27 h 747"/>
                  <a:gd name="T6" fmla="*/ 37 w 72"/>
                  <a:gd name="T7" fmla="*/ 47 h 747"/>
                  <a:gd name="T8" fmla="*/ 37 w 72"/>
                  <a:gd name="T9" fmla="*/ 69 h 747"/>
                  <a:gd name="T10" fmla="*/ 34 w 72"/>
                  <a:gd name="T11" fmla="*/ 96 h 747"/>
                  <a:gd name="T12" fmla="*/ 31 w 72"/>
                  <a:gd name="T13" fmla="*/ 125 h 747"/>
                  <a:gd name="T14" fmla="*/ 27 w 72"/>
                  <a:gd name="T15" fmla="*/ 158 h 747"/>
                  <a:gd name="T16" fmla="*/ 24 w 72"/>
                  <a:gd name="T17" fmla="*/ 195 h 747"/>
                  <a:gd name="T18" fmla="*/ 21 w 72"/>
                  <a:gd name="T19" fmla="*/ 234 h 747"/>
                  <a:gd name="T20" fmla="*/ 19 w 72"/>
                  <a:gd name="T21" fmla="*/ 274 h 747"/>
                  <a:gd name="T22" fmla="*/ 16 w 72"/>
                  <a:gd name="T23" fmla="*/ 316 h 747"/>
                  <a:gd name="T24" fmla="*/ 13 w 72"/>
                  <a:gd name="T25" fmla="*/ 362 h 747"/>
                  <a:gd name="T26" fmla="*/ 10 w 72"/>
                  <a:gd name="T27" fmla="*/ 408 h 747"/>
                  <a:gd name="T28" fmla="*/ 7 w 72"/>
                  <a:gd name="T29" fmla="*/ 456 h 747"/>
                  <a:gd name="T30" fmla="*/ 5 w 72"/>
                  <a:gd name="T31" fmla="*/ 503 h 747"/>
                  <a:gd name="T32" fmla="*/ 2 w 72"/>
                  <a:gd name="T33" fmla="*/ 552 h 747"/>
                  <a:gd name="T34" fmla="*/ 0 w 72"/>
                  <a:gd name="T35" fmla="*/ 601 h 747"/>
                  <a:gd name="T36" fmla="*/ 0 w 72"/>
                  <a:gd name="T37" fmla="*/ 649 h 747"/>
                  <a:gd name="T38" fmla="*/ 0 w 72"/>
                  <a:gd name="T39" fmla="*/ 700 h 747"/>
                  <a:gd name="T40" fmla="*/ 0 w 72"/>
                  <a:gd name="T41" fmla="*/ 747 h 747"/>
                  <a:gd name="T42" fmla="*/ 28 w 72"/>
                  <a:gd name="T43" fmla="*/ 715 h 747"/>
                  <a:gd name="T44" fmla="*/ 28 w 72"/>
                  <a:gd name="T45" fmla="*/ 666 h 747"/>
                  <a:gd name="T46" fmla="*/ 30 w 72"/>
                  <a:gd name="T47" fmla="*/ 617 h 747"/>
                  <a:gd name="T48" fmla="*/ 31 w 72"/>
                  <a:gd name="T49" fmla="*/ 568 h 747"/>
                  <a:gd name="T50" fmla="*/ 34 w 72"/>
                  <a:gd name="T51" fmla="*/ 520 h 747"/>
                  <a:gd name="T52" fmla="*/ 34 w 72"/>
                  <a:gd name="T53" fmla="*/ 472 h 747"/>
                  <a:gd name="T54" fmla="*/ 37 w 72"/>
                  <a:gd name="T55" fmla="*/ 425 h 747"/>
                  <a:gd name="T56" fmla="*/ 39 w 72"/>
                  <a:gd name="T57" fmla="*/ 379 h 747"/>
                  <a:gd name="T58" fmla="*/ 44 w 72"/>
                  <a:gd name="T59" fmla="*/ 334 h 747"/>
                  <a:gd name="T60" fmla="*/ 45 w 72"/>
                  <a:gd name="T61" fmla="*/ 291 h 747"/>
                  <a:gd name="T62" fmla="*/ 49 w 72"/>
                  <a:gd name="T63" fmla="*/ 251 h 747"/>
                  <a:gd name="T64" fmla="*/ 52 w 72"/>
                  <a:gd name="T65" fmla="*/ 210 h 747"/>
                  <a:gd name="T66" fmla="*/ 55 w 72"/>
                  <a:gd name="T67" fmla="*/ 172 h 747"/>
                  <a:gd name="T68" fmla="*/ 58 w 72"/>
                  <a:gd name="T69" fmla="*/ 139 h 747"/>
                  <a:gd name="T70" fmla="*/ 60 w 72"/>
                  <a:gd name="T71" fmla="*/ 108 h 747"/>
                  <a:gd name="T72" fmla="*/ 63 w 72"/>
                  <a:gd name="T73" fmla="*/ 80 h 747"/>
                  <a:gd name="T74" fmla="*/ 66 w 72"/>
                  <a:gd name="T75" fmla="*/ 57 h 747"/>
                  <a:gd name="T76" fmla="*/ 67 w 72"/>
                  <a:gd name="T77" fmla="*/ 37 h 747"/>
                  <a:gd name="T78" fmla="*/ 70 w 72"/>
                  <a:gd name="T79" fmla="*/ 22 h 747"/>
                  <a:gd name="T80" fmla="*/ 70 w 72"/>
                  <a:gd name="T81" fmla="*/ 9 h 747"/>
                  <a:gd name="T82" fmla="*/ 72 w 72"/>
                  <a:gd name="T83" fmla="*/ 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747">
                    <a:moveTo>
                      <a:pt x="44" y="0"/>
                    </a:moveTo>
                    <a:lnTo>
                      <a:pt x="44" y="1"/>
                    </a:lnTo>
                    <a:lnTo>
                      <a:pt x="42" y="5"/>
                    </a:lnTo>
                    <a:lnTo>
                      <a:pt x="42" y="6"/>
                    </a:lnTo>
                    <a:lnTo>
                      <a:pt x="42" y="9"/>
                    </a:lnTo>
                    <a:lnTo>
                      <a:pt x="41" y="13"/>
                    </a:lnTo>
                    <a:lnTo>
                      <a:pt x="41" y="18"/>
                    </a:lnTo>
                    <a:lnTo>
                      <a:pt x="39" y="22"/>
                    </a:lnTo>
                    <a:lnTo>
                      <a:pt x="39" y="27"/>
                    </a:lnTo>
                    <a:lnTo>
                      <a:pt x="38" y="33"/>
                    </a:lnTo>
                    <a:lnTo>
                      <a:pt x="38" y="40"/>
                    </a:lnTo>
                    <a:lnTo>
                      <a:pt x="37" y="47"/>
                    </a:lnTo>
                    <a:lnTo>
                      <a:pt x="37" y="54"/>
                    </a:lnTo>
                    <a:lnTo>
                      <a:pt x="37" y="61"/>
                    </a:lnTo>
                    <a:lnTo>
                      <a:pt x="37" y="69"/>
                    </a:lnTo>
                    <a:lnTo>
                      <a:pt x="35" y="78"/>
                    </a:lnTo>
                    <a:lnTo>
                      <a:pt x="34" y="87"/>
                    </a:lnTo>
                    <a:lnTo>
                      <a:pt x="34" y="96"/>
                    </a:lnTo>
                    <a:lnTo>
                      <a:pt x="33" y="105"/>
                    </a:lnTo>
                    <a:lnTo>
                      <a:pt x="31" y="115"/>
                    </a:lnTo>
                    <a:lnTo>
                      <a:pt x="31" y="125"/>
                    </a:lnTo>
                    <a:lnTo>
                      <a:pt x="30" y="136"/>
                    </a:lnTo>
                    <a:lnTo>
                      <a:pt x="30" y="147"/>
                    </a:lnTo>
                    <a:lnTo>
                      <a:pt x="27" y="158"/>
                    </a:lnTo>
                    <a:lnTo>
                      <a:pt x="27" y="170"/>
                    </a:lnTo>
                    <a:lnTo>
                      <a:pt x="26" y="182"/>
                    </a:lnTo>
                    <a:lnTo>
                      <a:pt x="24" y="195"/>
                    </a:lnTo>
                    <a:lnTo>
                      <a:pt x="23" y="207"/>
                    </a:lnTo>
                    <a:lnTo>
                      <a:pt x="23" y="220"/>
                    </a:lnTo>
                    <a:lnTo>
                      <a:pt x="21" y="234"/>
                    </a:lnTo>
                    <a:lnTo>
                      <a:pt x="21" y="248"/>
                    </a:lnTo>
                    <a:lnTo>
                      <a:pt x="20" y="260"/>
                    </a:lnTo>
                    <a:lnTo>
                      <a:pt x="19" y="274"/>
                    </a:lnTo>
                    <a:lnTo>
                      <a:pt x="17" y="288"/>
                    </a:lnTo>
                    <a:lnTo>
                      <a:pt x="17" y="304"/>
                    </a:lnTo>
                    <a:lnTo>
                      <a:pt x="16" y="316"/>
                    </a:lnTo>
                    <a:lnTo>
                      <a:pt x="14" y="331"/>
                    </a:lnTo>
                    <a:lnTo>
                      <a:pt x="13" y="347"/>
                    </a:lnTo>
                    <a:lnTo>
                      <a:pt x="13" y="362"/>
                    </a:lnTo>
                    <a:lnTo>
                      <a:pt x="12" y="377"/>
                    </a:lnTo>
                    <a:lnTo>
                      <a:pt x="12" y="391"/>
                    </a:lnTo>
                    <a:lnTo>
                      <a:pt x="10" y="408"/>
                    </a:lnTo>
                    <a:lnTo>
                      <a:pt x="9" y="423"/>
                    </a:lnTo>
                    <a:lnTo>
                      <a:pt x="9" y="439"/>
                    </a:lnTo>
                    <a:lnTo>
                      <a:pt x="7" y="456"/>
                    </a:lnTo>
                    <a:lnTo>
                      <a:pt x="6" y="471"/>
                    </a:lnTo>
                    <a:lnTo>
                      <a:pt x="6" y="488"/>
                    </a:lnTo>
                    <a:lnTo>
                      <a:pt x="5" y="503"/>
                    </a:lnTo>
                    <a:lnTo>
                      <a:pt x="5" y="520"/>
                    </a:lnTo>
                    <a:lnTo>
                      <a:pt x="3" y="535"/>
                    </a:lnTo>
                    <a:lnTo>
                      <a:pt x="2" y="552"/>
                    </a:lnTo>
                    <a:lnTo>
                      <a:pt x="2" y="567"/>
                    </a:lnTo>
                    <a:lnTo>
                      <a:pt x="2" y="584"/>
                    </a:lnTo>
                    <a:lnTo>
                      <a:pt x="0" y="601"/>
                    </a:lnTo>
                    <a:lnTo>
                      <a:pt x="0" y="617"/>
                    </a:lnTo>
                    <a:lnTo>
                      <a:pt x="0" y="633"/>
                    </a:lnTo>
                    <a:lnTo>
                      <a:pt x="0" y="649"/>
                    </a:lnTo>
                    <a:lnTo>
                      <a:pt x="0" y="666"/>
                    </a:lnTo>
                    <a:lnTo>
                      <a:pt x="0" y="683"/>
                    </a:lnTo>
                    <a:lnTo>
                      <a:pt x="0" y="700"/>
                    </a:lnTo>
                    <a:lnTo>
                      <a:pt x="0" y="715"/>
                    </a:lnTo>
                    <a:lnTo>
                      <a:pt x="0" y="732"/>
                    </a:lnTo>
                    <a:lnTo>
                      <a:pt x="0" y="747"/>
                    </a:lnTo>
                    <a:lnTo>
                      <a:pt x="28" y="747"/>
                    </a:lnTo>
                    <a:lnTo>
                      <a:pt x="28" y="732"/>
                    </a:lnTo>
                    <a:lnTo>
                      <a:pt x="28" y="715"/>
                    </a:lnTo>
                    <a:lnTo>
                      <a:pt x="28" y="700"/>
                    </a:lnTo>
                    <a:lnTo>
                      <a:pt x="28" y="683"/>
                    </a:lnTo>
                    <a:lnTo>
                      <a:pt x="28" y="666"/>
                    </a:lnTo>
                    <a:lnTo>
                      <a:pt x="28" y="649"/>
                    </a:lnTo>
                    <a:lnTo>
                      <a:pt x="30" y="634"/>
                    </a:lnTo>
                    <a:lnTo>
                      <a:pt x="30" y="617"/>
                    </a:lnTo>
                    <a:lnTo>
                      <a:pt x="30" y="602"/>
                    </a:lnTo>
                    <a:lnTo>
                      <a:pt x="30" y="585"/>
                    </a:lnTo>
                    <a:lnTo>
                      <a:pt x="31" y="568"/>
                    </a:lnTo>
                    <a:lnTo>
                      <a:pt x="31" y="553"/>
                    </a:lnTo>
                    <a:lnTo>
                      <a:pt x="33" y="536"/>
                    </a:lnTo>
                    <a:lnTo>
                      <a:pt x="34" y="520"/>
                    </a:lnTo>
                    <a:lnTo>
                      <a:pt x="34" y="504"/>
                    </a:lnTo>
                    <a:lnTo>
                      <a:pt x="34" y="489"/>
                    </a:lnTo>
                    <a:lnTo>
                      <a:pt x="34" y="472"/>
                    </a:lnTo>
                    <a:lnTo>
                      <a:pt x="35" y="457"/>
                    </a:lnTo>
                    <a:lnTo>
                      <a:pt x="37" y="440"/>
                    </a:lnTo>
                    <a:lnTo>
                      <a:pt x="37" y="425"/>
                    </a:lnTo>
                    <a:lnTo>
                      <a:pt x="38" y="409"/>
                    </a:lnTo>
                    <a:lnTo>
                      <a:pt x="39" y="394"/>
                    </a:lnTo>
                    <a:lnTo>
                      <a:pt x="39" y="379"/>
                    </a:lnTo>
                    <a:lnTo>
                      <a:pt x="42" y="363"/>
                    </a:lnTo>
                    <a:lnTo>
                      <a:pt x="42" y="348"/>
                    </a:lnTo>
                    <a:lnTo>
                      <a:pt x="44" y="334"/>
                    </a:lnTo>
                    <a:lnTo>
                      <a:pt x="44" y="319"/>
                    </a:lnTo>
                    <a:lnTo>
                      <a:pt x="45" y="305"/>
                    </a:lnTo>
                    <a:lnTo>
                      <a:pt x="45" y="291"/>
                    </a:lnTo>
                    <a:lnTo>
                      <a:pt x="48" y="277"/>
                    </a:lnTo>
                    <a:lnTo>
                      <a:pt x="48" y="263"/>
                    </a:lnTo>
                    <a:lnTo>
                      <a:pt x="49" y="251"/>
                    </a:lnTo>
                    <a:lnTo>
                      <a:pt x="51" y="237"/>
                    </a:lnTo>
                    <a:lnTo>
                      <a:pt x="52" y="223"/>
                    </a:lnTo>
                    <a:lnTo>
                      <a:pt x="52" y="210"/>
                    </a:lnTo>
                    <a:lnTo>
                      <a:pt x="53" y="198"/>
                    </a:lnTo>
                    <a:lnTo>
                      <a:pt x="55" y="185"/>
                    </a:lnTo>
                    <a:lnTo>
                      <a:pt x="55" y="172"/>
                    </a:lnTo>
                    <a:lnTo>
                      <a:pt x="56" y="161"/>
                    </a:lnTo>
                    <a:lnTo>
                      <a:pt x="58" y="150"/>
                    </a:lnTo>
                    <a:lnTo>
                      <a:pt x="58" y="139"/>
                    </a:lnTo>
                    <a:lnTo>
                      <a:pt x="59" y="128"/>
                    </a:lnTo>
                    <a:lnTo>
                      <a:pt x="59" y="118"/>
                    </a:lnTo>
                    <a:lnTo>
                      <a:pt x="60" y="108"/>
                    </a:lnTo>
                    <a:lnTo>
                      <a:pt x="62" y="99"/>
                    </a:lnTo>
                    <a:lnTo>
                      <a:pt x="63" y="90"/>
                    </a:lnTo>
                    <a:lnTo>
                      <a:pt x="63" y="80"/>
                    </a:lnTo>
                    <a:lnTo>
                      <a:pt x="65" y="72"/>
                    </a:lnTo>
                    <a:lnTo>
                      <a:pt x="66" y="64"/>
                    </a:lnTo>
                    <a:lnTo>
                      <a:pt x="66" y="57"/>
                    </a:lnTo>
                    <a:lnTo>
                      <a:pt x="66" y="50"/>
                    </a:lnTo>
                    <a:lnTo>
                      <a:pt x="67" y="43"/>
                    </a:lnTo>
                    <a:lnTo>
                      <a:pt x="67" y="37"/>
                    </a:lnTo>
                    <a:lnTo>
                      <a:pt x="69" y="32"/>
                    </a:lnTo>
                    <a:lnTo>
                      <a:pt x="69" y="26"/>
                    </a:lnTo>
                    <a:lnTo>
                      <a:pt x="70" y="22"/>
                    </a:lnTo>
                    <a:lnTo>
                      <a:pt x="70" y="16"/>
                    </a:lnTo>
                    <a:lnTo>
                      <a:pt x="70" y="13"/>
                    </a:lnTo>
                    <a:lnTo>
                      <a:pt x="70" y="9"/>
                    </a:lnTo>
                    <a:lnTo>
                      <a:pt x="70" y="8"/>
                    </a:lnTo>
                    <a:lnTo>
                      <a:pt x="72" y="4"/>
                    </a:lnTo>
                    <a:lnTo>
                      <a:pt x="72" y="2"/>
                    </a:lnTo>
                    <a:lnTo>
                      <a:pt x="44"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3" name="Freeform 293"/>
              <p:cNvSpPr>
                <a:spLocks/>
              </p:cNvSpPr>
              <p:nvPr/>
            </p:nvSpPr>
            <p:spPr bwMode="auto">
              <a:xfrm>
                <a:off x="4281" y="1761"/>
                <a:ext cx="113" cy="711"/>
              </a:xfrm>
              <a:custGeom>
                <a:avLst/>
                <a:gdLst>
                  <a:gd name="T0" fmla="*/ 65 w 113"/>
                  <a:gd name="T1" fmla="*/ 674 h 711"/>
                  <a:gd name="T2" fmla="*/ 0 w 113"/>
                  <a:gd name="T3" fmla="*/ 711 h 711"/>
                  <a:gd name="T4" fmla="*/ 92 w 113"/>
                  <a:gd name="T5" fmla="*/ 692 h 711"/>
                  <a:gd name="T6" fmla="*/ 92 w 113"/>
                  <a:gd name="T7" fmla="*/ 669 h 711"/>
                  <a:gd name="T8" fmla="*/ 94 w 113"/>
                  <a:gd name="T9" fmla="*/ 647 h 711"/>
                  <a:gd name="T10" fmla="*/ 94 w 113"/>
                  <a:gd name="T11" fmla="*/ 625 h 711"/>
                  <a:gd name="T12" fmla="*/ 95 w 113"/>
                  <a:gd name="T13" fmla="*/ 604 h 711"/>
                  <a:gd name="T14" fmla="*/ 95 w 113"/>
                  <a:gd name="T15" fmla="*/ 582 h 711"/>
                  <a:gd name="T16" fmla="*/ 95 w 113"/>
                  <a:gd name="T17" fmla="*/ 559 h 711"/>
                  <a:gd name="T18" fmla="*/ 97 w 113"/>
                  <a:gd name="T19" fmla="*/ 537 h 711"/>
                  <a:gd name="T20" fmla="*/ 98 w 113"/>
                  <a:gd name="T21" fmla="*/ 516 h 711"/>
                  <a:gd name="T22" fmla="*/ 98 w 113"/>
                  <a:gd name="T23" fmla="*/ 494 h 711"/>
                  <a:gd name="T24" fmla="*/ 98 w 113"/>
                  <a:gd name="T25" fmla="*/ 471 h 711"/>
                  <a:gd name="T26" fmla="*/ 99 w 113"/>
                  <a:gd name="T27" fmla="*/ 449 h 711"/>
                  <a:gd name="T28" fmla="*/ 99 w 113"/>
                  <a:gd name="T29" fmla="*/ 428 h 711"/>
                  <a:gd name="T30" fmla="*/ 99 w 113"/>
                  <a:gd name="T31" fmla="*/ 406 h 711"/>
                  <a:gd name="T32" fmla="*/ 101 w 113"/>
                  <a:gd name="T33" fmla="*/ 384 h 711"/>
                  <a:gd name="T34" fmla="*/ 102 w 113"/>
                  <a:gd name="T35" fmla="*/ 361 h 711"/>
                  <a:gd name="T36" fmla="*/ 102 w 113"/>
                  <a:gd name="T37" fmla="*/ 340 h 711"/>
                  <a:gd name="T38" fmla="*/ 104 w 113"/>
                  <a:gd name="T39" fmla="*/ 318 h 711"/>
                  <a:gd name="T40" fmla="*/ 104 w 113"/>
                  <a:gd name="T41" fmla="*/ 297 h 711"/>
                  <a:gd name="T42" fmla="*/ 104 w 113"/>
                  <a:gd name="T43" fmla="*/ 275 h 711"/>
                  <a:gd name="T44" fmla="*/ 105 w 113"/>
                  <a:gd name="T45" fmla="*/ 253 h 711"/>
                  <a:gd name="T46" fmla="*/ 105 w 113"/>
                  <a:gd name="T47" fmla="*/ 230 h 711"/>
                  <a:gd name="T48" fmla="*/ 106 w 113"/>
                  <a:gd name="T49" fmla="*/ 209 h 711"/>
                  <a:gd name="T50" fmla="*/ 108 w 113"/>
                  <a:gd name="T51" fmla="*/ 187 h 711"/>
                  <a:gd name="T52" fmla="*/ 108 w 113"/>
                  <a:gd name="T53" fmla="*/ 165 h 711"/>
                  <a:gd name="T54" fmla="*/ 108 w 113"/>
                  <a:gd name="T55" fmla="*/ 142 h 711"/>
                  <a:gd name="T56" fmla="*/ 108 w 113"/>
                  <a:gd name="T57" fmla="*/ 121 h 711"/>
                  <a:gd name="T58" fmla="*/ 109 w 113"/>
                  <a:gd name="T59" fmla="*/ 99 h 711"/>
                  <a:gd name="T60" fmla="*/ 111 w 113"/>
                  <a:gd name="T61" fmla="*/ 77 h 711"/>
                  <a:gd name="T62" fmla="*/ 111 w 113"/>
                  <a:gd name="T63" fmla="*/ 54 h 711"/>
                  <a:gd name="T64" fmla="*/ 112 w 113"/>
                  <a:gd name="T65" fmla="*/ 34 h 711"/>
                  <a:gd name="T66" fmla="*/ 112 w 113"/>
                  <a:gd name="T67" fmla="*/ 11 h 711"/>
                  <a:gd name="T68" fmla="*/ 84 w 113"/>
                  <a:gd name="T69"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711">
                    <a:moveTo>
                      <a:pt x="84" y="0"/>
                    </a:moveTo>
                    <a:lnTo>
                      <a:pt x="65" y="674"/>
                    </a:lnTo>
                    <a:lnTo>
                      <a:pt x="0" y="683"/>
                    </a:lnTo>
                    <a:lnTo>
                      <a:pt x="0" y="711"/>
                    </a:lnTo>
                    <a:lnTo>
                      <a:pt x="92" y="703"/>
                    </a:lnTo>
                    <a:lnTo>
                      <a:pt x="92" y="692"/>
                    </a:lnTo>
                    <a:lnTo>
                      <a:pt x="92" y="681"/>
                    </a:lnTo>
                    <a:lnTo>
                      <a:pt x="92" y="669"/>
                    </a:lnTo>
                    <a:lnTo>
                      <a:pt x="94" y="658"/>
                    </a:lnTo>
                    <a:lnTo>
                      <a:pt x="94" y="647"/>
                    </a:lnTo>
                    <a:lnTo>
                      <a:pt x="94" y="636"/>
                    </a:lnTo>
                    <a:lnTo>
                      <a:pt x="94" y="625"/>
                    </a:lnTo>
                    <a:lnTo>
                      <a:pt x="95" y="615"/>
                    </a:lnTo>
                    <a:lnTo>
                      <a:pt x="95" y="604"/>
                    </a:lnTo>
                    <a:lnTo>
                      <a:pt x="95" y="593"/>
                    </a:lnTo>
                    <a:lnTo>
                      <a:pt x="95" y="582"/>
                    </a:lnTo>
                    <a:lnTo>
                      <a:pt x="95" y="570"/>
                    </a:lnTo>
                    <a:lnTo>
                      <a:pt x="95" y="559"/>
                    </a:lnTo>
                    <a:lnTo>
                      <a:pt x="97" y="548"/>
                    </a:lnTo>
                    <a:lnTo>
                      <a:pt x="97" y="537"/>
                    </a:lnTo>
                    <a:lnTo>
                      <a:pt x="98" y="527"/>
                    </a:lnTo>
                    <a:lnTo>
                      <a:pt x="98" y="516"/>
                    </a:lnTo>
                    <a:lnTo>
                      <a:pt x="98" y="505"/>
                    </a:lnTo>
                    <a:lnTo>
                      <a:pt x="98" y="494"/>
                    </a:lnTo>
                    <a:lnTo>
                      <a:pt x="98" y="483"/>
                    </a:lnTo>
                    <a:lnTo>
                      <a:pt x="98" y="471"/>
                    </a:lnTo>
                    <a:lnTo>
                      <a:pt x="98" y="460"/>
                    </a:lnTo>
                    <a:lnTo>
                      <a:pt x="99" y="449"/>
                    </a:lnTo>
                    <a:lnTo>
                      <a:pt x="99" y="439"/>
                    </a:lnTo>
                    <a:lnTo>
                      <a:pt x="99" y="428"/>
                    </a:lnTo>
                    <a:lnTo>
                      <a:pt x="99" y="417"/>
                    </a:lnTo>
                    <a:lnTo>
                      <a:pt x="99" y="406"/>
                    </a:lnTo>
                    <a:lnTo>
                      <a:pt x="101" y="395"/>
                    </a:lnTo>
                    <a:lnTo>
                      <a:pt x="101" y="384"/>
                    </a:lnTo>
                    <a:lnTo>
                      <a:pt x="101" y="372"/>
                    </a:lnTo>
                    <a:lnTo>
                      <a:pt x="102" y="361"/>
                    </a:lnTo>
                    <a:lnTo>
                      <a:pt x="102" y="352"/>
                    </a:lnTo>
                    <a:lnTo>
                      <a:pt x="102" y="340"/>
                    </a:lnTo>
                    <a:lnTo>
                      <a:pt x="102" y="329"/>
                    </a:lnTo>
                    <a:lnTo>
                      <a:pt x="104" y="318"/>
                    </a:lnTo>
                    <a:lnTo>
                      <a:pt x="104" y="308"/>
                    </a:lnTo>
                    <a:lnTo>
                      <a:pt x="104" y="297"/>
                    </a:lnTo>
                    <a:lnTo>
                      <a:pt x="104" y="286"/>
                    </a:lnTo>
                    <a:lnTo>
                      <a:pt x="104" y="275"/>
                    </a:lnTo>
                    <a:lnTo>
                      <a:pt x="105" y="264"/>
                    </a:lnTo>
                    <a:lnTo>
                      <a:pt x="105" y="253"/>
                    </a:lnTo>
                    <a:lnTo>
                      <a:pt x="105" y="243"/>
                    </a:lnTo>
                    <a:lnTo>
                      <a:pt x="105" y="230"/>
                    </a:lnTo>
                    <a:lnTo>
                      <a:pt x="106" y="220"/>
                    </a:lnTo>
                    <a:lnTo>
                      <a:pt x="106" y="209"/>
                    </a:lnTo>
                    <a:lnTo>
                      <a:pt x="106" y="198"/>
                    </a:lnTo>
                    <a:lnTo>
                      <a:pt x="108" y="187"/>
                    </a:lnTo>
                    <a:lnTo>
                      <a:pt x="108" y="176"/>
                    </a:lnTo>
                    <a:lnTo>
                      <a:pt x="108" y="165"/>
                    </a:lnTo>
                    <a:lnTo>
                      <a:pt x="108" y="155"/>
                    </a:lnTo>
                    <a:lnTo>
                      <a:pt x="108" y="142"/>
                    </a:lnTo>
                    <a:lnTo>
                      <a:pt x="108" y="133"/>
                    </a:lnTo>
                    <a:lnTo>
                      <a:pt x="108" y="121"/>
                    </a:lnTo>
                    <a:lnTo>
                      <a:pt x="109" y="110"/>
                    </a:lnTo>
                    <a:lnTo>
                      <a:pt x="109" y="99"/>
                    </a:lnTo>
                    <a:lnTo>
                      <a:pt x="111" y="88"/>
                    </a:lnTo>
                    <a:lnTo>
                      <a:pt x="111" y="77"/>
                    </a:lnTo>
                    <a:lnTo>
                      <a:pt x="111" y="67"/>
                    </a:lnTo>
                    <a:lnTo>
                      <a:pt x="111" y="54"/>
                    </a:lnTo>
                    <a:lnTo>
                      <a:pt x="112" y="45"/>
                    </a:lnTo>
                    <a:lnTo>
                      <a:pt x="112" y="34"/>
                    </a:lnTo>
                    <a:lnTo>
                      <a:pt x="112" y="22"/>
                    </a:lnTo>
                    <a:lnTo>
                      <a:pt x="112" y="11"/>
                    </a:lnTo>
                    <a:lnTo>
                      <a:pt x="113" y="2"/>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4" name="Freeform 294"/>
              <p:cNvSpPr>
                <a:spLocks/>
              </p:cNvSpPr>
              <p:nvPr/>
            </p:nvSpPr>
            <p:spPr bwMode="auto">
              <a:xfrm>
                <a:off x="4142" y="1980"/>
                <a:ext cx="153" cy="310"/>
              </a:xfrm>
              <a:custGeom>
                <a:avLst/>
                <a:gdLst>
                  <a:gd name="T0" fmla="*/ 144 w 153"/>
                  <a:gd name="T1" fmla="*/ 261 h 310"/>
                  <a:gd name="T2" fmla="*/ 131 w 153"/>
                  <a:gd name="T3" fmla="*/ 244 h 310"/>
                  <a:gd name="T4" fmla="*/ 119 w 153"/>
                  <a:gd name="T5" fmla="*/ 227 h 310"/>
                  <a:gd name="T6" fmla="*/ 107 w 153"/>
                  <a:gd name="T7" fmla="*/ 211 h 310"/>
                  <a:gd name="T8" fmla="*/ 95 w 153"/>
                  <a:gd name="T9" fmla="*/ 192 h 310"/>
                  <a:gd name="T10" fmla="*/ 84 w 153"/>
                  <a:gd name="T11" fmla="*/ 174 h 310"/>
                  <a:gd name="T12" fmla="*/ 73 w 153"/>
                  <a:gd name="T13" fmla="*/ 156 h 310"/>
                  <a:gd name="T14" fmla="*/ 63 w 153"/>
                  <a:gd name="T15" fmla="*/ 139 h 310"/>
                  <a:gd name="T16" fmla="*/ 53 w 153"/>
                  <a:gd name="T17" fmla="*/ 123 h 310"/>
                  <a:gd name="T18" fmla="*/ 45 w 153"/>
                  <a:gd name="T19" fmla="*/ 106 h 310"/>
                  <a:gd name="T20" fmla="*/ 38 w 153"/>
                  <a:gd name="T21" fmla="*/ 91 h 310"/>
                  <a:gd name="T22" fmla="*/ 33 w 153"/>
                  <a:gd name="T23" fmla="*/ 77 h 310"/>
                  <a:gd name="T24" fmla="*/ 29 w 153"/>
                  <a:gd name="T25" fmla="*/ 64 h 310"/>
                  <a:gd name="T26" fmla="*/ 28 w 153"/>
                  <a:gd name="T27" fmla="*/ 46 h 310"/>
                  <a:gd name="T28" fmla="*/ 33 w 153"/>
                  <a:gd name="T29" fmla="*/ 32 h 310"/>
                  <a:gd name="T30" fmla="*/ 40 w 153"/>
                  <a:gd name="T31" fmla="*/ 29 h 310"/>
                  <a:gd name="T32" fmla="*/ 49 w 153"/>
                  <a:gd name="T33" fmla="*/ 43 h 310"/>
                  <a:gd name="T34" fmla="*/ 54 w 153"/>
                  <a:gd name="T35" fmla="*/ 57 h 310"/>
                  <a:gd name="T36" fmla="*/ 60 w 153"/>
                  <a:gd name="T37" fmla="*/ 71 h 310"/>
                  <a:gd name="T38" fmla="*/ 64 w 153"/>
                  <a:gd name="T39" fmla="*/ 88 h 310"/>
                  <a:gd name="T40" fmla="*/ 68 w 153"/>
                  <a:gd name="T41" fmla="*/ 105 h 310"/>
                  <a:gd name="T42" fmla="*/ 74 w 153"/>
                  <a:gd name="T43" fmla="*/ 121 h 310"/>
                  <a:gd name="T44" fmla="*/ 102 w 153"/>
                  <a:gd name="T45" fmla="*/ 116 h 310"/>
                  <a:gd name="T46" fmla="*/ 98 w 153"/>
                  <a:gd name="T47" fmla="*/ 99 h 310"/>
                  <a:gd name="T48" fmla="*/ 93 w 153"/>
                  <a:gd name="T49" fmla="*/ 81 h 310"/>
                  <a:gd name="T50" fmla="*/ 86 w 153"/>
                  <a:gd name="T51" fmla="*/ 61 h 310"/>
                  <a:gd name="T52" fmla="*/ 79 w 153"/>
                  <a:gd name="T53" fmla="*/ 42 h 310"/>
                  <a:gd name="T54" fmla="*/ 71 w 153"/>
                  <a:gd name="T55" fmla="*/ 25 h 310"/>
                  <a:gd name="T56" fmla="*/ 61 w 153"/>
                  <a:gd name="T57" fmla="*/ 11 h 310"/>
                  <a:gd name="T58" fmla="*/ 45 w 153"/>
                  <a:gd name="T59" fmla="*/ 1 h 310"/>
                  <a:gd name="T60" fmla="*/ 28 w 153"/>
                  <a:gd name="T61" fmla="*/ 3 h 310"/>
                  <a:gd name="T62" fmla="*/ 14 w 153"/>
                  <a:gd name="T63" fmla="*/ 11 h 310"/>
                  <a:gd name="T64" fmla="*/ 6 w 153"/>
                  <a:gd name="T65" fmla="*/ 24 h 310"/>
                  <a:gd name="T66" fmla="*/ 1 w 153"/>
                  <a:gd name="T67" fmla="*/ 36 h 310"/>
                  <a:gd name="T68" fmla="*/ 0 w 153"/>
                  <a:gd name="T69" fmla="*/ 54 h 310"/>
                  <a:gd name="T70" fmla="*/ 3 w 153"/>
                  <a:gd name="T71" fmla="*/ 74 h 310"/>
                  <a:gd name="T72" fmla="*/ 10 w 153"/>
                  <a:gd name="T73" fmla="*/ 93 h 310"/>
                  <a:gd name="T74" fmla="*/ 20 w 153"/>
                  <a:gd name="T75" fmla="*/ 116 h 310"/>
                  <a:gd name="T76" fmla="*/ 29 w 153"/>
                  <a:gd name="T77" fmla="*/ 138 h 310"/>
                  <a:gd name="T78" fmla="*/ 42 w 153"/>
                  <a:gd name="T79" fmla="*/ 162 h 310"/>
                  <a:gd name="T80" fmla="*/ 56 w 153"/>
                  <a:gd name="T81" fmla="*/ 184 h 310"/>
                  <a:gd name="T82" fmla="*/ 68 w 153"/>
                  <a:gd name="T83" fmla="*/ 206 h 310"/>
                  <a:gd name="T84" fmla="*/ 84 w 153"/>
                  <a:gd name="T85" fmla="*/ 229 h 310"/>
                  <a:gd name="T86" fmla="*/ 98 w 153"/>
                  <a:gd name="T87" fmla="*/ 248 h 310"/>
                  <a:gd name="T88" fmla="*/ 110 w 153"/>
                  <a:gd name="T89" fmla="*/ 266 h 310"/>
                  <a:gd name="T90" fmla="*/ 123 w 153"/>
                  <a:gd name="T91" fmla="*/ 282 h 310"/>
                  <a:gd name="T92" fmla="*/ 132 w 153"/>
                  <a:gd name="T93" fmla="*/ 296 h 310"/>
                  <a:gd name="T94" fmla="*/ 145 w 153"/>
                  <a:gd name="T95"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 h="310">
                    <a:moveTo>
                      <a:pt x="153" y="272"/>
                    </a:moveTo>
                    <a:lnTo>
                      <a:pt x="151" y="268"/>
                    </a:lnTo>
                    <a:lnTo>
                      <a:pt x="148" y="264"/>
                    </a:lnTo>
                    <a:lnTo>
                      <a:pt x="144" y="261"/>
                    </a:lnTo>
                    <a:lnTo>
                      <a:pt x="141" y="257"/>
                    </a:lnTo>
                    <a:lnTo>
                      <a:pt x="138" y="252"/>
                    </a:lnTo>
                    <a:lnTo>
                      <a:pt x="135" y="250"/>
                    </a:lnTo>
                    <a:lnTo>
                      <a:pt x="131" y="244"/>
                    </a:lnTo>
                    <a:lnTo>
                      <a:pt x="130" y="241"/>
                    </a:lnTo>
                    <a:lnTo>
                      <a:pt x="126" y="237"/>
                    </a:lnTo>
                    <a:lnTo>
                      <a:pt x="123" y="232"/>
                    </a:lnTo>
                    <a:lnTo>
                      <a:pt x="119" y="227"/>
                    </a:lnTo>
                    <a:lnTo>
                      <a:pt x="117" y="223"/>
                    </a:lnTo>
                    <a:lnTo>
                      <a:pt x="113" y="219"/>
                    </a:lnTo>
                    <a:lnTo>
                      <a:pt x="110" y="215"/>
                    </a:lnTo>
                    <a:lnTo>
                      <a:pt x="107" y="211"/>
                    </a:lnTo>
                    <a:lnTo>
                      <a:pt x="105" y="206"/>
                    </a:lnTo>
                    <a:lnTo>
                      <a:pt x="102" y="201"/>
                    </a:lnTo>
                    <a:lnTo>
                      <a:pt x="98" y="197"/>
                    </a:lnTo>
                    <a:lnTo>
                      <a:pt x="95" y="192"/>
                    </a:lnTo>
                    <a:lnTo>
                      <a:pt x="92" y="188"/>
                    </a:lnTo>
                    <a:lnTo>
                      <a:pt x="89" y="183"/>
                    </a:lnTo>
                    <a:lnTo>
                      <a:pt x="86" y="179"/>
                    </a:lnTo>
                    <a:lnTo>
                      <a:pt x="84" y="174"/>
                    </a:lnTo>
                    <a:lnTo>
                      <a:pt x="81" y="170"/>
                    </a:lnTo>
                    <a:lnTo>
                      <a:pt x="77" y="165"/>
                    </a:lnTo>
                    <a:lnTo>
                      <a:pt x="75" y="162"/>
                    </a:lnTo>
                    <a:lnTo>
                      <a:pt x="73" y="156"/>
                    </a:lnTo>
                    <a:lnTo>
                      <a:pt x="70" y="153"/>
                    </a:lnTo>
                    <a:lnTo>
                      <a:pt x="67" y="148"/>
                    </a:lnTo>
                    <a:lnTo>
                      <a:pt x="66" y="144"/>
                    </a:lnTo>
                    <a:lnTo>
                      <a:pt x="63" y="139"/>
                    </a:lnTo>
                    <a:lnTo>
                      <a:pt x="60" y="135"/>
                    </a:lnTo>
                    <a:lnTo>
                      <a:pt x="57" y="131"/>
                    </a:lnTo>
                    <a:lnTo>
                      <a:pt x="56" y="127"/>
                    </a:lnTo>
                    <a:lnTo>
                      <a:pt x="53" y="123"/>
                    </a:lnTo>
                    <a:lnTo>
                      <a:pt x="52" y="119"/>
                    </a:lnTo>
                    <a:lnTo>
                      <a:pt x="49" y="114"/>
                    </a:lnTo>
                    <a:lnTo>
                      <a:pt x="46" y="110"/>
                    </a:lnTo>
                    <a:lnTo>
                      <a:pt x="45" y="106"/>
                    </a:lnTo>
                    <a:lnTo>
                      <a:pt x="43" y="103"/>
                    </a:lnTo>
                    <a:lnTo>
                      <a:pt x="42" y="99"/>
                    </a:lnTo>
                    <a:lnTo>
                      <a:pt x="40" y="95"/>
                    </a:lnTo>
                    <a:lnTo>
                      <a:pt x="38" y="91"/>
                    </a:lnTo>
                    <a:lnTo>
                      <a:pt x="36" y="88"/>
                    </a:lnTo>
                    <a:lnTo>
                      <a:pt x="35" y="84"/>
                    </a:lnTo>
                    <a:lnTo>
                      <a:pt x="33" y="80"/>
                    </a:lnTo>
                    <a:lnTo>
                      <a:pt x="33" y="77"/>
                    </a:lnTo>
                    <a:lnTo>
                      <a:pt x="32" y="74"/>
                    </a:lnTo>
                    <a:lnTo>
                      <a:pt x="31" y="70"/>
                    </a:lnTo>
                    <a:lnTo>
                      <a:pt x="31" y="67"/>
                    </a:lnTo>
                    <a:lnTo>
                      <a:pt x="29" y="64"/>
                    </a:lnTo>
                    <a:lnTo>
                      <a:pt x="29" y="61"/>
                    </a:lnTo>
                    <a:lnTo>
                      <a:pt x="28" y="56"/>
                    </a:lnTo>
                    <a:lnTo>
                      <a:pt x="28" y="50"/>
                    </a:lnTo>
                    <a:lnTo>
                      <a:pt x="28" y="46"/>
                    </a:lnTo>
                    <a:lnTo>
                      <a:pt x="28" y="42"/>
                    </a:lnTo>
                    <a:lnTo>
                      <a:pt x="29" y="38"/>
                    </a:lnTo>
                    <a:lnTo>
                      <a:pt x="32" y="35"/>
                    </a:lnTo>
                    <a:lnTo>
                      <a:pt x="33" y="32"/>
                    </a:lnTo>
                    <a:lnTo>
                      <a:pt x="36" y="29"/>
                    </a:lnTo>
                    <a:lnTo>
                      <a:pt x="38" y="29"/>
                    </a:lnTo>
                    <a:lnTo>
                      <a:pt x="38" y="29"/>
                    </a:lnTo>
                    <a:lnTo>
                      <a:pt x="40" y="29"/>
                    </a:lnTo>
                    <a:lnTo>
                      <a:pt x="42" y="32"/>
                    </a:lnTo>
                    <a:lnTo>
                      <a:pt x="45" y="35"/>
                    </a:lnTo>
                    <a:lnTo>
                      <a:pt x="46" y="39"/>
                    </a:lnTo>
                    <a:lnTo>
                      <a:pt x="49" y="43"/>
                    </a:lnTo>
                    <a:lnTo>
                      <a:pt x="52" y="49"/>
                    </a:lnTo>
                    <a:lnTo>
                      <a:pt x="53" y="52"/>
                    </a:lnTo>
                    <a:lnTo>
                      <a:pt x="54" y="54"/>
                    </a:lnTo>
                    <a:lnTo>
                      <a:pt x="54" y="57"/>
                    </a:lnTo>
                    <a:lnTo>
                      <a:pt x="56" y="61"/>
                    </a:lnTo>
                    <a:lnTo>
                      <a:pt x="57" y="66"/>
                    </a:lnTo>
                    <a:lnTo>
                      <a:pt x="59" y="68"/>
                    </a:lnTo>
                    <a:lnTo>
                      <a:pt x="60" y="71"/>
                    </a:lnTo>
                    <a:lnTo>
                      <a:pt x="61" y="75"/>
                    </a:lnTo>
                    <a:lnTo>
                      <a:pt x="63" y="78"/>
                    </a:lnTo>
                    <a:lnTo>
                      <a:pt x="64" y="84"/>
                    </a:lnTo>
                    <a:lnTo>
                      <a:pt x="64" y="88"/>
                    </a:lnTo>
                    <a:lnTo>
                      <a:pt x="66" y="92"/>
                    </a:lnTo>
                    <a:lnTo>
                      <a:pt x="67" y="96"/>
                    </a:lnTo>
                    <a:lnTo>
                      <a:pt x="68" y="100"/>
                    </a:lnTo>
                    <a:lnTo>
                      <a:pt x="68" y="105"/>
                    </a:lnTo>
                    <a:lnTo>
                      <a:pt x="71" y="109"/>
                    </a:lnTo>
                    <a:lnTo>
                      <a:pt x="71" y="113"/>
                    </a:lnTo>
                    <a:lnTo>
                      <a:pt x="73" y="119"/>
                    </a:lnTo>
                    <a:lnTo>
                      <a:pt x="74" y="121"/>
                    </a:lnTo>
                    <a:lnTo>
                      <a:pt x="75" y="127"/>
                    </a:lnTo>
                    <a:lnTo>
                      <a:pt x="103" y="123"/>
                    </a:lnTo>
                    <a:lnTo>
                      <a:pt x="102" y="119"/>
                    </a:lnTo>
                    <a:lnTo>
                      <a:pt x="102" y="116"/>
                    </a:lnTo>
                    <a:lnTo>
                      <a:pt x="100" y="112"/>
                    </a:lnTo>
                    <a:lnTo>
                      <a:pt x="99" y="107"/>
                    </a:lnTo>
                    <a:lnTo>
                      <a:pt x="98" y="103"/>
                    </a:lnTo>
                    <a:lnTo>
                      <a:pt x="98" y="99"/>
                    </a:lnTo>
                    <a:lnTo>
                      <a:pt x="96" y="95"/>
                    </a:lnTo>
                    <a:lnTo>
                      <a:pt x="96" y="91"/>
                    </a:lnTo>
                    <a:lnTo>
                      <a:pt x="93" y="85"/>
                    </a:lnTo>
                    <a:lnTo>
                      <a:pt x="93" y="81"/>
                    </a:lnTo>
                    <a:lnTo>
                      <a:pt x="92" y="75"/>
                    </a:lnTo>
                    <a:lnTo>
                      <a:pt x="91" y="71"/>
                    </a:lnTo>
                    <a:lnTo>
                      <a:pt x="89" y="66"/>
                    </a:lnTo>
                    <a:lnTo>
                      <a:pt x="86" y="61"/>
                    </a:lnTo>
                    <a:lnTo>
                      <a:pt x="85" y="57"/>
                    </a:lnTo>
                    <a:lnTo>
                      <a:pt x="85" y="52"/>
                    </a:lnTo>
                    <a:lnTo>
                      <a:pt x="82" y="46"/>
                    </a:lnTo>
                    <a:lnTo>
                      <a:pt x="79" y="42"/>
                    </a:lnTo>
                    <a:lnTo>
                      <a:pt x="77" y="38"/>
                    </a:lnTo>
                    <a:lnTo>
                      <a:pt x="77" y="34"/>
                    </a:lnTo>
                    <a:lnTo>
                      <a:pt x="74" y="29"/>
                    </a:lnTo>
                    <a:lnTo>
                      <a:pt x="71" y="25"/>
                    </a:lnTo>
                    <a:lnTo>
                      <a:pt x="68" y="22"/>
                    </a:lnTo>
                    <a:lnTo>
                      <a:pt x="67" y="18"/>
                    </a:lnTo>
                    <a:lnTo>
                      <a:pt x="64" y="15"/>
                    </a:lnTo>
                    <a:lnTo>
                      <a:pt x="61" y="11"/>
                    </a:lnTo>
                    <a:lnTo>
                      <a:pt x="59" y="8"/>
                    </a:lnTo>
                    <a:lnTo>
                      <a:pt x="56" y="7"/>
                    </a:lnTo>
                    <a:lnTo>
                      <a:pt x="50" y="3"/>
                    </a:lnTo>
                    <a:lnTo>
                      <a:pt x="45" y="1"/>
                    </a:lnTo>
                    <a:lnTo>
                      <a:pt x="40" y="0"/>
                    </a:lnTo>
                    <a:lnTo>
                      <a:pt x="36" y="0"/>
                    </a:lnTo>
                    <a:lnTo>
                      <a:pt x="32" y="0"/>
                    </a:lnTo>
                    <a:lnTo>
                      <a:pt x="28" y="3"/>
                    </a:lnTo>
                    <a:lnTo>
                      <a:pt x="22" y="3"/>
                    </a:lnTo>
                    <a:lnTo>
                      <a:pt x="20" y="7"/>
                    </a:lnTo>
                    <a:lnTo>
                      <a:pt x="15" y="8"/>
                    </a:lnTo>
                    <a:lnTo>
                      <a:pt x="14" y="11"/>
                    </a:lnTo>
                    <a:lnTo>
                      <a:pt x="11" y="14"/>
                    </a:lnTo>
                    <a:lnTo>
                      <a:pt x="10" y="18"/>
                    </a:lnTo>
                    <a:lnTo>
                      <a:pt x="7" y="20"/>
                    </a:lnTo>
                    <a:lnTo>
                      <a:pt x="6" y="24"/>
                    </a:lnTo>
                    <a:lnTo>
                      <a:pt x="3" y="27"/>
                    </a:lnTo>
                    <a:lnTo>
                      <a:pt x="1" y="31"/>
                    </a:lnTo>
                    <a:lnTo>
                      <a:pt x="1" y="34"/>
                    </a:lnTo>
                    <a:lnTo>
                      <a:pt x="1" y="36"/>
                    </a:lnTo>
                    <a:lnTo>
                      <a:pt x="0" y="40"/>
                    </a:lnTo>
                    <a:lnTo>
                      <a:pt x="0" y="46"/>
                    </a:lnTo>
                    <a:lnTo>
                      <a:pt x="0" y="49"/>
                    </a:lnTo>
                    <a:lnTo>
                      <a:pt x="0" y="54"/>
                    </a:lnTo>
                    <a:lnTo>
                      <a:pt x="1" y="59"/>
                    </a:lnTo>
                    <a:lnTo>
                      <a:pt x="1" y="64"/>
                    </a:lnTo>
                    <a:lnTo>
                      <a:pt x="1" y="68"/>
                    </a:lnTo>
                    <a:lnTo>
                      <a:pt x="3" y="74"/>
                    </a:lnTo>
                    <a:lnTo>
                      <a:pt x="6" y="78"/>
                    </a:lnTo>
                    <a:lnTo>
                      <a:pt x="7" y="84"/>
                    </a:lnTo>
                    <a:lnTo>
                      <a:pt x="8" y="89"/>
                    </a:lnTo>
                    <a:lnTo>
                      <a:pt x="10" y="93"/>
                    </a:lnTo>
                    <a:lnTo>
                      <a:pt x="11" y="99"/>
                    </a:lnTo>
                    <a:lnTo>
                      <a:pt x="14" y="105"/>
                    </a:lnTo>
                    <a:lnTo>
                      <a:pt x="15" y="110"/>
                    </a:lnTo>
                    <a:lnTo>
                      <a:pt x="20" y="116"/>
                    </a:lnTo>
                    <a:lnTo>
                      <a:pt x="21" y="121"/>
                    </a:lnTo>
                    <a:lnTo>
                      <a:pt x="24" y="127"/>
                    </a:lnTo>
                    <a:lnTo>
                      <a:pt x="27" y="133"/>
                    </a:lnTo>
                    <a:lnTo>
                      <a:pt x="29" y="138"/>
                    </a:lnTo>
                    <a:lnTo>
                      <a:pt x="32" y="144"/>
                    </a:lnTo>
                    <a:lnTo>
                      <a:pt x="35" y="151"/>
                    </a:lnTo>
                    <a:lnTo>
                      <a:pt x="39" y="155"/>
                    </a:lnTo>
                    <a:lnTo>
                      <a:pt x="42" y="162"/>
                    </a:lnTo>
                    <a:lnTo>
                      <a:pt x="45" y="167"/>
                    </a:lnTo>
                    <a:lnTo>
                      <a:pt x="49" y="174"/>
                    </a:lnTo>
                    <a:lnTo>
                      <a:pt x="53" y="179"/>
                    </a:lnTo>
                    <a:lnTo>
                      <a:pt x="56" y="184"/>
                    </a:lnTo>
                    <a:lnTo>
                      <a:pt x="59" y="190"/>
                    </a:lnTo>
                    <a:lnTo>
                      <a:pt x="63" y="195"/>
                    </a:lnTo>
                    <a:lnTo>
                      <a:pt x="66" y="201"/>
                    </a:lnTo>
                    <a:lnTo>
                      <a:pt x="68" y="206"/>
                    </a:lnTo>
                    <a:lnTo>
                      <a:pt x="73" y="212"/>
                    </a:lnTo>
                    <a:lnTo>
                      <a:pt x="77" y="218"/>
                    </a:lnTo>
                    <a:lnTo>
                      <a:pt x="79" y="223"/>
                    </a:lnTo>
                    <a:lnTo>
                      <a:pt x="84" y="229"/>
                    </a:lnTo>
                    <a:lnTo>
                      <a:pt x="86" y="233"/>
                    </a:lnTo>
                    <a:lnTo>
                      <a:pt x="91" y="238"/>
                    </a:lnTo>
                    <a:lnTo>
                      <a:pt x="93" y="243"/>
                    </a:lnTo>
                    <a:lnTo>
                      <a:pt x="98" y="248"/>
                    </a:lnTo>
                    <a:lnTo>
                      <a:pt x="100" y="252"/>
                    </a:lnTo>
                    <a:lnTo>
                      <a:pt x="105" y="258"/>
                    </a:lnTo>
                    <a:lnTo>
                      <a:pt x="107" y="262"/>
                    </a:lnTo>
                    <a:lnTo>
                      <a:pt x="110" y="266"/>
                    </a:lnTo>
                    <a:lnTo>
                      <a:pt x="114" y="271"/>
                    </a:lnTo>
                    <a:lnTo>
                      <a:pt x="117" y="275"/>
                    </a:lnTo>
                    <a:lnTo>
                      <a:pt x="120" y="279"/>
                    </a:lnTo>
                    <a:lnTo>
                      <a:pt x="123" y="282"/>
                    </a:lnTo>
                    <a:lnTo>
                      <a:pt x="126" y="286"/>
                    </a:lnTo>
                    <a:lnTo>
                      <a:pt x="128" y="290"/>
                    </a:lnTo>
                    <a:lnTo>
                      <a:pt x="131" y="293"/>
                    </a:lnTo>
                    <a:lnTo>
                      <a:pt x="132" y="296"/>
                    </a:lnTo>
                    <a:lnTo>
                      <a:pt x="135" y="298"/>
                    </a:lnTo>
                    <a:lnTo>
                      <a:pt x="138" y="301"/>
                    </a:lnTo>
                    <a:lnTo>
                      <a:pt x="141" y="305"/>
                    </a:lnTo>
                    <a:lnTo>
                      <a:pt x="145" y="310"/>
                    </a:lnTo>
                    <a:lnTo>
                      <a:pt x="153" y="272"/>
                    </a:lnTo>
                    <a:lnTo>
                      <a:pt x="153"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5" name="Freeform 295"/>
              <p:cNvSpPr>
                <a:spLocks/>
              </p:cNvSpPr>
              <p:nvPr/>
            </p:nvSpPr>
            <p:spPr bwMode="auto">
              <a:xfrm>
                <a:off x="4159" y="1832"/>
                <a:ext cx="83" cy="156"/>
              </a:xfrm>
              <a:custGeom>
                <a:avLst/>
                <a:gdLst>
                  <a:gd name="T0" fmla="*/ 33 w 83"/>
                  <a:gd name="T1" fmla="*/ 147 h 156"/>
                  <a:gd name="T2" fmla="*/ 32 w 83"/>
                  <a:gd name="T3" fmla="*/ 140 h 156"/>
                  <a:gd name="T4" fmla="*/ 30 w 83"/>
                  <a:gd name="T5" fmla="*/ 130 h 156"/>
                  <a:gd name="T6" fmla="*/ 30 w 83"/>
                  <a:gd name="T7" fmla="*/ 122 h 156"/>
                  <a:gd name="T8" fmla="*/ 29 w 83"/>
                  <a:gd name="T9" fmla="*/ 113 h 156"/>
                  <a:gd name="T10" fmla="*/ 28 w 83"/>
                  <a:gd name="T11" fmla="*/ 103 h 156"/>
                  <a:gd name="T12" fmla="*/ 28 w 83"/>
                  <a:gd name="T13" fmla="*/ 95 h 156"/>
                  <a:gd name="T14" fmla="*/ 28 w 83"/>
                  <a:gd name="T15" fmla="*/ 87 h 156"/>
                  <a:gd name="T16" fmla="*/ 29 w 83"/>
                  <a:gd name="T17" fmla="*/ 78 h 156"/>
                  <a:gd name="T18" fmla="*/ 29 w 83"/>
                  <a:gd name="T19" fmla="*/ 70 h 156"/>
                  <a:gd name="T20" fmla="*/ 29 w 83"/>
                  <a:gd name="T21" fmla="*/ 62 h 156"/>
                  <a:gd name="T22" fmla="*/ 30 w 83"/>
                  <a:gd name="T23" fmla="*/ 55 h 156"/>
                  <a:gd name="T24" fmla="*/ 33 w 83"/>
                  <a:gd name="T25" fmla="*/ 48 h 156"/>
                  <a:gd name="T26" fmla="*/ 35 w 83"/>
                  <a:gd name="T27" fmla="*/ 42 h 156"/>
                  <a:gd name="T28" fmla="*/ 39 w 83"/>
                  <a:gd name="T29" fmla="*/ 35 h 156"/>
                  <a:gd name="T30" fmla="*/ 44 w 83"/>
                  <a:gd name="T31" fmla="*/ 31 h 156"/>
                  <a:gd name="T32" fmla="*/ 51 w 83"/>
                  <a:gd name="T33" fmla="*/ 30 h 156"/>
                  <a:gd name="T34" fmla="*/ 58 w 83"/>
                  <a:gd name="T35" fmla="*/ 30 h 156"/>
                  <a:gd name="T36" fmla="*/ 68 w 83"/>
                  <a:gd name="T37" fmla="*/ 32 h 156"/>
                  <a:gd name="T38" fmla="*/ 83 w 83"/>
                  <a:gd name="T39" fmla="*/ 9 h 156"/>
                  <a:gd name="T40" fmla="*/ 72 w 83"/>
                  <a:gd name="T41" fmla="*/ 4 h 156"/>
                  <a:gd name="T42" fmla="*/ 64 w 83"/>
                  <a:gd name="T43" fmla="*/ 2 h 156"/>
                  <a:gd name="T44" fmla="*/ 54 w 83"/>
                  <a:gd name="T45" fmla="*/ 0 h 156"/>
                  <a:gd name="T46" fmla="*/ 47 w 83"/>
                  <a:gd name="T47" fmla="*/ 2 h 156"/>
                  <a:gd name="T48" fmla="*/ 39 w 83"/>
                  <a:gd name="T49" fmla="*/ 2 h 156"/>
                  <a:gd name="T50" fmla="*/ 35 w 83"/>
                  <a:gd name="T51" fmla="*/ 4 h 156"/>
                  <a:gd name="T52" fmla="*/ 25 w 83"/>
                  <a:gd name="T53" fmla="*/ 11 h 156"/>
                  <a:gd name="T54" fmla="*/ 18 w 83"/>
                  <a:gd name="T55" fmla="*/ 17 h 156"/>
                  <a:gd name="T56" fmla="*/ 12 w 83"/>
                  <a:gd name="T57" fmla="*/ 24 h 156"/>
                  <a:gd name="T58" fmla="*/ 7 w 83"/>
                  <a:gd name="T59" fmla="*/ 34 h 156"/>
                  <a:gd name="T60" fmla="*/ 5 w 83"/>
                  <a:gd name="T61" fmla="*/ 43 h 156"/>
                  <a:gd name="T62" fmla="*/ 3 w 83"/>
                  <a:gd name="T63" fmla="*/ 55 h 156"/>
                  <a:gd name="T64" fmla="*/ 0 w 83"/>
                  <a:gd name="T65" fmla="*/ 66 h 156"/>
                  <a:gd name="T66" fmla="*/ 0 w 83"/>
                  <a:gd name="T67" fmla="*/ 77 h 156"/>
                  <a:gd name="T68" fmla="*/ 0 w 83"/>
                  <a:gd name="T69" fmla="*/ 88 h 156"/>
                  <a:gd name="T70" fmla="*/ 0 w 83"/>
                  <a:gd name="T71" fmla="*/ 99 h 156"/>
                  <a:gd name="T72" fmla="*/ 0 w 83"/>
                  <a:gd name="T73" fmla="*/ 109 h 156"/>
                  <a:gd name="T74" fmla="*/ 1 w 83"/>
                  <a:gd name="T75" fmla="*/ 120 h 156"/>
                  <a:gd name="T76" fmla="*/ 3 w 83"/>
                  <a:gd name="T77" fmla="*/ 130 h 156"/>
                  <a:gd name="T78" fmla="*/ 3 w 83"/>
                  <a:gd name="T79" fmla="*/ 138 h 156"/>
                  <a:gd name="T80" fmla="*/ 4 w 83"/>
                  <a:gd name="T81" fmla="*/ 147 h 156"/>
                  <a:gd name="T82" fmla="*/ 5 w 83"/>
                  <a:gd name="T83" fmla="*/ 151 h 156"/>
                  <a:gd name="T84" fmla="*/ 5 w 83"/>
                  <a:gd name="T85" fmla="*/ 156 h 156"/>
                  <a:gd name="T86" fmla="*/ 35 w 83"/>
                  <a:gd name="T87" fmla="*/ 15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 h="156">
                    <a:moveTo>
                      <a:pt x="35" y="151"/>
                    </a:moveTo>
                    <a:lnTo>
                      <a:pt x="33" y="147"/>
                    </a:lnTo>
                    <a:lnTo>
                      <a:pt x="33" y="142"/>
                    </a:lnTo>
                    <a:lnTo>
                      <a:pt x="32" y="140"/>
                    </a:lnTo>
                    <a:lnTo>
                      <a:pt x="30" y="135"/>
                    </a:lnTo>
                    <a:lnTo>
                      <a:pt x="30" y="130"/>
                    </a:lnTo>
                    <a:lnTo>
                      <a:pt x="30" y="126"/>
                    </a:lnTo>
                    <a:lnTo>
                      <a:pt x="30" y="122"/>
                    </a:lnTo>
                    <a:lnTo>
                      <a:pt x="30" y="117"/>
                    </a:lnTo>
                    <a:lnTo>
                      <a:pt x="29" y="113"/>
                    </a:lnTo>
                    <a:lnTo>
                      <a:pt x="29" y="109"/>
                    </a:lnTo>
                    <a:lnTo>
                      <a:pt x="28" y="103"/>
                    </a:lnTo>
                    <a:lnTo>
                      <a:pt x="28" y="99"/>
                    </a:lnTo>
                    <a:lnTo>
                      <a:pt x="28" y="95"/>
                    </a:lnTo>
                    <a:lnTo>
                      <a:pt x="28" y="91"/>
                    </a:lnTo>
                    <a:lnTo>
                      <a:pt x="28" y="87"/>
                    </a:lnTo>
                    <a:lnTo>
                      <a:pt x="29" y="83"/>
                    </a:lnTo>
                    <a:lnTo>
                      <a:pt x="29" y="78"/>
                    </a:lnTo>
                    <a:lnTo>
                      <a:pt x="29" y="74"/>
                    </a:lnTo>
                    <a:lnTo>
                      <a:pt x="29" y="70"/>
                    </a:lnTo>
                    <a:lnTo>
                      <a:pt x="29" y="66"/>
                    </a:lnTo>
                    <a:lnTo>
                      <a:pt x="29" y="62"/>
                    </a:lnTo>
                    <a:lnTo>
                      <a:pt x="30" y="59"/>
                    </a:lnTo>
                    <a:lnTo>
                      <a:pt x="30" y="55"/>
                    </a:lnTo>
                    <a:lnTo>
                      <a:pt x="32" y="52"/>
                    </a:lnTo>
                    <a:lnTo>
                      <a:pt x="33" y="48"/>
                    </a:lnTo>
                    <a:lnTo>
                      <a:pt x="35" y="45"/>
                    </a:lnTo>
                    <a:lnTo>
                      <a:pt x="35" y="42"/>
                    </a:lnTo>
                    <a:lnTo>
                      <a:pt x="36" y="41"/>
                    </a:lnTo>
                    <a:lnTo>
                      <a:pt x="39" y="35"/>
                    </a:lnTo>
                    <a:lnTo>
                      <a:pt x="43" y="34"/>
                    </a:lnTo>
                    <a:lnTo>
                      <a:pt x="44" y="31"/>
                    </a:lnTo>
                    <a:lnTo>
                      <a:pt x="49" y="30"/>
                    </a:lnTo>
                    <a:lnTo>
                      <a:pt x="51" y="30"/>
                    </a:lnTo>
                    <a:lnTo>
                      <a:pt x="56" y="30"/>
                    </a:lnTo>
                    <a:lnTo>
                      <a:pt x="58" y="30"/>
                    </a:lnTo>
                    <a:lnTo>
                      <a:pt x="62" y="31"/>
                    </a:lnTo>
                    <a:lnTo>
                      <a:pt x="68" y="32"/>
                    </a:lnTo>
                    <a:lnTo>
                      <a:pt x="72" y="35"/>
                    </a:lnTo>
                    <a:lnTo>
                      <a:pt x="83" y="9"/>
                    </a:lnTo>
                    <a:lnTo>
                      <a:pt x="78" y="6"/>
                    </a:lnTo>
                    <a:lnTo>
                      <a:pt x="72" y="4"/>
                    </a:lnTo>
                    <a:lnTo>
                      <a:pt x="68" y="2"/>
                    </a:lnTo>
                    <a:lnTo>
                      <a:pt x="64" y="2"/>
                    </a:lnTo>
                    <a:lnTo>
                      <a:pt x="58" y="0"/>
                    </a:lnTo>
                    <a:lnTo>
                      <a:pt x="54" y="0"/>
                    </a:lnTo>
                    <a:lnTo>
                      <a:pt x="50" y="0"/>
                    </a:lnTo>
                    <a:lnTo>
                      <a:pt x="47" y="2"/>
                    </a:lnTo>
                    <a:lnTo>
                      <a:pt x="43" y="2"/>
                    </a:lnTo>
                    <a:lnTo>
                      <a:pt x="39" y="2"/>
                    </a:lnTo>
                    <a:lnTo>
                      <a:pt x="37" y="3"/>
                    </a:lnTo>
                    <a:lnTo>
                      <a:pt x="35" y="4"/>
                    </a:lnTo>
                    <a:lnTo>
                      <a:pt x="29" y="7"/>
                    </a:lnTo>
                    <a:lnTo>
                      <a:pt x="25" y="11"/>
                    </a:lnTo>
                    <a:lnTo>
                      <a:pt x="21" y="13"/>
                    </a:lnTo>
                    <a:lnTo>
                      <a:pt x="18" y="17"/>
                    </a:lnTo>
                    <a:lnTo>
                      <a:pt x="15" y="21"/>
                    </a:lnTo>
                    <a:lnTo>
                      <a:pt x="12" y="24"/>
                    </a:lnTo>
                    <a:lnTo>
                      <a:pt x="10" y="28"/>
                    </a:lnTo>
                    <a:lnTo>
                      <a:pt x="7" y="34"/>
                    </a:lnTo>
                    <a:lnTo>
                      <a:pt x="5" y="38"/>
                    </a:lnTo>
                    <a:lnTo>
                      <a:pt x="5" y="43"/>
                    </a:lnTo>
                    <a:lnTo>
                      <a:pt x="3" y="49"/>
                    </a:lnTo>
                    <a:lnTo>
                      <a:pt x="3" y="55"/>
                    </a:lnTo>
                    <a:lnTo>
                      <a:pt x="1" y="59"/>
                    </a:lnTo>
                    <a:lnTo>
                      <a:pt x="0" y="66"/>
                    </a:lnTo>
                    <a:lnTo>
                      <a:pt x="0" y="70"/>
                    </a:lnTo>
                    <a:lnTo>
                      <a:pt x="0" y="77"/>
                    </a:lnTo>
                    <a:lnTo>
                      <a:pt x="0" y="83"/>
                    </a:lnTo>
                    <a:lnTo>
                      <a:pt x="0" y="88"/>
                    </a:lnTo>
                    <a:lnTo>
                      <a:pt x="0" y="94"/>
                    </a:lnTo>
                    <a:lnTo>
                      <a:pt x="0" y="99"/>
                    </a:lnTo>
                    <a:lnTo>
                      <a:pt x="0" y="105"/>
                    </a:lnTo>
                    <a:lnTo>
                      <a:pt x="0" y="109"/>
                    </a:lnTo>
                    <a:lnTo>
                      <a:pt x="0" y="115"/>
                    </a:lnTo>
                    <a:lnTo>
                      <a:pt x="1" y="120"/>
                    </a:lnTo>
                    <a:lnTo>
                      <a:pt x="1" y="126"/>
                    </a:lnTo>
                    <a:lnTo>
                      <a:pt x="3" y="130"/>
                    </a:lnTo>
                    <a:lnTo>
                      <a:pt x="3" y="134"/>
                    </a:lnTo>
                    <a:lnTo>
                      <a:pt x="3" y="138"/>
                    </a:lnTo>
                    <a:lnTo>
                      <a:pt x="3" y="142"/>
                    </a:lnTo>
                    <a:lnTo>
                      <a:pt x="4" y="147"/>
                    </a:lnTo>
                    <a:lnTo>
                      <a:pt x="4" y="149"/>
                    </a:lnTo>
                    <a:lnTo>
                      <a:pt x="5" y="151"/>
                    </a:lnTo>
                    <a:lnTo>
                      <a:pt x="5" y="154"/>
                    </a:lnTo>
                    <a:lnTo>
                      <a:pt x="5" y="156"/>
                    </a:lnTo>
                    <a:lnTo>
                      <a:pt x="35" y="151"/>
                    </a:lnTo>
                    <a:lnTo>
                      <a:pt x="3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6" name="Freeform 296"/>
              <p:cNvSpPr>
                <a:spLocks/>
              </p:cNvSpPr>
              <p:nvPr/>
            </p:nvSpPr>
            <p:spPr bwMode="auto">
              <a:xfrm>
                <a:off x="4124" y="1555"/>
                <a:ext cx="187" cy="290"/>
              </a:xfrm>
              <a:custGeom>
                <a:avLst/>
                <a:gdLst>
                  <a:gd name="T0" fmla="*/ 95 w 187"/>
                  <a:gd name="T1" fmla="*/ 272 h 290"/>
                  <a:gd name="T2" fmla="*/ 88 w 187"/>
                  <a:gd name="T3" fmla="*/ 256 h 290"/>
                  <a:gd name="T4" fmla="*/ 78 w 187"/>
                  <a:gd name="T5" fmla="*/ 238 h 290"/>
                  <a:gd name="T6" fmla="*/ 68 w 187"/>
                  <a:gd name="T7" fmla="*/ 217 h 290"/>
                  <a:gd name="T8" fmla="*/ 61 w 187"/>
                  <a:gd name="T9" fmla="*/ 203 h 290"/>
                  <a:gd name="T10" fmla="*/ 54 w 187"/>
                  <a:gd name="T11" fmla="*/ 191 h 290"/>
                  <a:gd name="T12" fmla="*/ 50 w 187"/>
                  <a:gd name="T13" fmla="*/ 175 h 290"/>
                  <a:gd name="T14" fmla="*/ 45 w 187"/>
                  <a:gd name="T15" fmla="*/ 161 h 290"/>
                  <a:gd name="T16" fmla="*/ 39 w 187"/>
                  <a:gd name="T17" fmla="*/ 146 h 290"/>
                  <a:gd name="T18" fmla="*/ 35 w 187"/>
                  <a:gd name="T19" fmla="*/ 131 h 290"/>
                  <a:gd name="T20" fmla="*/ 32 w 187"/>
                  <a:gd name="T21" fmla="*/ 117 h 290"/>
                  <a:gd name="T22" fmla="*/ 29 w 187"/>
                  <a:gd name="T23" fmla="*/ 103 h 290"/>
                  <a:gd name="T24" fmla="*/ 29 w 187"/>
                  <a:gd name="T25" fmla="*/ 89 h 290"/>
                  <a:gd name="T26" fmla="*/ 29 w 187"/>
                  <a:gd name="T27" fmla="*/ 74 h 290"/>
                  <a:gd name="T28" fmla="*/ 39 w 187"/>
                  <a:gd name="T29" fmla="*/ 53 h 290"/>
                  <a:gd name="T30" fmla="*/ 56 w 187"/>
                  <a:gd name="T31" fmla="*/ 39 h 290"/>
                  <a:gd name="T32" fmla="*/ 68 w 187"/>
                  <a:gd name="T33" fmla="*/ 33 h 290"/>
                  <a:gd name="T34" fmla="*/ 86 w 187"/>
                  <a:gd name="T35" fmla="*/ 30 h 290"/>
                  <a:gd name="T36" fmla="*/ 109 w 187"/>
                  <a:gd name="T37" fmla="*/ 29 h 290"/>
                  <a:gd name="T38" fmla="*/ 127 w 187"/>
                  <a:gd name="T39" fmla="*/ 32 h 290"/>
                  <a:gd name="T40" fmla="*/ 141 w 187"/>
                  <a:gd name="T41" fmla="*/ 39 h 290"/>
                  <a:gd name="T42" fmla="*/ 149 w 187"/>
                  <a:gd name="T43" fmla="*/ 51 h 290"/>
                  <a:gd name="T44" fmla="*/ 148 w 187"/>
                  <a:gd name="T45" fmla="*/ 68 h 290"/>
                  <a:gd name="T46" fmla="*/ 146 w 187"/>
                  <a:gd name="T47" fmla="*/ 86 h 290"/>
                  <a:gd name="T48" fmla="*/ 146 w 187"/>
                  <a:gd name="T49" fmla="*/ 99 h 290"/>
                  <a:gd name="T50" fmla="*/ 145 w 187"/>
                  <a:gd name="T51" fmla="*/ 111 h 290"/>
                  <a:gd name="T52" fmla="*/ 145 w 187"/>
                  <a:gd name="T53" fmla="*/ 124 h 290"/>
                  <a:gd name="T54" fmla="*/ 145 w 187"/>
                  <a:gd name="T55" fmla="*/ 136 h 290"/>
                  <a:gd name="T56" fmla="*/ 170 w 187"/>
                  <a:gd name="T57" fmla="*/ 159 h 290"/>
                  <a:gd name="T58" fmla="*/ 174 w 187"/>
                  <a:gd name="T59" fmla="*/ 149 h 290"/>
                  <a:gd name="T60" fmla="*/ 178 w 187"/>
                  <a:gd name="T61" fmla="*/ 135 h 290"/>
                  <a:gd name="T62" fmla="*/ 183 w 187"/>
                  <a:gd name="T63" fmla="*/ 118 h 290"/>
                  <a:gd name="T64" fmla="*/ 187 w 187"/>
                  <a:gd name="T65" fmla="*/ 97 h 290"/>
                  <a:gd name="T66" fmla="*/ 187 w 187"/>
                  <a:gd name="T67" fmla="*/ 76 h 290"/>
                  <a:gd name="T68" fmla="*/ 184 w 187"/>
                  <a:gd name="T69" fmla="*/ 57 h 290"/>
                  <a:gd name="T70" fmla="*/ 178 w 187"/>
                  <a:gd name="T71" fmla="*/ 37 h 290"/>
                  <a:gd name="T72" fmla="*/ 164 w 187"/>
                  <a:gd name="T73" fmla="*/ 21 h 290"/>
                  <a:gd name="T74" fmla="*/ 145 w 187"/>
                  <a:gd name="T75" fmla="*/ 8 h 290"/>
                  <a:gd name="T76" fmla="*/ 128 w 187"/>
                  <a:gd name="T77" fmla="*/ 3 h 290"/>
                  <a:gd name="T78" fmla="*/ 116 w 187"/>
                  <a:gd name="T79" fmla="*/ 1 h 290"/>
                  <a:gd name="T80" fmla="*/ 100 w 187"/>
                  <a:gd name="T81" fmla="*/ 0 h 290"/>
                  <a:gd name="T82" fmla="*/ 85 w 187"/>
                  <a:gd name="T83" fmla="*/ 1 h 290"/>
                  <a:gd name="T84" fmla="*/ 71 w 187"/>
                  <a:gd name="T85" fmla="*/ 3 h 290"/>
                  <a:gd name="T86" fmla="*/ 54 w 187"/>
                  <a:gd name="T87" fmla="*/ 8 h 290"/>
                  <a:gd name="T88" fmla="*/ 36 w 187"/>
                  <a:gd name="T89" fmla="*/ 16 h 290"/>
                  <a:gd name="T90" fmla="*/ 21 w 187"/>
                  <a:gd name="T91" fmla="*/ 29 h 290"/>
                  <a:gd name="T92" fmla="*/ 11 w 187"/>
                  <a:gd name="T93" fmla="*/ 44 h 290"/>
                  <a:gd name="T94" fmla="*/ 3 w 187"/>
                  <a:gd name="T95" fmla="*/ 68 h 290"/>
                  <a:gd name="T96" fmla="*/ 0 w 187"/>
                  <a:gd name="T97" fmla="*/ 81 h 290"/>
                  <a:gd name="T98" fmla="*/ 0 w 187"/>
                  <a:gd name="T99" fmla="*/ 95 h 290"/>
                  <a:gd name="T100" fmla="*/ 1 w 187"/>
                  <a:gd name="T101" fmla="*/ 107 h 290"/>
                  <a:gd name="T102" fmla="*/ 4 w 187"/>
                  <a:gd name="T103" fmla="*/ 122 h 290"/>
                  <a:gd name="T104" fmla="*/ 7 w 187"/>
                  <a:gd name="T105" fmla="*/ 138 h 290"/>
                  <a:gd name="T106" fmla="*/ 11 w 187"/>
                  <a:gd name="T107" fmla="*/ 153 h 290"/>
                  <a:gd name="T108" fmla="*/ 17 w 187"/>
                  <a:gd name="T109" fmla="*/ 168 h 290"/>
                  <a:gd name="T110" fmla="*/ 21 w 187"/>
                  <a:gd name="T111" fmla="*/ 182 h 290"/>
                  <a:gd name="T112" fmla="*/ 28 w 187"/>
                  <a:gd name="T113" fmla="*/ 198 h 290"/>
                  <a:gd name="T114" fmla="*/ 35 w 187"/>
                  <a:gd name="T115" fmla="*/ 214 h 290"/>
                  <a:gd name="T116" fmla="*/ 40 w 187"/>
                  <a:gd name="T117" fmla="*/ 230 h 290"/>
                  <a:gd name="T118" fmla="*/ 50 w 187"/>
                  <a:gd name="T119" fmla="*/ 245 h 290"/>
                  <a:gd name="T120" fmla="*/ 57 w 187"/>
                  <a:gd name="T121" fmla="*/ 259 h 290"/>
                  <a:gd name="T122" fmla="*/ 65 w 187"/>
                  <a:gd name="T123" fmla="*/ 274 h 290"/>
                  <a:gd name="T124" fmla="*/ 72 w 187"/>
                  <a:gd name="T125" fmla="*/ 29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90">
                    <a:moveTo>
                      <a:pt x="100" y="281"/>
                    </a:moveTo>
                    <a:lnTo>
                      <a:pt x="99" y="279"/>
                    </a:lnTo>
                    <a:lnTo>
                      <a:pt x="97" y="274"/>
                    </a:lnTo>
                    <a:lnTo>
                      <a:pt x="95" y="272"/>
                    </a:lnTo>
                    <a:lnTo>
                      <a:pt x="95" y="269"/>
                    </a:lnTo>
                    <a:lnTo>
                      <a:pt x="92" y="265"/>
                    </a:lnTo>
                    <a:lnTo>
                      <a:pt x="91" y="260"/>
                    </a:lnTo>
                    <a:lnTo>
                      <a:pt x="88" y="256"/>
                    </a:lnTo>
                    <a:lnTo>
                      <a:pt x="85" y="252"/>
                    </a:lnTo>
                    <a:lnTo>
                      <a:pt x="84" y="248"/>
                    </a:lnTo>
                    <a:lnTo>
                      <a:pt x="81" y="244"/>
                    </a:lnTo>
                    <a:lnTo>
                      <a:pt x="78" y="238"/>
                    </a:lnTo>
                    <a:lnTo>
                      <a:pt x="75" y="233"/>
                    </a:lnTo>
                    <a:lnTo>
                      <a:pt x="72" y="227"/>
                    </a:lnTo>
                    <a:lnTo>
                      <a:pt x="70" y="221"/>
                    </a:lnTo>
                    <a:lnTo>
                      <a:pt x="68" y="217"/>
                    </a:lnTo>
                    <a:lnTo>
                      <a:pt x="65" y="214"/>
                    </a:lnTo>
                    <a:lnTo>
                      <a:pt x="64" y="210"/>
                    </a:lnTo>
                    <a:lnTo>
                      <a:pt x="63" y="208"/>
                    </a:lnTo>
                    <a:lnTo>
                      <a:pt x="61" y="203"/>
                    </a:lnTo>
                    <a:lnTo>
                      <a:pt x="60" y="201"/>
                    </a:lnTo>
                    <a:lnTo>
                      <a:pt x="58" y="198"/>
                    </a:lnTo>
                    <a:lnTo>
                      <a:pt x="57" y="194"/>
                    </a:lnTo>
                    <a:lnTo>
                      <a:pt x="54" y="191"/>
                    </a:lnTo>
                    <a:lnTo>
                      <a:pt x="53" y="187"/>
                    </a:lnTo>
                    <a:lnTo>
                      <a:pt x="51" y="182"/>
                    </a:lnTo>
                    <a:lnTo>
                      <a:pt x="51" y="180"/>
                    </a:lnTo>
                    <a:lnTo>
                      <a:pt x="50" y="175"/>
                    </a:lnTo>
                    <a:lnTo>
                      <a:pt x="49" y="173"/>
                    </a:lnTo>
                    <a:lnTo>
                      <a:pt x="47" y="168"/>
                    </a:lnTo>
                    <a:lnTo>
                      <a:pt x="46" y="166"/>
                    </a:lnTo>
                    <a:lnTo>
                      <a:pt x="45" y="161"/>
                    </a:lnTo>
                    <a:lnTo>
                      <a:pt x="42" y="157"/>
                    </a:lnTo>
                    <a:lnTo>
                      <a:pt x="40" y="153"/>
                    </a:lnTo>
                    <a:lnTo>
                      <a:pt x="40" y="150"/>
                    </a:lnTo>
                    <a:lnTo>
                      <a:pt x="39" y="146"/>
                    </a:lnTo>
                    <a:lnTo>
                      <a:pt x="38" y="142"/>
                    </a:lnTo>
                    <a:lnTo>
                      <a:pt x="38" y="139"/>
                    </a:lnTo>
                    <a:lnTo>
                      <a:pt x="36" y="135"/>
                    </a:lnTo>
                    <a:lnTo>
                      <a:pt x="35" y="131"/>
                    </a:lnTo>
                    <a:lnTo>
                      <a:pt x="33" y="128"/>
                    </a:lnTo>
                    <a:lnTo>
                      <a:pt x="33" y="124"/>
                    </a:lnTo>
                    <a:lnTo>
                      <a:pt x="32" y="120"/>
                    </a:lnTo>
                    <a:lnTo>
                      <a:pt x="32" y="117"/>
                    </a:lnTo>
                    <a:lnTo>
                      <a:pt x="31" y="114"/>
                    </a:lnTo>
                    <a:lnTo>
                      <a:pt x="31" y="110"/>
                    </a:lnTo>
                    <a:lnTo>
                      <a:pt x="31" y="107"/>
                    </a:lnTo>
                    <a:lnTo>
                      <a:pt x="29" y="103"/>
                    </a:lnTo>
                    <a:lnTo>
                      <a:pt x="29" y="99"/>
                    </a:lnTo>
                    <a:lnTo>
                      <a:pt x="29" y="96"/>
                    </a:lnTo>
                    <a:lnTo>
                      <a:pt x="29" y="93"/>
                    </a:lnTo>
                    <a:lnTo>
                      <a:pt x="29" y="89"/>
                    </a:lnTo>
                    <a:lnTo>
                      <a:pt x="29" y="86"/>
                    </a:lnTo>
                    <a:lnTo>
                      <a:pt x="29" y="83"/>
                    </a:lnTo>
                    <a:lnTo>
                      <a:pt x="29" y="81"/>
                    </a:lnTo>
                    <a:lnTo>
                      <a:pt x="29" y="74"/>
                    </a:lnTo>
                    <a:lnTo>
                      <a:pt x="32" y="68"/>
                    </a:lnTo>
                    <a:lnTo>
                      <a:pt x="33" y="64"/>
                    </a:lnTo>
                    <a:lnTo>
                      <a:pt x="36" y="58"/>
                    </a:lnTo>
                    <a:lnTo>
                      <a:pt x="39" y="53"/>
                    </a:lnTo>
                    <a:lnTo>
                      <a:pt x="43" y="47"/>
                    </a:lnTo>
                    <a:lnTo>
                      <a:pt x="47" y="43"/>
                    </a:lnTo>
                    <a:lnTo>
                      <a:pt x="53" y="40"/>
                    </a:lnTo>
                    <a:lnTo>
                      <a:pt x="56" y="39"/>
                    </a:lnTo>
                    <a:lnTo>
                      <a:pt x="58" y="37"/>
                    </a:lnTo>
                    <a:lnTo>
                      <a:pt x="63" y="35"/>
                    </a:lnTo>
                    <a:lnTo>
                      <a:pt x="65" y="35"/>
                    </a:lnTo>
                    <a:lnTo>
                      <a:pt x="68" y="33"/>
                    </a:lnTo>
                    <a:lnTo>
                      <a:pt x="72" y="32"/>
                    </a:lnTo>
                    <a:lnTo>
                      <a:pt x="77" y="32"/>
                    </a:lnTo>
                    <a:lnTo>
                      <a:pt x="81" y="32"/>
                    </a:lnTo>
                    <a:lnTo>
                      <a:pt x="86" y="30"/>
                    </a:lnTo>
                    <a:lnTo>
                      <a:pt x="93" y="29"/>
                    </a:lnTo>
                    <a:lnTo>
                      <a:pt x="99" y="29"/>
                    </a:lnTo>
                    <a:lnTo>
                      <a:pt x="104" y="29"/>
                    </a:lnTo>
                    <a:lnTo>
                      <a:pt x="109" y="29"/>
                    </a:lnTo>
                    <a:lnTo>
                      <a:pt x="114" y="29"/>
                    </a:lnTo>
                    <a:lnTo>
                      <a:pt x="118" y="30"/>
                    </a:lnTo>
                    <a:lnTo>
                      <a:pt x="124" y="32"/>
                    </a:lnTo>
                    <a:lnTo>
                      <a:pt x="127" y="32"/>
                    </a:lnTo>
                    <a:lnTo>
                      <a:pt x="131" y="33"/>
                    </a:lnTo>
                    <a:lnTo>
                      <a:pt x="135" y="35"/>
                    </a:lnTo>
                    <a:lnTo>
                      <a:pt x="138" y="36"/>
                    </a:lnTo>
                    <a:lnTo>
                      <a:pt x="141" y="39"/>
                    </a:lnTo>
                    <a:lnTo>
                      <a:pt x="145" y="40"/>
                    </a:lnTo>
                    <a:lnTo>
                      <a:pt x="146" y="43"/>
                    </a:lnTo>
                    <a:lnTo>
                      <a:pt x="149" y="46"/>
                    </a:lnTo>
                    <a:lnTo>
                      <a:pt x="149" y="51"/>
                    </a:lnTo>
                    <a:lnTo>
                      <a:pt x="148" y="58"/>
                    </a:lnTo>
                    <a:lnTo>
                      <a:pt x="148" y="61"/>
                    </a:lnTo>
                    <a:lnTo>
                      <a:pt x="148" y="64"/>
                    </a:lnTo>
                    <a:lnTo>
                      <a:pt x="148" y="68"/>
                    </a:lnTo>
                    <a:lnTo>
                      <a:pt x="148" y="71"/>
                    </a:lnTo>
                    <a:lnTo>
                      <a:pt x="148" y="76"/>
                    </a:lnTo>
                    <a:lnTo>
                      <a:pt x="148" y="83"/>
                    </a:lnTo>
                    <a:lnTo>
                      <a:pt x="146" y="86"/>
                    </a:lnTo>
                    <a:lnTo>
                      <a:pt x="146" y="89"/>
                    </a:lnTo>
                    <a:lnTo>
                      <a:pt x="146" y="93"/>
                    </a:lnTo>
                    <a:lnTo>
                      <a:pt x="146" y="96"/>
                    </a:lnTo>
                    <a:lnTo>
                      <a:pt x="146" y="99"/>
                    </a:lnTo>
                    <a:lnTo>
                      <a:pt x="146" y="102"/>
                    </a:lnTo>
                    <a:lnTo>
                      <a:pt x="145" y="106"/>
                    </a:lnTo>
                    <a:lnTo>
                      <a:pt x="145" y="109"/>
                    </a:lnTo>
                    <a:lnTo>
                      <a:pt x="145" y="111"/>
                    </a:lnTo>
                    <a:lnTo>
                      <a:pt x="145" y="114"/>
                    </a:lnTo>
                    <a:lnTo>
                      <a:pt x="145" y="118"/>
                    </a:lnTo>
                    <a:lnTo>
                      <a:pt x="145" y="121"/>
                    </a:lnTo>
                    <a:lnTo>
                      <a:pt x="145" y="124"/>
                    </a:lnTo>
                    <a:lnTo>
                      <a:pt x="145" y="127"/>
                    </a:lnTo>
                    <a:lnTo>
                      <a:pt x="145" y="129"/>
                    </a:lnTo>
                    <a:lnTo>
                      <a:pt x="145" y="134"/>
                    </a:lnTo>
                    <a:lnTo>
                      <a:pt x="145" y="136"/>
                    </a:lnTo>
                    <a:lnTo>
                      <a:pt x="145" y="139"/>
                    </a:lnTo>
                    <a:lnTo>
                      <a:pt x="145" y="143"/>
                    </a:lnTo>
                    <a:lnTo>
                      <a:pt x="145" y="146"/>
                    </a:lnTo>
                    <a:lnTo>
                      <a:pt x="170" y="159"/>
                    </a:lnTo>
                    <a:lnTo>
                      <a:pt x="170" y="157"/>
                    </a:lnTo>
                    <a:lnTo>
                      <a:pt x="171" y="153"/>
                    </a:lnTo>
                    <a:lnTo>
                      <a:pt x="173" y="150"/>
                    </a:lnTo>
                    <a:lnTo>
                      <a:pt x="174" y="149"/>
                    </a:lnTo>
                    <a:lnTo>
                      <a:pt x="174" y="146"/>
                    </a:lnTo>
                    <a:lnTo>
                      <a:pt x="176" y="143"/>
                    </a:lnTo>
                    <a:lnTo>
                      <a:pt x="177" y="139"/>
                    </a:lnTo>
                    <a:lnTo>
                      <a:pt x="178" y="135"/>
                    </a:lnTo>
                    <a:lnTo>
                      <a:pt x="180" y="131"/>
                    </a:lnTo>
                    <a:lnTo>
                      <a:pt x="180" y="127"/>
                    </a:lnTo>
                    <a:lnTo>
                      <a:pt x="181" y="122"/>
                    </a:lnTo>
                    <a:lnTo>
                      <a:pt x="183" y="118"/>
                    </a:lnTo>
                    <a:lnTo>
                      <a:pt x="184" y="114"/>
                    </a:lnTo>
                    <a:lnTo>
                      <a:pt x="185" y="109"/>
                    </a:lnTo>
                    <a:lnTo>
                      <a:pt x="185" y="103"/>
                    </a:lnTo>
                    <a:lnTo>
                      <a:pt x="187" y="97"/>
                    </a:lnTo>
                    <a:lnTo>
                      <a:pt x="187" y="93"/>
                    </a:lnTo>
                    <a:lnTo>
                      <a:pt x="187" y="88"/>
                    </a:lnTo>
                    <a:lnTo>
                      <a:pt x="187" y="82"/>
                    </a:lnTo>
                    <a:lnTo>
                      <a:pt x="187" y="76"/>
                    </a:lnTo>
                    <a:lnTo>
                      <a:pt x="187" y="72"/>
                    </a:lnTo>
                    <a:lnTo>
                      <a:pt x="187" y="67"/>
                    </a:lnTo>
                    <a:lnTo>
                      <a:pt x="185" y="62"/>
                    </a:lnTo>
                    <a:lnTo>
                      <a:pt x="184" y="57"/>
                    </a:lnTo>
                    <a:lnTo>
                      <a:pt x="183" y="51"/>
                    </a:lnTo>
                    <a:lnTo>
                      <a:pt x="181" y="47"/>
                    </a:lnTo>
                    <a:lnTo>
                      <a:pt x="180" y="42"/>
                    </a:lnTo>
                    <a:lnTo>
                      <a:pt x="178" y="37"/>
                    </a:lnTo>
                    <a:lnTo>
                      <a:pt x="174" y="32"/>
                    </a:lnTo>
                    <a:lnTo>
                      <a:pt x="173" y="29"/>
                    </a:lnTo>
                    <a:lnTo>
                      <a:pt x="169" y="23"/>
                    </a:lnTo>
                    <a:lnTo>
                      <a:pt x="164" y="21"/>
                    </a:lnTo>
                    <a:lnTo>
                      <a:pt x="159" y="16"/>
                    </a:lnTo>
                    <a:lnTo>
                      <a:pt x="156" y="14"/>
                    </a:lnTo>
                    <a:lnTo>
                      <a:pt x="150" y="11"/>
                    </a:lnTo>
                    <a:lnTo>
                      <a:pt x="145" y="8"/>
                    </a:lnTo>
                    <a:lnTo>
                      <a:pt x="139" y="5"/>
                    </a:lnTo>
                    <a:lnTo>
                      <a:pt x="135" y="5"/>
                    </a:lnTo>
                    <a:lnTo>
                      <a:pt x="131" y="4"/>
                    </a:lnTo>
                    <a:lnTo>
                      <a:pt x="128" y="3"/>
                    </a:lnTo>
                    <a:lnTo>
                      <a:pt x="124" y="1"/>
                    </a:lnTo>
                    <a:lnTo>
                      <a:pt x="121" y="1"/>
                    </a:lnTo>
                    <a:lnTo>
                      <a:pt x="118" y="1"/>
                    </a:lnTo>
                    <a:lnTo>
                      <a:pt x="116" y="1"/>
                    </a:lnTo>
                    <a:lnTo>
                      <a:pt x="111" y="1"/>
                    </a:lnTo>
                    <a:lnTo>
                      <a:pt x="107" y="1"/>
                    </a:lnTo>
                    <a:lnTo>
                      <a:pt x="104" y="0"/>
                    </a:lnTo>
                    <a:lnTo>
                      <a:pt x="100" y="0"/>
                    </a:lnTo>
                    <a:lnTo>
                      <a:pt x="96" y="0"/>
                    </a:lnTo>
                    <a:lnTo>
                      <a:pt x="93" y="1"/>
                    </a:lnTo>
                    <a:lnTo>
                      <a:pt x="89" y="1"/>
                    </a:lnTo>
                    <a:lnTo>
                      <a:pt x="85" y="1"/>
                    </a:lnTo>
                    <a:lnTo>
                      <a:pt x="81" y="1"/>
                    </a:lnTo>
                    <a:lnTo>
                      <a:pt x="78" y="3"/>
                    </a:lnTo>
                    <a:lnTo>
                      <a:pt x="74" y="3"/>
                    </a:lnTo>
                    <a:lnTo>
                      <a:pt x="71" y="3"/>
                    </a:lnTo>
                    <a:lnTo>
                      <a:pt x="68" y="4"/>
                    </a:lnTo>
                    <a:lnTo>
                      <a:pt x="65" y="4"/>
                    </a:lnTo>
                    <a:lnTo>
                      <a:pt x="60" y="5"/>
                    </a:lnTo>
                    <a:lnTo>
                      <a:pt x="54" y="8"/>
                    </a:lnTo>
                    <a:lnTo>
                      <a:pt x="50" y="9"/>
                    </a:lnTo>
                    <a:lnTo>
                      <a:pt x="45" y="11"/>
                    </a:lnTo>
                    <a:lnTo>
                      <a:pt x="40" y="14"/>
                    </a:lnTo>
                    <a:lnTo>
                      <a:pt x="36" y="16"/>
                    </a:lnTo>
                    <a:lnTo>
                      <a:pt x="32" y="18"/>
                    </a:lnTo>
                    <a:lnTo>
                      <a:pt x="28" y="22"/>
                    </a:lnTo>
                    <a:lnTo>
                      <a:pt x="25" y="25"/>
                    </a:lnTo>
                    <a:lnTo>
                      <a:pt x="21" y="29"/>
                    </a:lnTo>
                    <a:lnTo>
                      <a:pt x="18" y="32"/>
                    </a:lnTo>
                    <a:lnTo>
                      <a:pt x="15" y="36"/>
                    </a:lnTo>
                    <a:lnTo>
                      <a:pt x="12" y="40"/>
                    </a:lnTo>
                    <a:lnTo>
                      <a:pt x="11" y="44"/>
                    </a:lnTo>
                    <a:lnTo>
                      <a:pt x="8" y="50"/>
                    </a:lnTo>
                    <a:lnTo>
                      <a:pt x="5" y="56"/>
                    </a:lnTo>
                    <a:lnTo>
                      <a:pt x="4" y="61"/>
                    </a:lnTo>
                    <a:lnTo>
                      <a:pt x="3" y="68"/>
                    </a:lnTo>
                    <a:lnTo>
                      <a:pt x="1" y="71"/>
                    </a:lnTo>
                    <a:lnTo>
                      <a:pt x="0" y="74"/>
                    </a:lnTo>
                    <a:lnTo>
                      <a:pt x="0" y="76"/>
                    </a:lnTo>
                    <a:lnTo>
                      <a:pt x="0" y="81"/>
                    </a:lnTo>
                    <a:lnTo>
                      <a:pt x="0" y="85"/>
                    </a:lnTo>
                    <a:lnTo>
                      <a:pt x="0" y="88"/>
                    </a:lnTo>
                    <a:lnTo>
                      <a:pt x="0" y="90"/>
                    </a:lnTo>
                    <a:lnTo>
                      <a:pt x="0" y="95"/>
                    </a:lnTo>
                    <a:lnTo>
                      <a:pt x="0" y="97"/>
                    </a:lnTo>
                    <a:lnTo>
                      <a:pt x="0" y="102"/>
                    </a:lnTo>
                    <a:lnTo>
                      <a:pt x="0" y="104"/>
                    </a:lnTo>
                    <a:lnTo>
                      <a:pt x="1" y="107"/>
                    </a:lnTo>
                    <a:lnTo>
                      <a:pt x="1" y="111"/>
                    </a:lnTo>
                    <a:lnTo>
                      <a:pt x="1" y="115"/>
                    </a:lnTo>
                    <a:lnTo>
                      <a:pt x="3" y="118"/>
                    </a:lnTo>
                    <a:lnTo>
                      <a:pt x="4" y="122"/>
                    </a:lnTo>
                    <a:lnTo>
                      <a:pt x="4" y="127"/>
                    </a:lnTo>
                    <a:lnTo>
                      <a:pt x="5" y="129"/>
                    </a:lnTo>
                    <a:lnTo>
                      <a:pt x="5" y="134"/>
                    </a:lnTo>
                    <a:lnTo>
                      <a:pt x="7" y="138"/>
                    </a:lnTo>
                    <a:lnTo>
                      <a:pt x="8" y="141"/>
                    </a:lnTo>
                    <a:lnTo>
                      <a:pt x="8" y="145"/>
                    </a:lnTo>
                    <a:lnTo>
                      <a:pt x="10" y="149"/>
                    </a:lnTo>
                    <a:lnTo>
                      <a:pt x="11" y="153"/>
                    </a:lnTo>
                    <a:lnTo>
                      <a:pt x="12" y="156"/>
                    </a:lnTo>
                    <a:lnTo>
                      <a:pt x="12" y="160"/>
                    </a:lnTo>
                    <a:lnTo>
                      <a:pt x="14" y="164"/>
                    </a:lnTo>
                    <a:lnTo>
                      <a:pt x="17" y="168"/>
                    </a:lnTo>
                    <a:lnTo>
                      <a:pt x="17" y="171"/>
                    </a:lnTo>
                    <a:lnTo>
                      <a:pt x="18" y="175"/>
                    </a:lnTo>
                    <a:lnTo>
                      <a:pt x="19" y="180"/>
                    </a:lnTo>
                    <a:lnTo>
                      <a:pt x="21" y="182"/>
                    </a:lnTo>
                    <a:lnTo>
                      <a:pt x="22" y="187"/>
                    </a:lnTo>
                    <a:lnTo>
                      <a:pt x="25" y="191"/>
                    </a:lnTo>
                    <a:lnTo>
                      <a:pt x="26" y="194"/>
                    </a:lnTo>
                    <a:lnTo>
                      <a:pt x="28" y="198"/>
                    </a:lnTo>
                    <a:lnTo>
                      <a:pt x="29" y="202"/>
                    </a:lnTo>
                    <a:lnTo>
                      <a:pt x="31" y="206"/>
                    </a:lnTo>
                    <a:lnTo>
                      <a:pt x="33" y="210"/>
                    </a:lnTo>
                    <a:lnTo>
                      <a:pt x="35" y="214"/>
                    </a:lnTo>
                    <a:lnTo>
                      <a:pt x="36" y="217"/>
                    </a:lnTo>
                    <a:lnTo>
                      <a:pt x="38" y="221"/>
                    </a:lnTo>
                    <a:lnTo>
                      <a:pt x="40" y="226"/>
                    </a:lnTo>
                    <a:lnTo>
                      <a:pt x="40" y="230"/>
                    </a:lnTo>
                    <a:lnTo>
                      <a:pt x="43" y="233"/>
                    </a:lnTo>
                    <a:lnTo>
                      <a:pt x="46" y="237"/>
                    </a:lnTo>
                    <a:lnTo>
                      <a:pt x="47" y="241"/>
                    </a:lnTo>
                    <a:lnTo>
                      <a:pt x="50" y="245"/>
                    </a:lnTo>
                    <a:lnTo>
                      <a:pt x="51" y="248"/>
                    </a:lnTo>
                    <a:lnTo>
                      <a:pt x="53" y="252"/>
                    </a:lnTo>
                    <a:lnTo>
                      <a:pt x="54" y="256"/>
                    </a:lnTo>
                    <a:lnTo>
                      <a:pt x="57" y="259"/>
                    </a:lnTo>
                    <a:lnTo>
                      <a:pt x="58" y="263"/>
                    </a:lnTo>
                    <a:lnTo>
                      <a:pt x="61" y="267"/>
                    </a:lnTo>
                    <a:lnTo>
                      <a:pt x="63" y="270"/>
                    </a:lnTo>
                    <a:lnTo>
                      <a:pt x="65" y="274"/>
                    </a:lnTo>
                    <a:lnTo>
                      <a:pt x="67" y="279"/>
                    </a:lnTo>
                    <a:lnTo>
                      <a:pt x="70" y="284"/>
                    </a:lnTo>
                    <a:lnTo>
                      <a:pt x="71" y="287"/>
                    </a:lnTo>
                    <a:lnTo>
                      <a:pt x="72" y="290"/>
                    </a:lnTo>
                    <a:lnTo>
                      <a:pt x="100" y="281"/>
                    </a:lnTo>
                    <a:lnTo>
                      <a:pt x="100" y="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7" name="Freeform 297"/>
              <p:cNvSpPr>
                <a:spLocks/>
              </p:cNvSpPr>
              <p:nvPr/>
            </p:nvSpPr>
            <p:spPr bwMode="auto">
              <a:xfrm>
                <a:off x="4221" y="1361"/>
                <a:ext cx="164" cy="202"/>
              </a:xfrm>
              <a:custGeom>
                <a:avLst/>
                <a:gdLst>
                  <a:gd name="T0" fmla="*/ 70 w 164"/>
                  <a:gd name="T1" fmla="*/ 31 h 202"/>
                  <a:gd name="T2" fmla="*/ 86 w 164"/>
                  <a:gd name="T3" fmla="*/ 28 h 202"/>
                  <a:gd name="T4" fmla="*/ 102 w 164"/>
                  <a:gd name="T5" fmla="*/ 38 h 202"/>
                  <a:gd name="T6" fmla="*/ 108 w 164"/>
                  <a:gd name="T7" fmla="*/ 46 h 202"/>
                  <a:gd name="T8" fmla="*/ 115 w 164"/>
                  <a:gd name="T9" fmla="*/ 58 h 202"/>
                  <a:gd name="T10" fmla="*/ 119 w 164"/>
                  <a:gd name="T11" fmla="*/ 71 h 202"/>
                  <a:gd name="T12" fmla="*/ 123 w 164"/>
                  <a:gd name="T13" fmla="*/ 86 h 202"/>
                  <a:gd name="T14" fmla="*/ 126 w 164"/>
                  <a:gd name="T15" fmla="*/ 102 h 202"/>
                  <a:gd name="T16" fmla="*/ 130 w 164"/>
                  <a:gd name="T17" fmla="*/ 117 h 202"/>
                  <a:gd name="T18" fmla="*/ 132 w 164"/>
                  <a:gd name="T19" fmla="*/ 132 h 202"/>
                  <a:gd name="T20" fmla="*/ 133 w 164"/>
                  <a:gd name="T21" fmla="*/ 146 h 202"/>
                  <a:gd name="T22" fmla="*/ 133 w 164"/>
                  <a:gd name="T23" fmla="*/ 159 h 202"/>
                  <a:gd name="T24" fmla="*/ 134 w 164"/>
                  <a:gd name="T25" fmla="*/ 170 h 202"/>
                  <a:gd name="T26" fmla="*/ 164 w 164"/>
                  <a:gd name="T27" fmla="*/ 177 h 202"/>
                  <a:gd name="T28" fmla="*/ 162 w 164"/>
                  <a:gd name="T29" fmla="*/ 171 h 202"/>
                  <a:gd name="T30" fmla="*/ 162 w 164"/>
                  <a:gd name="T31" fmla="*/ 162 h 202"/>
                  <a:gd name="T32" fmla="*/ 161 w 164"/>
                  <a:gd name="T33" fmla="*/ 148 h 202"/>
                  <a:gd name="T34" fmla="*/ 159 w 164"/>
                  <a:gd name="T35" fmla="*/ 132 h 202"/>
                  <a:gd name="T36" fmla="*/ 158 w 164"/>
                  <a:gd name="T37" fmla="*/ 114 h 202"/>
                  <a:gd name="T38" fmla="*/ 157 w 164"/>
                  <a:gd name="T39" fmla="*/ 102 h 202"/>
                  <a:gd name="T40" fmla="*/ 154 w 164"/>
                  <a:gd name="T41" fmla="*/ 92 h 202"/>
                  <a:gd name="T42" fmla="*/ 152 w 164"/>
                  <a:gd name="T43" fmla="*/ 84 h 202"/>
                  <a:gd name="T44" fmla="*/ 150 w 164"/>
                  <a:gd name="T45" fmla="*/ 74 h 202"/>
                  <a:gd name="T46" fmla="*/ 145 w 164"/>
                  <a:gd name="T47" fmla="*/ 58 h 202"/>
                  <a:gd name="T48" fmla="*/ 137 w 164"/>
                  <a:gd name="T49" fmla="*/ 40 h 202"/>
                  <a:gd name="T50" fmla="*/ 129 w 164"/>
                  <a:gd name="T51" fmla="*/ 25 h 202"/>
                  <a:gd name="T52" fmla="*/ 118 w 164"/>
                  <a:gd name="T53" fmla="*/ 12 h 202"/>
                  <a:gd name="T54" fmla="*/ 104 w 164"/>
                  <a:gd name="T55" fmla="*/ 4 h 202"/>
                  <a:gd name="T56" fmla="*/ 86 w 164"/>
                  <a:gd name="T57" fmla="*/ 0 h 202"/>
                  <a:gd name="T58" fmla="*/ 69 w 164"/>
                  <a:gd name="T59" fmla="*/ 1 h 202"/>
                  <a:gd name="T60" fmla="*/ 55 w 164"/>
                  <a:gd name="T61" fmla="*/ 5 h 202"/>
                  <a:gd name="T62" fmla="*/ 41 w 164"/>
                  <a:gd name="T63" fmla="*/ 17 h 202"/>
                  <a:gd name="T64" fmla="*/ 30 w 164"/>
                  <a:gd name="T65" fmla="*/ 32 h 202"/>
                  <a:gd name="T66" fmla="*/ 20 w 164"/>
                  <a:gd name="T67" fmla="*/ 49 h 202"/>
                  <a:gd name="T68" fmla="*/ 17 w 164"/>
                  <a:gd name="T69" fmla="*/ 58 h 202"/>
                  <a:gd name="T70" fmla="*/ 14 w 164"/>
                  <a:gd name="T71" fmla="*/ 70 h 202"/>
                  <a:gd name="T72" fmla="*/ 10 w 164"/>
                  <a:gd name="T73" fmla="*/ 79 h 202"/>
                  <a:gd name="T74" fmla="*/ 9 w 164"/>
                  <a:gd name="T75" fmla="*/ 91 h 202"/>
                  <a:gd name="T76" fmla="*/ 6 w 164"/>
                  <a:gd name="T77" fmla="*/ 102 h 202"/>
                  <a:gd name="T78" fmla="*/ 6 w 164"/>
                  <a:gd name="T79" fmla="*/ 113 h 202"/>
                  <a:gd name="T80" fmla="*/ 5 w 164"/>
                  <a:gd name="T81" fmla="*/ 124 h 202"/>
                  <a:gd name="T82" fmla="*/ 3 w 164"/>
                  <a:gd name="T83" fmla="*/ 134 h 202"/>
                  <a:gd name="T84" fmla="*/ 2 w 164"/>
                  <a:gd name="T85" fmla="*/ 145 h 202"/>
                  <a:gd name="T86" fmla="*/ 2 w 164"/>
                  <a:gd name="T87" fmla="*/ 155 h 202"/>
                  <a:gd name="T88" fmla="*/ 0 w 164"/>
                  <a:gd name="T89" fmla="*/ 166 h 202"/>
                  <a:gd name="T90" fmla="*/ 0 w 164"/>
                  <a:gd name="T91" fmla="*/ 183 h 202"/>
                  <a:gd name="T92" fmla="*/ 0 w 164"/>
                  <a:gd name="T93" fmla="*/ 194 h 202"/>
                  <a:gd name="T94" fmla="*/ 2 w 164"/>
                  <a:gd name="T95" fmla="*/ 202 h 202"/>
                  <a:gd name="T96" fmla="*/ 30 w 164"/>
                  <a:gd name="T97" fmla="*/ 188 h 202"/>
                  <a:gd name="T98" fmla="*/ 30 w 164"/>
                  <a:gd name="T99" fmla="*/ 171 h 202"/>
                  <a:gd name="T100" fmla="*/ 31 w 164"/>
                  <a:gd name="T101" fmla="*/ 153 h 202"/>
                  <a:gd name="T102" fmla="*/ 33 w 164"/>
                  <a:gd name="T103" fmla="*/ 137 h 202"/>
                  <a:gd name="T104" fmla="*/ 35 w 164"/>
                  <a:gd name="T105" fmla="*/ 120 h 202"/>
                  <a:gd name="T106" fmla="*/ 38 w 164"/>
                  <a:gd name="T107" fmla="*/ 104 h 202"/>
                  <a:gd name="T108" fmla="*/ 41 w 164"/>
                  <a:gd name="T109" fmla="*/ 88 h 202"/>
                  <a:gd name="T110" fmla="*/ 45 w 164"/>
                  <a:gd name="T111" fmla="*/ 74 h 202"/>
                  <a:gd name="T112" fmla="*/ 49 w 164"/>
                  <a:gd name="T113" fmla="*/ 60 h 202"/>
                  <a:gd name="T114" fmla="*/ 55 w 164"/>
                  <a:gd name="T115" fmla="*/ 47 h 202"/>
                  <a:gd name="T116" fmla="*/ 62 w 164"/>
                  <a:gd name="T117" fmla="*/ 3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4" h="202">
                    <a:moveTo>
                      <a:pt x="62" y="38"/>
                    </a:moveTo>
                    <a:lnTo>
                      <a:pt x="66" y="33"/>
                    </a:lnTo>
                    <a:lnTo>
                      <a:pt x="70" y="31"/>
                    </a:lnTo>
                    <a:lnTo>
                      <a:pt x="76" y="28"/>
                    </a:lnTo>
                    <a:lnTo>
                      <a:pt x="81" y="28"/>
                    </a:lnTo>
                    <a:lnTo>
                      <a:pt x="86" y="28"/>
                    </a:lnTo>
                    <a:lnTo>
                      <a:pt x="93" y="31"/>
                    </a:lnTo>
                    <a:lnTo>
                      <a:pt x="97" y="33"/>
                    </a:lnTo>
                    <a:lnTo>
                      <a:pt x="102" y="38"/>
                    </a:lnTo>
                    <a:lnTo>
                      <a:pt x="104" y="40"/>
                    </a:lnTo>
                    <a:lnTo>
                      <a:pt x="105" y="43"/>
                    </a:lnTo>
                    <a:lnTo>
                      <a:pt x="108" y="46"/>
                    </a:lnTo>
                    <a:lnTo>
                      <a:pt x="111" y="50"/>
                    </a:lnTo>
                    <a:lnTo>
                      <a:pt x="112" y="54"/>
                    </a:lnTo>
                    <a:lnTo>
                      <a:pt x="115" y="58"/>
                    </a:lnTo>
                    <a:lnTo>
                      <a:pt x="116" y="63"/>
                    </a:lnTo>
                    <a:lnTo>
                      <a:pt x="118" y="67"/>
                    </a:lnTo>
                    <a:lnTo>
                      <a:pt x="119" y="71"/>
                    </a:lnTo>
                    <a:lnTo>
                      <a:pt x="120" y="77"/>
                    </a:lnTo>
                    <a:lnTo>
                      <a:pt x="122" y="81"/>
                    </a:lnTo>
                    <a:lnTo>
                      <a:pt x="123" y="86"/>
                    </a:lnTo>
                    <a:lnTo>
                      <a:pt x="125" y="91"/>
                    </a:lnTo>
                    <a:lnTo>
                      <a:pt x="126" y="96"/>
                    </a:lnTo>
                    <a:lnTo>
                      <a:pt x="126" y="102"/>
                    </a:lnTo>
                    <a:lnTo>
                      <a:pt x="129" y="107"/>
                    </a:lnTo>
                    <a:lnTo>
                      <a:pt x="129" y="111"/>
                    </a:lnTo>
                    <a:lnTo>
                      <a:pt x="130" y="117"/>
                    </a:lnTo>
                    <a:lnTo>
                      <a:pt x="130" y="123"/>
                    </a:lnTo>
                    <a:lnTo>
                      <a:pt x="130" y="128"/>
                    </a:lnTo>
                    <a:lnTo>
                      <a:pt x="132" y="132"/>
                    </a:lnTo>
                    <a:lnTo>
                      <a:pt x="132" y="137"/>
                    </a:lnTo>
                    <a:lnTo>
                      <a:pt x="133" y="141"/>
                    </a:lnTo>
                    <a:lnTo>
                      <a:pt x="133" y="146"/>
                    </a:lnTo>
                    <a:lnTo>
                      <a:pt x="133" y="151"/>
                    </a:lnTo>
                    <a:lnTo>
                      <a:pt x="133" y="155"/>
                    </a:lnTo>
                    <a:lnTo>
                      <a:pt x="133" y="159"/>
                    </a:lnTo>
                    <a:lnTo>
                      <a:pt x="134" y="163"/>
                    </a:lnTo>
                    <a:lnTo>
                      <a:pt x="134" y="166"/>
                    </a:lnTo>
                    <a:lnTo>
                      <a:pt x="134" y="170"/>
                    </a:lnTo>
                    <a:lnTo>
                      <a:pt x="134" y="173"/>
                    </a:lnTo>
                    <a:lnTo>
                      <a:pt x="134" y="177"/>
                    </a:lnTo>
                    <a:lnTo>
                      <a:pt x="164" y="177"/>
                    </a:lnTo>
                    <a:lnTo>
                      <a:pt x="162" y="174"/>
                    </a:lnTo>
                    <a:lnTo>
                      <a:pt x="162" y="173"/>
                    </a:lnTo>
                    <a:lnTo>
                      <a:pt x="162" y="171"/>
                    </a:lnTo>
                    <a:lnTo>
                      <a:pt x="162" y="169"/>
                    </a:lnTo>
                    <a:lnTo>
                      <a:pt x="162" y="164"/>
                    </a:lnTo>
                    <a:lnTo>
                      <a:pt x="162" y="162"/>
                    </a:lnTo>
                    <a:lnTo>
                      <a:pt x="162" y="157"/>
                    </a:lnTo>
                    <a:lnTo>
                      <a:pt x="162" y="153"/>
                    </a:lnTo>
                    <a:lnTo>
                      <a:pt x="161" y="148"/>
                    </a:lnTo>
                    <a:lnTo>
                      <a:pt x="161" y="142"/>
                    </a:lnTo>
                    <a:lnTo>
                      <a:pt x="159" y="138"/>
                    </a:lnTo>
                    <a:lnTo>
                      <a:pt x="159" y="132"/>
                    </a:lnTo>
                    <a:lnTo>
                      <a:pt x="159" y="127"/>
                    </a:lnTo>
                    <a:lnTo>
                      <a:pt x="159" y="120"/>
                    </a:lnTo>
                    <a:lnTo>
                      <a:pt x="158" y="114"/>
                    </a:lnTo>
                    <a:lnTo>
                      <a:pt x="158" y="109"/>
                    </a:lnTo>
                    <a:lnTo>
                      <a:pt x="157" y="106"/>
                    </a:lnTo>
                    <a:lnTo>
                      <a:pt x="157" y="102"/>
                    </a:lnTo>
                    <a:lnTo>
                      <a:pt x="155" y="99"/>
                    </a:lnTo>
                    <a:lnTo>
                      <a:pt x="155" y="96"/>
                    </a:lnTo>
                    <a:lnTo>
                      <a:pt x="154" y="92"/>
                    </a:lnTo>
                    <a:lnTo>
                      <a:pt x="154" y="89"/>
                    </a:lnTo>
                    <a:lnTo>
                      <a:pt x="152" y="86"/>
                    </a:lnTo>
                    <a:lnTo>
                      <a:pt x="152" y="84"/>
                    </a:lnTo>
                    <a:lnTo>
                      <a:pt x="151" y="79"/>
                    </a:lnTo>
                    <a:lnTo>
                      <a:pt x="151" y="77"/>
                    </a:lnTo>
                    <a:lnTo>
                      <a:pt x="150" y="74"/>
                    </a:lnTo>
                    <a:lnTo>
                      <a:pt x="148" y="70"/>
                    </a:lnTo>
                    <a:lnTo>
                      <a:pt x="147" y="64"/>
                    </a:lnTo>
                    <a:lnTo>
                      <a:pt x="145" y="58"/>
                    </a:lnTo>
                    <a:lnTo>
                      <a:pt x="143" y="53"/>
                    </a:lnTo>
                    <a:lnTo>
                      <a:pt x="140" y="46"/>
                    </a:lnTo>
                    <a:lnTo>
                      <a:pt x="137" y="40"/>
                    </a:lnTo>
                    <a:lnTo>
                      <a:pt x="136" y="36"/>
                    </a:lnTo>
                    <a:lnTo>
                      <a:pt x="132" y="31"/>
                    </a:lnTo>
                    <a:lnTo>
                      <a:pt x="129" y="25"/>
                    </a:lnTo>
                    <a:lnTo>
                      <a:pt x="126" y="21"/>
                    </a:lnTo>
                    <a:lnTo>
                      <a:pt x="123" y="18"/>
                    </a:lnTo>
                    <a:lnTo>
                      <a:pt x="118" y="12"/>
                    </a:lnTo>
                    <a:lnTo>
                      <a:pt x="113" y="10"/>
                    </a:lnTo>
                    <a:lnTo>
                      <a:pt x="108" y="7"/>
                    </a:lnTo>
                    <a:lnTo>
                      <a:pt x="104" y="4"/>
                    </a:lnTo>
                    <a:lnTo>
                      <a:pt x="97" y="3"/>
                    </a:lnTo>
                    <a:lnTo>
                      <a:pt x="93" y="1"/>
                    </a:lnTo>
                    <a:lnTo>
                      <a:pt x="86" y="0"/>
                    </a:lnTo>
                    <a:lnTo>
                      <a:pt x="81" y="0"/>
                    </a:lnTo>
                    <a:lnTo>
                      <a:pt x="74" y="0"/>
                    </a:lnTo>
                    <a:lnTo>
                      <a:pt x="69" y="1"/>
                    </a:lnTo>
                    <a:lnTo>
                      <a:pt x="65" y="1"/>
                    </a:lnTo>
                    <a:lnTo>
                      <a:pt x="60" y="4"/>
                    </a:lnTo>
                    <a:lnTo>
                      <a:pt x="55" y="5"/>
                    </a:lnTo>
                    <a:lnTo>
                      <a:pt x="51" y="10"/>
                    </a:lnTo>
                    <a:lnTo>
                      <a:pt x="45" y="12"/>
                    </a:lnTo>
                    <a:lnTo>
                      <a:pt x="41" y="17"/>
                    </a:lnTo>
                    <a:lnTo>
                      <a:pt x="37" y="21"/>
                    </a:lnTo>
                    <a:lnTo>
                      <a:pt x="33" y="26"/>
                    </a:lnTo>
                    <a:lnTo>
                      <a:pt x="30" y="32"/>
                    </a:lnTo>
                    <a:lnTo>
                      <a:pt x="27" y="36"/>
                    </a:lnTo>
                    <a:lnTo>
                      <a:pt x="23" y="43"/>
                    </a:lnTo>
                    <a:lnTo>
                      <a:pt x="20" y="49"/>
                    </a:lnTo>
                    <a:lnTo>
                      <a:pt x="19" y="53"/>
                    </a:lnTo>
                    <a:lnTo>
                      <a:pt x="19" y="56"/>
                    </a:lnTo>
                    <a:lnTo>
                      <a:pt x="17" y="58"/>
                    </a:lnTo>
                    <a:lnTo>
                      <a:pt x="16" y="63"/>
                    </a:lnTo>
                    <a:lnTo>
                      <a:pt x="14" y="65"/>
                    </a:lnTo>
                    <a:lnTo>
                      <a:pt x="14" y="70"/>
                    </a:lnTo>
                    <a:lnTo>
                      <a:pt x="13" y="74"/>
                    </a:lnTo>
                    <a:lnTo>
                      <a:pt x="12" y="77"/>
                    </a:lnTo>
                    <a:lnTo>
                      <a:pt x="10" y="79"/>
                    </a:lnTo>
                    <a:lnTo>
                      <a:pt x="10" y="84"/>
                    </a:lnTo>
                    <a:lnTo>
                      <a:pt x="9" y="86"/>
                    </a:lnTo>
                    <a:lnTo>
                      <a:pt x="9" y="91"/>
                    </a:lnTo>
                    <a:lnTo>
                      <a:pt x="7" y="95"/>
                    </a:lnTo>
                    <a:lnTo>
                      <a:pt x="7" y="98"/>
                    </a:lnTo>
                    <a:lnTo>
                      <a:pt x="6" y="102"/>
                    </a:lnTo>
                    <a:lnTo>
                      <a:pt x="6" y="106"/>
                    </a:lnTo>
                    <a:lnTo>
                      <a:pt x="6" y="109"/>
                    </a:lnTo>
                    <a:lnTo>
                      <a:pt x="6" y="113"/>
                    </a:lnTo>
                    <a:lnTo>
                      <a:pt x="5" y="117"/>
                    </a:lnTo>
                    <a:lnTo>
                      <a:pt x="5" y="120"/>
                    </a:lnTo>
                    <a:lnTo>
                      <a:pt x="5" y="124"/>
                    </a:lnTo>
                    <a:lnTo>
                      <a:pt x="3" y="128"/>
                    </a:lnTo>
                    <a:lnTo>
                      <a:pt x="3" y="131"/>
                    </a:lnTo>
                    <a:lnTo>
                      <a:pt x="3" y="134"/>
                    </a:lnTo>
                    <a:lnTo>
                      <a:pt x="2" y="138"/>
                    </a:lnTo>
                    <a:lnTo>
                      <a:pt x="2" y="141"/>
                    </a:lnTo>
                    <a:lnTo>
                      <a:pt x="2" y="145"/>
                    </a:lnTo>
                    <a:lnTo>
                      <a:pt x="2" y="149"/>
                    </a:lnTo>
                    <a:lnTo>
                      <a:pt x="2" y="151"/>
                    </a:lnTo>
                    <a:lnTo>
                      <a:pt x="2" y="155"/>
                    </a:lnTo>
                    <a:lnTo>
                      <a:pt x="0" y="157"/>
                    </a:lnTo>
                    <a:lnTo>
                      <a:pt x="0" y="162"/>
                    </a:lnTo>
                    <a:lnTo>
                      <a:pt x="0" y="166"/>
                    </a:lnTo>
                    <a:lnTo>
                      <a:pt x="0" y="173"/>
                    </a:lnTo>
                    <a:lnTo>
                      <a:pt x="0" y="177"/>
                    </a:lnTo>
                    <a:lnTo>
                      <a:pt x="0" y="183"/>
                    </a:lnTo>
                    <a:lnTo>
                      <a:pt x="0" y="187"/>
                    </a:lnTo>
                    <a:lnTo>
                      <a:pt x="0" y="191"/>
                    </a:lnTo>
                    <a:lnTo>
                      <a:pt x="0" y="194"/>
                    </a:lnTo>
                    <a:lnTo>
                      <a:pt x="0" y="197"/>
                    </a:lnTo>
                    <a:lnTo>
                      <a:pt x="0" y="199"/>
                    </a:lnTo>
                    <a:lnTo>
                      <a:pt x="2" y="202"/>
                    </a:lnTo>
                    <a:lnTo>
                      <a:pt x="31" y="201"/>
                    </a:lnTo>
                    <a:lnTo>
                      <a:pt x="30" y="194"/>
                    </a:lnTo>
                    <a:lnTo>
                      <a:pt x="30" y="188"/>
                    </a:lnTo>
                    <a:lnTo>
                      <a:pt x="30" y="183"/>
                    </a:lnTo>
                    <a:lnTo>
                      <a:pt x="30" y="177"/>
                    </a:lnTo>
                    <a:lnTo>
                      <a:pt x="30" y="171"/>
                    </a:lnTo>
                    <a:lnTo>
                      <a:pt x="31" y="166"/>
                    </a:lnTo>
                    <a:lnTo>
                      <a:pt x="31" y="159"/>
                    </a:lnTo>
                    <a:lnTo>
                      <a:pt x="31" y="153"/>
                    </a:lnTo>
                    <a:lnTo>
                      <a:pt x="31" y="148"/>
                    </a:lnTo>
                    <a:lnTo>
                      <a:pt x="31" y="142"/>
                    </a:lnTo>
                    <a:lnTo>
                      <a:pt x="33" y="137"/>
                    </a:lnTo>
                    <a:lnTo>
                      <a:pt x="33" y="131"/>
                    </a:lnTo>
                    <a:lnTo>
                      <a:pt x="34" y="125"/>
                    </a:lnTo>
                    <a:lnTo>
                      <a:pt x="35" y="120"/>
                    </a:lnTo>
                    <a:lnTo>
                      <a:pt x="35" y="116"/>
                    </a:lnTo>
                    <a:lnTo>
                      <a:pt x="37" y="110"/>
                    </a:lnTo>
                    <a:lnTo>
                      <a:pt x="38" y="104"/>
                    </a:lnTo>
                    <a:lnTo>
                      <a:pt x="40" y="99"/>
                    </a:lnTo>
                    <a:lnTo>
                      <a:pt x="40" y="93"/>
                    </a:lnTo>
                    <a:lnTo>
                      <a:pt x="41" y="88"/>
                    </a:lnTo>
                    <a:lnTo>
                      <a:pt x="41" y="84"/>
                    </a:lnTo>
                    <a:lnTo>
                      <a:pt x="44" y="78"/>
                    </a:lnTo>
                    <a:lnTo>
                      <a:pt x="45" y="74"/>
                    </a:lnTo>
                    <a:lnTo>
                      <a:pt x="47" y="70"/>
                    </a:lnTo>
                    <a:lnTo>
                      <a:pt x="48" y="64"/>
                    </a:lnTo>
                    <a:lnTo>
                      <a:pt x="49" y="60"/>
                    </a:lnTo>
                    <a:lnTo>
                      <a:pt x="51" y="56"/>
                    </a:lnTo>
                    <a:lnTo>
                      <a:pt x="53" y="53"/>
                    </a:lnTo>
                    <a:lnTo>
                      <a:pt x="55" y="47"/>
                    </a:lnTo>
                    <a:lnTo>
                      <a:pt x="58" y="45"/>
                    </a:lnTo>
                    <a:lnTo>
                      <a:pt x="60" y="40"/>
                    </a:lnTo>
                    <a:lnTo>
                      <a:pt x="62" y="38"/>
                    </a:lnTo>
                    <a:lnTo>
                      <a:pt x="6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8" name="Freeform 298"/>
              <p:cNvSpPr>
                <a:spLocks/>
              </p:cNvSpPr>
              <p:nvPr/>
            </p:nvSpPr>
            <p:spPr bwMode="auto">
              <a:xfrm>
                <a:off x="4330" y="1475"/>
                <a:ext cx="201" cy="731"/>
              </a:xfrm>
              <a:custGeom>
                <a:avLst/>
                <a:gdLst>
                  <a:gd name="T0" fmla="*/ 158 w 201"/>
                  <a:gd name="T1" fmla="*/ 487 h 731"/>
                  <a:gd name="T2" fmla="*/ 166 w 201"/>
                  <a:gd name="T3" fmla="*/ 449 h 731"/>
                  <a:gd name="T4" fmla="*/ 172 w 201"/>
                  <a:gd name="T5" fmla="*/ 409 h 731"/>
                  <a:gd name="T6" fmla="*/ 173 w 201"/>
                  <a:gd name="T7" fmla="*/ 378 h 731"/>
                  <a:gd name="T8" fmla="*/ 162 w 201"/>
                  <a:gd name="T9" fmla="*/ 350 h 731"/>
                  <a:gd name="T10" fmla="*/ 138 w 201"/>
                  <a:gd name="T11" fmla="*/ 332 h 731"/>
                  <a:gd name="T12" fmla="*/ 148 w 201"/>
                  <a:gd name="T13" fmla="*/ 299 h 731"/>
                  <a:gd name="T14" fmla="*/ 156 w 201"/>
                  <a:gd name="T15" fmla="*/ 268 h 731"/>
                  <a:gd name="T16" fmla="*/ 163 w 201"/>
                  <a:gd name="T17" fmla="*/ 230 h 731"/>
                  <a:gd name="T18" fmla="*/ 166 w 201"/>
                  <a:gd name="T19" fmla="*/ 198 h 731"/>
                  <a:gd name="T20" fmla="*/ 156 w 201"/>
                  <a:gd name="T21" fmla="*/ 165 h 731"/>
                  <a:gd name="T22" fmla="*/ 122 w 201"/>
                  <a:gd name="T23" fmla="*/ 158 h 731"/>
                  <a:gd name="T24" fmla="*/ 120 w 201"/>
                  <a:gd name="T25" fmla="*/ 140 h 731"/>
                  <a:gd name="T26" fmla="*/ 130 w 201"/>
                  <a:gd name="T27" fmla="*/ 109 h 731"/>
                  <a:gd name="T28" fmla="*/ 135 w 201"/>
                  <a:gd name="T29" fmla="*/ 76 h 731"/>
                  <a:gd name="T30" fmla="*/ 135 w 201"/>
                  <a:gd name="T31" fmla="*/ 43 h 731"/>
                  <a:gd name="T32" fmla="*/ 126 w 201"/>
                  <a:gd name="T33" fmla="*/ 14 h 731"/>
                  <a:gd name="T34" fmla="*/ 101 w 201"/>
                  <a:gd name="T35" fmla="*/ 0 h 731"/>
                  <a:gd name="T36" fmla="*/ 70 w 201"/>
                  <a:gd name="T37" fmla="*/ 10 h 731"/>
                  <a:gd name="T38" fmla="*/ 38 w 201"/>
                  <a:gd name="T39" fmla="*/ 35 h 731"/>
                  <a:gd name="T40" fmla="*/ 13 w 201"/>
                  <a:gd name="T41" fmla="*/ 62 h 731"/>
                  <a:gd name="T42" fmla="*/ 31 w 201"/>
                  <a:gd name="T43" fmla="*/ 88 h 731"/>
                  <a:gd name="T44" fmla="*/ 53 w 201"/>
                  <a:gd name="T45" fmla="*/ 62 h 731"/>
                  <a:gd name="T46" fmla="*/ 91 w 201"/>
                  <a:gd name="T47" fmla="*/ 31 h 731"/>
                  <a:gd name="T48" fmla="*/ 106 w 201"/>
                  <a:gd name="T49" fmla="*/ 45 h 731"/>
                  <a:gd name="T50" fmla="*/ 106 w 201"/>
                  <a:gd name="T51" fmla="*/ 71 h 731"/>
                  <a:gd name="T52" fmla="*/ 102 w 201"/>
                  <a:gd name="T53" fmla="*/ 99 h 731"/>
                  <a:gd name="T54" fmla="*/ 94 w 201"/>
                  <a:gd name="T55" fmla="*/ 126 h 731"/>
                  <a:gd name="T56" fmla="*/ 81 w 201"/>
                  <a:gd name="T57" fmla="*/ 155 h 731"/>
                  <a:gd name="T58" fmla="*/ 62 w 201"/>
                  <a:gd name="T59" fmla="*/ 194 h 731"/>
                  <a:gd name="T60" fmla="*/ 85 w 201"/>
                  <a:gd name="T61" fmla="*/ 216 h 731"/>
                  <a:gd name="T62" fmla="*/ 120 w 201"/>
                  <a:gd name="T63" fmla="*/ 190 h 731"/>
                  <a:gd name="T64" fmla="*/ 137 w 201"/>
                  <a:gd name="T65" fmla="*/ 187 h 731"/>
                  <a:gd name="T66" fmla="*/ 135 w 201"/>
                  <a:gd name="T67" fmla="*/ 221 h 731"/>
                  <a:gd name="T68" fmla="*/ 129 w 201"/>
                  <a:gd name="T69" fmla="*/ 257 h 731"/>
                  <a:gd name="T70" fmla="*/ 122 w 201"/>
                  <a:gd name="T71" fmla="*/ 288 h 731"/>
                  <a:gd name="T72" fmla="*/ 113 w 201"/>
                  <a:gd name="T73" fmla="*/ 315 h 731"/>
                  <a:gd name="T74" fmla="*/ 99 w 201"/>
                  <a:gd name="T75" fmla="*/ 352 h 731"/>
                  <a:gd name="T76" fmla="*/ 113 w 201"/>
                  <a:gd name="T77" fmla="*/ 389 h 731"/>
                  <a:gd name="T78" fmla="*/ 142 w 201"/>
                  <a:gd name="T79" fmla="*/ 371 h 731"/>
                  <a:gd name="T80" fmla="*/ 144 w 201"/>
                  <a:gd name="T81" fmla="*/ 395 h 731"/>
                  <a:gd name="T82" fmla="*/ 141 w 201"/>
                  <a:gd name="T83" fmla="*/ 423 h 731"/>
                  <a:gd name="T84" fmla="*/ 113 w 201"/>
                  <a:gd name="T85" fmla="*/ 552 h 731"/>
                  <a:gd name="T86" fmla="*/ 151 w 201"/>
                  <a:gd name="T87" fmla="*/ 523 h 731"/>
                  <a:gd name="T88" fmla="*/ 170 w 201"/>
                  <a:gd name="T89" fmla="*/ 520 h 731"/>
                  <a:gd name="T90" fmla="*/ 161 w 201"/>
                  <a:gd name="T91" fmla="*/ 550 h 731"/>
                  <a:gd name="T92" fmla="*/ 145 w 201"/>
                  <a:gd name="T93" fmla="*/ 580 h 731"/>
                  <a:gd name="T94" fmla="*/ 126 w 201"/>
                  <a:gd name="T95" fmla="*/ 612 h 731"/>
                  <a:gd name="T96" fmla="*/ 106 w 201"/>
                  <a:gd name="T97" fmla="*/ 642 h 731"/>
                  <a:gd name="T98" fmla="*/ 87 w 201"/>
                  <a:gd name="T99" fmla="*/ 670 h 731"/>
                  <a:gd name="T100" fmla="*/ 59 w 201"/>
                  <a:gd name="T101" fmla="*/ 706 h 731"/>
                  <a:gd name="T102" fmla="*/ 91 w 201"/>
                  <a:gd name="T103" fmla="*/ 711 h 731"/>
                  <a:gd name="T104" fmla="*/ 119 w 201"/>
                  <a:gd name="T105" fmla="*/ 674 h 731"/>
                  <a:gd name="T106" fmla="*/ 140 w 201"/>
                  <a:gd name="T107" fmla="*/ 643 h 731"/>
                  <a:gd name="T108" fmla="*/ 159 w 201"/>
                  <a:gd name="T109" fmla="*/ 611 h 731"/>
                  <a:gd name="T110" fmla="*/ 177 w 201"/>
                  <a:gd name="T111" fmla="*/ 579 h 731"/>
                  <a:gd name="T112" fmla="*/ 193 w 201"/>
                  <a:gd name="T113" fmla="*/ 545 h 731"/>
                  <a:gd name="T114" fmla="*/ 201 w 201"/>
                  <a:gd name="T115" fmla="*/ 513 h 731"/>
                  <a:gd name="T116" fmla="*/ 190 w 201"/>
                  <a:gd name="T117" fmla="*/ 48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 h="731">
                    <a:moveTo>
                      <a:pt x="190" y="487"/>
                    </a:moveTo>
                    <a:lnTo>
                      <a:pt x="186" y="484"/>
                    </a:lnTo>
                    <a:lnTo>
                      <a:pt x="180" y="483"/>
                    </a:lnTo>
                    <a:lnTo>
                      <a:pt x="175" y="483"/>
                    </a:lnTo>
                    <a:lnTo>
                      <a:pt x="169" y="484"/>
                    </a:lnTo>
                    <a:lnTo>
                      <a:pt x="166" y="484"/>
                    </a:lnTo>
                    <a:lnTo>
                      <a:pt x="162" y="486"/>
                    </a:lnTo>
                    <a:lnTo>
                      <a:pt x="158" y="487"/>
                    </a:lnTo>
                    <a:lnTo>
                      <a:pt x="155" y="488"/>
                    </a:lnTo>
                    <a:lnTo>
                      <a:pt x="151" y="490"/>
                    </a:lnTo>
                    <a:lnTo>
                      <a:pt x="148" y="491"/>
                    </a:lnTo>
                    <a:lnTo>
                      <a:pt x="144" y="494"/>
                    </a:lnTo>
                    <a:lnTo>
                      <a:pt x="140" y="498"/>
                    </a:lnTo>
                    <a:lnTo>
                      <a:pt x="163" y="453"/>
                    </a:lnTo>
                    <a:lnTo>
                      <a:pt x="165" y="452"/>
                    </a:lnTo>
                    <a:lnTo>
                      <a:pt x="166" y="449"/>
                    </a:lnTo>
                    <a:lnTo>
                      <a:pt x="166" y="444"/>
                    </a:lnTo>
                    <a:lnTo>
                      <a:pt x="166" y="438"/>
                    </a:lnTo>
                    <a:lnTo>
                      <a:pt x="168" y="433"/>
                    </a:lnTo>
                    <a:lnTo>
                      <a:pt x="169" y="428"/>
                    </a:lnTo>
                    <a:lnTo>
                      <a:pt x="170" y="423"/>
                    </a:lnTo>
                    <a:lnTo>
                      <a:pt x="170" y="417"/>
                    </a:lnTo>
                    <a:lnTo>
                      <a:pt x="170" y="413"/>
                    </a:lnTo>
                    <a:lnTo>
                      <a:pt x="172" y="409"/>
                    </a:lnTo>
                    <a:lnTo>
                      <a:pt x="172" y="403"/>
                    </a:lnTo>
                    <a:lnTo>
                      <a:pt x="173" y="400"/>
                    </a:lnTo>
                    <a:lnTo>
                      <a:pt x="173" y="395"/>
                    </a:lnTo>
                    <a:lnTo>
                      <a:pt x="173" y="392"/>
                    </a:lnTo>
                    <a:lnTo>
                      <a:pt x="173" y="388"/>
                    </a:lnTo>
                    <a:lnTo>
                      <a:pt x="173" y="385"/>
                    </a:lnTo>
                    <a:lnTo>
                      <a:pt x="173" y="381"/>
                    </a:lnTo>
                    <a:lnTo>
                      <a:pt x="173" y="378"/>
                    </a:lnTo>
                    <a:lnTo>
                      <a:pt x="172" y="375"/>
                    </a:lnTo>
                    <a:lnTo>
                      <a:pt x="172" y="371"/>
                    </a:lnTo>
                    <a:lnTo>
                      <a:pt x="170" y="370"/>
                    </a:lnTo>
                    <a:lnTo>
                      <a:pt x="170" y="367"/>
                    </a:lnTo>
                    <a:lnTo>
                      <a:pt x="169" y="361"/>
                    </a:lnTo>
                    <a:lnTo>
                      <a:pt x="168" y="357"/>
                    </a:lnTo>
                    <a:lnTo>
                      <a:pt x="165" y="353"/>
                    </a:lnTo>
                    <a:lnTo>
                      <a:pt x="162" y="350"/>
                    </a:lnTo>
                    <a:lnTo>
                      <a:pt x="159" y="347"/>
                    </a:lnTo>
                    <a:lnTo>
                      <a:pt x="156" y="345"/>
                    </a:lnTo>
                    <a:lnTo>
                      <a:pt x="151" y="343"/>
                    </a:lnTo>
                    <a:lnTo>
                      <a:pt x="145" y="342"/>
                    </a:lnTo>
                    <a:lnTo>
                      <a:pt x="140" y="342"/>
                    </a:lnTo>
                    <a:lnTo>
                      <a:pt x="134" y="343"/>
                    </a:lnTo>
                    <a:lnTo>
                      <a:pt x="137" y="336"/>
                    </a:lnTo>
                    <a:lnTo>
                      <a:pt x="138" y="332"/>
                    </a:lnTo>
                    <a:lnTo>
                      <a:pt x="140" y="325"/>
                    </a:lnTo>
                    <a:lnTo>
                      <a:pt x="142" y="320"/>
                    </a:lnTo>
                    <a:lnTo>
                      <a:pt x="142" y="315"/>
                    </a:lnTo>
                    <a:lnTo>
                      <a:pt x="144" y="313"/>
                    </a:lnTo>
                    <a:lnTo>
                      <a:pt x="145" y="310"/>
                    </a:lnTo>
                    <a:lnTo>
                      <a:pt x="145" y="306"/>
                    </a:lnTo>
                    <a:lnTo>
                      <a:pt x="147" y="303"/>
                    </a:lnTo>
                    <a:lnTo>
                      <a:pt x="148" y="299"/>
                    </a:lnTo>
                    <a:lnTo>
                      <a:pt x="149" y="294"/>
                    </a:lnTo>
                    <a:lnTo>
                      <a:pt x="151" y="292"/>
                    </a:lnTo>
                    <a:lnTo>
                      <a:pt x="151" y="288"/>
                    </a:lnTo>
                    <a:lnTo>
                      <a:pt x="152" y="283"/>
                    </a:lnTo>
                    <a:lnTo>
                      <a:pt x="154" y="279"/>
                    </a:lnTo>
                    <a:lnTo>
                      <a:pt x="155" y="276"/>
                    </a:lnTo>
                    <a:lnTo>
                      <a:pt x="155" y="272"/>
                    </a:lnTo>
                    <a:lnTo>
                      <a:pt x="156" y="268"/>
                    </a:lnTo>
                    <a:lnTo>
                      <a:pt x="156" y="262"/>
                    </a:lnTo>
                    <a:lnTo>
                      <a:pt x="158" y="260"/>
                    </a:lnTo>
                    <a:lnTo>
                      <a:pt x="158" y="254"/>
                    </a:lnTo>
                    <a:lnTo>
                      <a:pt x="159" y="250"/>
                    </a:lnTo>
                    <a:lnTo>
                      <a:pt x="161" y="244"/>
                    </a:lnTo>
                    <a:lnTo>
                      <a:pt x="162" y="240"/>
                    </a:lnTo>
                    <a:lnTo>
                      <a:pt x="162" y="236"/>
                    </a:lnTo>
                    <a:lnTo>
                      <a:pt x="163" y="230"/>
                    </a:lnTo>
                    <a:lnTo>
                      <a:pt x="165" y="226"/>
                    </a:lnTo>
                    <a:lnTo>
                      <a:pt x="166" y="222"/>
                    </a:lnTo>
                    <a:lnTo>
                      <a:pt x="166" y="219"/>
                    </a:lnTo>
                    <a:lnTo>
                      <a:pt x="166" y="215"/>
                    </a:lnTo>
                    <a:lnTo>
                      <a:pt x="166" y="211"/>
                    </a:lnTo>
                    <a:lnTo>
                      <a:pt x="166" y="208"/>
                    </a:lnTo>
                    <a:lnTo>
                      <a:pt x="166" y="202"/>
                    </a:lnTo>
                    <a:lnTo>
                      <a:pt x="166" y="198"/>
                    </a:lnTo>
                    <a:lnTo>
                      <a:pt x="166" y="194"/>
                    </a:lnTo>
                    <a:lnTo>
                      <a:pt x="166" y="190"/>
                    </a:lnTo>
                    <a:lnTo>
                      <a:pt x="166" y="184"/>
                    </a:lnTo>
                    <a:lnTo>
                      <a:pt x="166" y="180"/>
                    </a:lnTo>
                    <a:lnTo>
                      <a:pt x="163" y="176"/>
                    </a:lnTo>
                    <a:lnTo>
                      <a:pt x="162" y="172"/>
                    </a:lnTo>
                    <a:lnTo>
                      <a:pt x="159" y="168"/>
                    </a:lnTo>
                    <a:lnTo>
                      <a:pt x="156" y="165"/>
                    </a:lnTo>
                    <a:lnTo>
                      <a:pt x="154" y="161"/>
                    </a:lnTo>
                    <a:lnTo>
                      <a:pt x="149" y="159"/>
                    </a:lnTo>
                    <a:lnTo>
                      <a:pt x="145" y="156"/>
                    </a:lnTo>
                    <a:lnTo>
                      <a:pt x="141" y="155"/>
                    </a:lnTo>
                    <a:lnTo>
                      <a:pt x="135" y="155"/>
                    </a:lnTo>
                    <a:lnTo>
                      <a:pt x="131" y="156"/>
                    </a:lnTo>
                    <a:lnTo>
                      <a:pt x="126" y="156"/>
                    </a:lnTo>
                    <a:lnTo>
                      <a:pt x="122" y="158"/>
                    </a:lnTo>
                    <a:lnTo>
                      <a:pt x="116" y="161"/>
                    </a:lnTo>
                    <a:lnTo>
                      <a:pt x="112" y="163"/>
                    </a:lnTo>
                    <a:lnTo>
                      <a:pt x="113" y="159"/>
                    </a:lnTo>
                    <a:lnTo>
                      <a:pt x="113" y="155"/>
                    </a:lnTo>
                    <a:lnTo>
                      <a:pt x="115" y="151"/>
                    </a:lnTo>
                    <a:lnTo>
                      <a:pt x="117" y="148"/>
                    </a:lnTo>
                    <a:lnTo>
                      <a:pt x="117" y="144"/>
                    </a:lnTo>
                    <a:lnTo>
                      <a:pt x="120" y="140"/>
                    </a:lnTo>
                    <a:lnTo>
                      <a:pt x="122" y="136"/>
                    </a:lnTo>
                    <a:lnTo>
                      <a:pt x="123" y="133"/>
                    </a:lnTo>
                    <a:lnTo>
                      <a:pt x="124" y="129"/>
                    </a:lnTo>
                    <a:lnTo>
                      <a:pt x="124" y="124"/>
                    </a:lnTo>
                    <a:lnTo>
                      <a:pt x="126" y="120"/>
                    </a:lnTo>
                    <a:lnTo>
                      <a:pt x="127" y="117"/>
                    </a:lnTo>
                    <a:lnTo>
                      <a:pt x="129" y="112"/>
                    </a:lnTo>
                    <a:lnTo>
                      <a:pt x="130" y="109"/>
                    </a:lnTo>
                    <a:lnTo>
                      <a:pt x="130" y="105"/>
                    </a:lnTo>
                    <a:lnTo>
                      <a:pt x="133" y="102"/>
                    </a:lnTo>
                    <a:lnTo>
                      <a:pt x="133" y="96"/>
                    </a:lnTo>
                    <a:lnTo>
                      <a:pt x="134" y="92"/>
                    </a:lnTo>
                    <a:lnTo>
                      <a:pt x="134" y="88"/>
                    </a:lnTo>
                    <a:lnTo>
                      <a:pt x="134" y="84"/>
                    </a:lnTo>
                    <a:lnTo>
                      <a:pt x="134" y="80"/>
                    </a:lnTo>
                    <a:lnTo>
                      <a:pt x="135" y="76"/>
                    </a:lnTo>
                    <a:lnTo>
                      <a:pt x="135" y="71"/>
                    </a:lnTo>
                    <a:lnTo>
                      <a:pt x="137" y="69"/>
                    </a:lnTo>
                    <a:lnTo>
                      <a:pt x="137" y="63"/>
                    </a:lnTo>
                    <a:lnTo>
                      <a:pt x="137" y="59"/>
                    </a:lnTo>
                    <a:lnTo>
                      <a:pt x="137" y="56"/>
                    </a:lnTo>
                    <a:lnTo>
                      <a:pt x="137" y="52"/>
                    </a:lnTo>
                    <a:lnTo>
                      <a:pt x="135" y="48"/>
                    </a:lnTo>
                    <a:lnTo>
                      <a:pt x="135" y="43"/>
                    </a:lnTo>
                    <a:lnTo>
                      <a:pt x="134" y="39"/>
                    </a:lnTo>
                    <a:lnTo>
                      <a:pt x="134" y="37"/>
                    </a:lnTo>
                    <a:lnTo>
                      <a:pt x="134" y="31"/>
                    </a:lnTo>
                    <a:lnTo>
                      <a:pt x="133" y="27"/>
                    </a:lnTo>
                    <a:lnTo>
                      <a:pt x="131" y="24"/>
                    </a:lnTo>
                    <a:lnTo>
                      <a:pt x="130" y="21"/>
                    </a:lnTo>
                    <a:lnTo>
                      <a:pt x="129" y="17"/>
                    </a:lnTo>
                    <a:lnTo>
                      <a:pt x="126" y="14"/>
                    </a:lnTo>
                    <a:lnTo>
                      <a:pt x="124" y="13"/>
                    </a:lnTo>
                    <a:lnTo>
                      <a:pt x="123" y="10"/>
                    </a:lnTo>
                    <a:lnTo>
                      <a:pt x="119" y="6"/>
                    </a:lnTo>
                    <a:lnTo>
                      <a:pt x="115" y="4"/>
                    </a:lnTo>
                    <a:lnTo>
                      <a:pt x="112" y="2"/>
                    </a:lnTo>
                    <a:lnTo>
                      <a:pt x="109" y="2"/>
                    </a:lnTo>
                    <a:lnTo>
                      <a:pt x="105" y="0"/>
                    </a:lnTo>
                    <a:lnTo>
                      <a:pt x="101" y="0"/>
                    </a:lnTo>
                    <a:lnTo>
                      <a:pt x="96" y="0"/>
                    </a:lnTo>
                    <a:lnTo>
                      <a:pt x="92" y="0"/>
                    </a:lnTo>
                    <a:lnTo>
                      <a:pt x="89" y="2"/>
                    </a:lnTo>
                    <a:lnTo>
                      <a:pt x="85" y="2"/>
                    </a:lnTo>
                    <a:lnTo>
                      <a:pt x="81" y="4"/>
                    </a:lnTo>
                    <a:lnTo>
                      <a:pt x="78" y="6"/>
                    </a:lnTo>
                    <a:lnTo>
                      <a:pt x="73" y="7"/>
                    </a:lnTo>
                    <a:lnTo>
                      <a:pt x="70" y="10"/>
                    </a:lnTo>
                    <a:lnTo>
                      <a:pt x="66" y="13"/>
                    </a:lnTo>
                    <a:lnTo>
                      <a:pt x="62" y="16"/>
                    </a:lnTo>
                    <a:lnTo>
                      <a:pt x="57" y="18"/>
                    </a:lnTo>
                    <a:lnTo>
                      <a:pt x="53" y="21"/>
                    </a:lnTo>
                    <a:lnTo>
                      <a:pt x="49" y="25"/>
                    </a:lnTo>
                    <a:lnTo>
                      <a:pt x="46" y="28"/>
                    </a:lnTo>
                    <a:lnTo>
                      <a:pt x="42" y="31"/>
                    </a:lnTo>
                    <a:lnTo>
                      <a:pt x="38" y="35"/>
                    </a:lnTo>
                    <a:lnTo>
                      <a:pt x="35" y="38"/>
                    </a:lnTo>
                    <a:lnTo>
                      <a:pt x="31" y="42"/>
                    </a:lnTo>
                    <a:lnTo>
                      <a:pt x="28" y="45"/>
                    </a:lnTo>
                    <a:lnTo>
                      <a:pt x="25" y="48"/>
                    </a:lnTo>
                    <a:lnTo>
                      <a:pt x="21" y="52"/>
                    </a:lnTo>
                    <a:lnTo>
                      <a:pt x="18" y="56"/>
                    </a:lnTo>
                    <a:lnTo>
                      <a:pt x="16" y="59"/>
                    </a:lnTo>
                    <a:lnTo>
                      <a:pt x="13" y="62"/>
                    </a:lnTo>
                    <a:lnTo>
                      <a:pt x="10" y="64"/>
                    </a:lnTo>
                    <a:lnTo>
                      <a:pt x="9" y="69"/>
                    </a:lnTo>
                    <a:lnTo>
                      <a:pt x="4" y="73"/>
                    </a:lnTo>
                    <a:lnTo>
                      <a:pt x="0" y="78"/>
                    </a:lnTo>
                    <a:lnTo>
                      <a:pt x="25" y="98"/>
                    </a:lnTo>
                    <a:lnTo>
                      <a:pt x="27" y="94"/>
                    </a:lnTo>
                    <a:lnTo>
                      <a:pt x="30" y="91"/>
                    </a:lnTo>
                    <a:lnTo>
                      <a:pt x="31" y="88"/>
                    </a:lnTo>
                    <a:lnTo>
                      <a:pt x="35" y="84"/>
                    </a:lnTo>
                    <a:lnTo>
                      <a:pt x="36" y="81"/>
                    </a:lnTo>
                    <a:lnTo>
                      <a:pt x="39" y="77"/>
                    </a:lnTo>
                    <a:lnTo>
                      <a:pt x="42" y="74"/>
                    </a:lnTo>
                    <a:lnTo>
                      <a:pt x="45" y="71"/>
                    </a:lnTo>
                    <a:lnTo>
                      <a:pt x="48" y="69"/>
                    </a:lnTo>
                    <a:lnTo>
                      <a:pt x="50" y="64"/>
                    </a:lnTo>
                    <a:lnTo>
                      <a:pt x="53" y="62"/>
                    </a:lnTo>
                    <a:lnTo>
                      <a:pt x="56" y="59"/>
                    </a:lnTo>
                    <a:lnTo>
                      <a:pt x="62" y="53"/>
                    </a:lnTo>
                    <a:lnTo>
                      <a:pt x="67" y="48"/>
                    </a:lnTo>
                    <a:lnTo>
                      <a:pt x="73" y="43"/>
                    </a:lnTo>
                    <a:lnTo>
                      <a:pt x="78" y="39"/>
                    </a:lnTo>
                    <a:lnTo>
                      <a:pt x="82" y="35"/>
                    </a:lnTo>
                    <a:lnTo>
                      <a:pt x="88" y="32"/>
                    </a:lnTo>
                    <a:lnTo>
                      <a:pt x="91" y="31"/>
                    </a:lnTo>
                    <a:lnTo>
                      <a:pt x="95" y="30"/>
                    </a:lnTo>
                    <a:lnTo>
                      <a:pt x="98" y="28"/>
                    </a:lnTo>
                    <a:lnTo>
                      <a:pt x="102" y="30"/>
                    </a:lnTo>
                    <a:lnTo>
                      <a:pt x="102" y="30"/>
                    </a:lnTo>
                    <a:lnTo>
                      <a:pt x="103" y="32"/>
                    </a:lnTo>
                    <a:lnTo>
                      <a:pt x="105" y="37"/>
                    </a:lnTo>
                    <a:lnTo>
                      <a:pt x="106" y="42"/>
                    </a:lnTo>
                    <a:lnTo>
                      <a:pt x="106" y="45"/>
                    </a:lnTo>
                    <a:lnTo>
                      <a:pt x="108" y="48"/>
                    </a:lnTo>
                    <a:lnTo>
                      <a:pt x="108" y="50"/>
                    </a:lnTo>
                    <a:lnTo>
                      <a:pt x="108" y="55"/>
                    </a:lnTo>
                    <a:lnTo>
                      <a:pt x="108" y="57"/>
                    </a:lnTo>
                    <a:lnTo>
                      <a:pt x="108" y="60"/>
                    </a:lnTo>
                    <a:lnTo>
                      <a:pt x="108" y="64"/>
                    </a:lnTo>
                    <a:lnTo>
                      <a:pt x="108" y="69"/>
                    </a:lnTo>
                    <a:lnTo>
                      <a:pt x="106" y="71"/>
                    </a:lnTo>
                    <a:lnTo>
                      <a:pt x="106" y="74"/>
                    </a:lnTo>
                    <a:lnTo>
                      <a:pt x="105" y="78"/>
                    </a:lnTo>
                    <a:lnTo>
                      <a:pt x="105" y="81"/>
                    </a:lnTo>
                    <a:lnTo>
                      <a:pt x="105" y="85"/>
                    </a:lnTo>
                    <a:lnTo>
                      <a:pt x="105" y="88"/>
                    </a:lnTo>
                    <a:lnTo>
                      <a:pt x="103" y="91"/>
                    </a:lnTo>
                    <a:lnTo>
                      <a:pt x="103" y="95"/>
                    </a:lnTo>
                    <a:lnTo>
                      <a:pt x="102" y="99"/>
                    </a:lnTo>
                    <a:lnTo>
                      <a:pt x="101" y="102"/>
                    </a:lnTo>
                    <a:lnTo>
                      <a:pt x="101" y="106"/>
                    </a:lnTo>
                    <a:lnTo>
                      <a:pt x="99" y="109"/>
                    </a:lnTo>
                    <a:lnTo>
                      <a:pt x="98" y="112"/>
                    </a:lnTo>
                    <a:lnTo>
                      <a:pt x="96" y="116"/>
                    </a:lnTo>
                    <a:lnTo>
                      <a:pt x="96" y="119"/>
                    </a:lnTo>
                    <a:lnTo>
                      <a:pt x="95" y="123"/>
                    </a:lnTo>
                    <a:lnTo>
                      <a:pt x="94" y="126"/>
                    </a:lnTo>
                    <a:lnTo>
                      <a:pt x="92" y="130"/>
                    </a:lnTo>
                    <a:lnTo>
                      <a:pt x="91" y="133"/>
                    </a:lnTo>
                    <a:lnTo>
                      <a:pt x="91" y="136"/>
                    </a:lnTo>
                    <a:lnTo>
                      <a:pt x="88" y="140"/>
                    </a:lnTo>
                    <a:lnTo>
                      <a:pt x="88" y="142"/>
                    </a:lnTo>
                    <a:lnTo>
                      <a:pt x="87" y="145"/>
                    </a:lnTo>
                    <a:lnTo>
                      <a:pt x="85" y="149"/>
                    </a:lnTo>
                    <a:lnTo>
                      <a:pt x="81" y="155"/>
                    </a:lnTo>
                    <a:lnTo>
                      <a:pt x="80" y="161"/>
                    </a:lnTo>
                    <a:lnTo>
                      <a:pt x="76" y="166"/>
                    </a:lnTo>
                    <a:lnTo>
                      <a:pt x="74" y="172"/>
                    </a:lnTo>
                    <a:lnTo>
                      <a:pt x="71" y="177"/>
                    </a:lnTo>
                    <a:lnTo>
                      <a:pt x="69" y="182"/>
                    </a:lnTo>
                    <a:lnTo>
                      <a:pt x="66" y="186"/>
                    </a:lnTo>
                    <a:lnTo>
                      <a:pt x="64" y="190"/>
                    </a:lnTo>
                    <a:lnTo>
                      <a:pt x="62" y="194"/>
                    </a:lnTo>
                    <a:lnTo>
                      <a:pt x="59" y="198"/>
                    </a:lnTo>
                    <a:lnTo>
                      <a:pt x="59" y="200"/>
                    </a:lnTo>
                    <a:lnTo>
                      <a:pt x="57" y="202"/>
                    </a:lnTo>
                    <a:lnTo>
                      <a:pt x="55" y="207"/>
                    </a:lnTo>
                    <a:lnTo>
                      <a:pt x="55" y="208"/>
                    </a:lnTo>
                    <a:lnTo>
                      <a:pt x="77" y="226"/>
                    </a:lnTo>
                    <a:lnTo>
                      <a:pt x="81" y="221"/>
                    </a:lnTo>
                    <a:lnTo>
                      <a:pt x="85" y="216"/>
                    </a:lnTo>
                    <a:lnTo>
                      <a:pt x="91" y="211"/>
                    </a:lnTo>
                    <a:lnTo>
                      <a:pt x="95" y="208"/>
                    </a:lnTo>
                    <a:lnTo>
                      <a:pt x="99" y="204"/>
                    </a:lnTo>
                    <a:lnTo>
                      <a:pt x="103" y="200"/>
                    </a:lnTo>
                    <a:lnTo>
                      <a:pt x="109" y="197"/>
                    </a:lnTo>
                    <a:lnTo>
                      <a:pt x="113" y="194"/>
                    </a:lnTo>
                    <a:lnTo>
                      <a:pt x="116" y="191"/>
                    </a:lnTo>
                    <a:lnTo>
                      <a:pt x="120" y="190"/>
                    </a:lnTo>
                    <a:lnTo>
                      <a:pt x="124" y="187"/>
                    </a:lnTo>
                    <a:lnTo>
                      <a:pt x="127" y="186"/>
                    </a:lnTo>
                    <a:lnTo>
                      <a:pt x="130" y="184"/>
                    </a:lnTo>
                    <a:lnTo>
                      <a:pt x="133" y="184"/>
                    </a:lnTo>
                    <a:lnTo>
                      <a:pt x="134" y="184"/>
                    </a:lnTo>
                    <a:lnTo>
                      <a:pt x="137" y="184"/>
                    </a:lnTo>
                    <a:lnTo>
                      <a:pt x="137" y="186"/>
                    </a:lnTo>
                    <a:lnTo>
                      <a:pt x="137" y="187"/>
                    </a:lnTo>
                    <a:lnTo>
                      <a:pt x="138" y="191"/>
                    </a:lnTo>
                    <a:lnTo>
                      <a:pt x="138" y="195"/>
                    </a:lnTo>
                    <a:lnTo>
                      <a:pt x="138" y="201"/>
                    </a:lnTo>
                    <a:lnTo>
                      <a:pt x="138" y="204"/>
                    </a:lnTo>
                    <a:lnTo>
                      <a:pt x="138" y="208"/>
                    </a:lnTo>
                    <a:lnTo>
                      <a:pt x="137" y="211"/>
                    </a:lnTo>
                    <a:lnTo>
                      <a:pt x="137" y="216"/>
                    </a:lnTo>
                    <a:lnTo>
                      <a:pt x="135" y="221"/>
                    </a:lnTo>
                    <a:lnTo>
                      <a:pt x="134" y="226"/>
                    </a:lnTo>
                    <a:lnTo>
                      <a:pt x="134" y="230"/>
                    </a:lnTo>
                    <a:lnTo>
                      <a:pt x="134" y="236"/>
                    </a:lnTo>
                    <a:lnTo>
                      <a:pt x="133" y="240"/>
                    </a:lnTo>
                    <a:lnTo>
                      <a:pt x="131" y="244"/>
                    </a:lnTo>
                    <a:lnTo>
                      <a:pt x="130" y="248"/>
                    </a:lnTo>
                    <a:lnTo>
                      <a:pt x="130" y="253"/>
                    </a:lnTo>
                    <a:lnTo>
                      <a:pt x="129" y="257"/>
                    </a:lnTo>
                    <a:lnTo>
                      <a:pt x="127" y="261"/>
                    </a:lnTo>
                    <a:lnTo>
                      <a:pt x="126" y="265"/>
                    </a:lnTo>
                    <a:lnTo>
                      <a:pt x="126" y="269"/>
                    </a:lnTo>
                    <a:lnTo>
                      <a:pt x="124" y="272"/>
                    </a:lnTo>
                    <a:lnTo>
                      <a:pt x="124" y="276"/>
                    </a:lnTo>
                    <a:lnTo>
                      <a:pt x="123" y="281"/>
                    </a:lnTo>
                    <a:lnTo>
                      <a:pt x="123" y="285"/>
                    </a:lnTo>
                    <a:lnTo>
                      <a:pt x="122" y="288"/>
                    </a:lnTo>
                    <a:lnTo>
                      <a:pt x="120" y="292"/>
                    </a:lnTo>
                    <a:lnTo>
                      <a:pt x="119" y="294"/>
                    </a:lnTo>
                    <a:lnTo>
                      <a:pt x="119" y="299"/>
                    </a:lnTo>
                    <a:lnTo>
                      <a:pt x="117" y="301"/>
                    </a:lnTo>
                    <a:lnTo>
                      <a:pt x="117" y="304"/>
                    </a:lnTo>
                    <a:lnTo>
                      <a:pt x="116" y="307"/>
                    </a:lnTo>
                    <a:lnTo>
                      <a:pt x="115" y="311"/>
                    </a:lnTo>
                    <a:lnTo>
                      <a:pt x="113" y="315"/>
                    </a:lnTo>
                    <a:lnTo>
                      <a:pt x="112" y="322"/>
                    </a:lnTo>
                    <a:lnTo>
                      <a:pt x="110" y="327"/>
                    </a:lnTo>
                    <a:lnTo>
                      <a:pt x="109" y="332"/>
                    </a:lnTo>
                    <a:lnTo>
                      <a:pt x="106" y="336"/>
                    </a:lnTo>
                    <a:lnTo>
                      <a:pt x="105" y="340"/>
                    </a:lnTo>
                    <a:lnTo>
                      <a:pt x="102" y="345"/>
                    </a:lnTo>
                    <a:lnTo>
                      <a:pt x="101" y="349"/>
                    </a:lnTo>
                    <a:lnTo>
                      <a:pt x="99" y="352"/>
                    </a:lnTo>
                    <a:lnTo>
                      <a:pt x="98" y="356"/>
                    </a:lnTo>
                    <a:lnTo>
                      <a:pt x="96" y="359"/>
                    </a:lnTo>
                    <a:lnTo>
                      <a:pt x="96" y="361"/>
                    </a:lnTo>
                    <a:lnTo>
                      <a:pt x="94" y="366"/>
                    </a:lnTo>
                    <a:lnTo>
                      <a:pt x="92" y="368"/>
                    </a:lnTo>
                    <a:lnTo>
                      <a:pt x="91" y="370"/>
                    </a:lnTo>
                    <a:lnTo>
                      <a:pt x="91" y="371"/>
                    </a:lnTo>
                    <a:lnTo>
                      <a:pt x="113" y="389"/>
                    </a:lnTo>
                    <a:lnTo>
                      <a:pt x="117" y="385"/>
                    </a:lnTo>
                    <a:lnTo>
                      <a:pt x="122" y="381"/>
                    </a:lnTo>
                    <a:lnTo>
                      <a:pt x="124" y="378"/>
                    </a:lnTo>
                    <a:lnTo>
                      <a:pt x="130" y="375"/>
                    </a:lnTo>
                    <a:lnTo>
                      <a:pt x="133" y="374"/>
                    </a:lnTo>
                    <a:lnTo>
                      <a:pt x="137" y="371"/>
                    </a:lnTo>
                    <a:lnTo>
                      <a:pt x="140" y="370"/>
                    </a:lnTo>
                    <a:lnTo>
                      <a:pt x="142" y="371"/>
                    </a:lnTo>
                    <a:lnTo>
                      <a:pt x="142" y="371"/>
                    </a:lnTo>
                    <a:lnTo>
                      <a:pt x="142" y="374"/>
                    </a:lnTo>
                    <a:lnTo>
                      <a:pt x="144" y="377"/>
                    </a:lnTo>
                    <a:lnTo>
                      <a:pt x="144" y="380"/>
                    </a:lnTo>
                    <a:lnTo>
                      <a:pt x="144" y="382"/>
                    </a:lnTo>
                    <a:lnTo>
                      <a:pt x="145" y="387"/>
                    </a:lnTo>
                    <a:lnTo>
                      <a:pt x="144" y="389"/>
                    </a:lnTo>
                    <a:lnTo>
                      <a:pt x="144" y="395"/>
                    </a:lnTo>
                    <a:lnTo>
                      <a:pt x="144" y="398"/>
                    </a:lnTo>
                    <a:lnTo>
                      <a:pt x="144" y="400"/>
                    </a:lnTo>
                    <a:lnTo>
                      <a:pt x="144" y="403"/>
                    </a:lnTo>
                    <a:lnTo>
                      <a:pt x="144" y="407"/>
                    </a:lnTo>
                    <a:lnTo>
                      <a:pt x="142" y="410"/>
                    </a:lnTo>
                    <a:lnTo>
                      <a:pt x="142" y="413"/>
                    </a:lnTo>
                    <a:lnTo>
                      <a:pt x="141" y="417"/>
                    </a:lnTo>
                    <a:lnTo>
                      <a:pt x="141" y="423"/>
                    </a:lnTo>
                    <a:lnTo>
                      <a:pt x="140" y="426"/>
                    </a:lnTo>
                    <a:lnTo>
                      <a:pt x="140" y="431"/>
                    </a:lnTo>
                    <a:lnTo>
                      <a:pt x="138" y="435"/>
                    </a:lnTo>
                    <a:lnTo>
                      <a:pt x="138" y="441"/>
                    </a:lnTo>
                    <a:lnTo>
                      <a:pt x="81" y="545"/>
                    </a:lnTo>
                    <a:lnTo>
                      <a:pt x="103" y="562"/>
                    </a:lnTo>
                    <a:lnTo>
                      <a:pt x="108" y="558"/>
                    </a:lnTo>
                    <a:lnTo>
                      <a:pt x="113" y="552"/>
                    </a:lnTo>
                    <a:lnTo>
                      <a:pt x="117" y="548"/>
                    </a:lnTo>
                    <a:lnTo>
                      <a:pt x="123" y="544"/>
                    </a:lnTo>
                    <a:lnTo>
                      <a:pt x="127" y="540"/>
                    </a:lnTo>
                    <a:lnTo>
                      <a:pt x="133" y="537"/>
                    </a:lnTo>
                    <a:lnTo>
                      <a:pt x="138" y="533"/>
                    </a:lnTo>
                    <a:lnTo>
                      <a:pt x="142" y="530"/>
                    </a:lnTo>
                    <a:lnTo>
                      <a:pt x="147" y="526"/>
                    </a:lnTo>
                    <a:lnTo>
                      <a:pt x="151" y="523"/>
                    </a:lnTo>
                    <a:lnTo>
                      <a:pt x="155" y="520"/>
                    </a:lnTo>
                    <a:lnTo>
                      <a:pt x="159" y="519"/>
                    </a:lnTo>
                    <a:lnTo>
                      <a:pt x="163" y="516"/>
                    </a:lnTo>
                    <a:lnTo>
                      <a:pt x="166" y="515"/>
                    </a:lnTo>
                    <a:lnTo>
                      <a:pt x="169" y="513"/>
                    </a:lnTo>
                    <a:lnTo>
                      <a:pt x="173" y="512"/>
                    </a:lnTo>
                    <a:lnTo>
                      <a:pt x="172" y="516"/>
                    </a:lnTo>
                    <a:lnTo>
                      <a:pt x="170" y="520"/>
                    </a:lnTo>
                    <a:lnTo>
                      <a:pt x="169" y="523"/>
                    </a:lnTo>
                    <a:lnTo>
                      <a:pt x="168" y="527"/>
                    </a:lnTo>
                    <a:lnTo>
                      <a:pt x="166" y="530"/>
                    </a:lnTo>
                    <a:lnTo>
                      <a:pt x="166" y="533"/>
                    </a:lnTo>
                    <a:lnTo>
                      <a:pt x="165" y="537"/>
                    </a:lnTo>
                    <a:lnTo>
                      <a:pt x="163" y="541"/>
                    </a:lnTo>
                    <a:lnTo>
                      <a:pt x="162" y="545"/>
                    </a:lnTo>
                    <a:lnTo>
                      <a:pt x="161" y="550"/>
                    </a:lnTo>
                    <a:lnTo>
                      <a:pt x="158" y="552"/>
                    </a:lnTo>
                    <a:lnTo>
                      <a:pt x="156" y="557"/>
                    </a:lnTo>
                    <a:lnTo>
                      <a:pt x="155" y="561"/>
                    </a:lnTo>
                    <a:lnTo>
                      <a:pt x="152" y="564"/>
                    </a:lnTo>
                    <a:lnTo>
                      <a:pt x="151" y="568"/>
                    </a:lnTo>
                    <a:lnTo>
                      <a:pt x="148" y="572"/>
                    </a:lnTo>
                    <a:lnTo>
                      <a:pt x="145" y="575"/>
                    </a:lnTo>
                    <a:lnTo>
                      <a:pt x="145" y="580"/>
                    </a:lnTo>
                    <a:lnTo>
                      <a:pt x="142" y="583"/>
                    </a:lnTo>
                    <a:lnTo>
                      <a:pt x="140" y="587"/>
                    </a:lnTo>
                    <a:lnTo>
                      <a:pt x="137" y="591"/>
                    </a:lnTo>
                    <a:lnTo>
                      <a:pt x="134" y="596"/>
                    </a:lnTo>
                    <a:lnTo>
                      <a:pt x="133" y="600"/>
                    </a:lnTo>
                    <a:lnTo>
                      <a:pt x="130" y="604"/>
                    </a:lnTo>
                    <a:lnTo>
                      <a:pt x="127" y="607"/>
                    </a:lnTo>
                    <a:lnTo>
                      <a:pt x="126" y="612"/>
                    </a:lnTo>
                    <a:lnTo>
                      <a:pt x="123" y="615"/>
                    </a:lnTo>
                    <a:lnTo>
                      <a:pt x="122" y="619"/>
                    </a:lnTo>
                    <a:lnTo>
                      <a:pt x="117" y="624"/>
                    </a:lnTo>
                    <a:lnTo>
                      <a:pt x="116" y="626"/>
                    </a:lnTo>
                    <a:lnTo>
                      <a:pt x="113" y="631"/>
                    </a:lnTo>
                    <a:lnTo>
                      <a:pt x="110" y="635"/>
                    </a:lnTo>
                    <a:lnTo>
                      <a:pt x="108" y="638"/>
                    </a:lnTo>
                    <a:lnTo>
                      <a:pt x="106" y="642"/>
                    </a:lnTo>
                    <a:lnTo>
                      <a:pt x="103" y="646"/>
                    </a:lnTo>
                    <a:lnTo>
                      <a:pt x="101" y="649"/>
                    </a:lnTo>
                    <a:lnTo>
                      <a:pt x="98" y="653"/>
                    </a:lnTo>
                    <a:lnTo>
                      <a:pt x="96" y="656"/>
                    </a:lnTo>
                    <a:lnTo>
                      <a:pt x="92" y="658"/>
                    </a:lnTo>
                    <a:lnTo>
                      <a:pt x="91" y="663"/>
                    </a:lnTo>
                    <a:lnTo>
                      <a:pt x="88" y="667"/>
                    </a:lnTo>
                    <a:lnTo>
                      <a:pt x="87" y="670"/>
                    </a:lnTo>
                    <a:lnTo>
                      <a:pt x="81" y="675"/>
                    </a:lnTo>
                    <a:lnTo>
                      <a:pt x="78" y="681"/>
                    </a:lnTo>
                    <a:lnTo>
                      <a:pt x="74" y="686"/>
                    </a:lnTo>
                    <a:lnTo>
                      <a:pt x="70" y="692"/>
                    </a:lnTo>
                    <a:lnTo>
                      <a:pt x="67" y="696"/>
                    </a:lnTo>
                    <a:lnTo>
                      <a:pt x="63" y="700"/>
                    </a:lnTo>
                    <a:lnTo>
                      <a:pt x="60" y="702"/>
                    </a:lnTo>
                    <a:lnTo>
                      <a:pt x="59" y="706"/>
                    </a:lnTo>
                    <a:lnTo>
                      <a:pt x="56" y="710"/>
                    </a:lnTo>
                    <a:lnTo>
                      <a:pt x="55" y="711"/>
                    </a:lnTo>
                    <a:lnTo>
                      <a:pt x="78" y="731"/>
                    </a:lnTo>
                    <a:lnTo>
                      <a:pt x="80" y="728"/>
                    </a:lnTo>
                    <a:lnTo>
                      <a:pt x="82" y="723"/>
                    </a:lnTo>
                    <a:lnTo>
                      <a:pt x="84" y="720"/>
                    </a:lnTo>
                    <a:lnTo>
                      <a:pt x="88" y="716"/>
                    </a:lnTo>
                    <a:lnTo>
                      <a:pt x="91" y="711"/>
                    </a:lnTo>
                    <a:lnTo>
                      <a:pt x="95" y="707"/>
                    </a:lnTo>
                    <a:lnTo>
                      <a:pt x="99" y="702"/>
                    </a:lnTo>
                    <a:lnTo>
                      <a:pt x="102" y="696"/>
                    </a:lnTo>
                    <a:lnTo>
                      <a:pt x="106" y="691"/>
                    </a:lnTo>
                    <a:lnTo>
                      <a:pt x="112" y="684"/>
                    </a:lnTo>
                    <a:lnTo>
                      <a:pt x="113" y="679"/>
                    </a:lnTo>
                    <a:lnTo>
                      <a:pt x="117" y="677"/>
                    </a:lnTo>
                    <a:lnTo>
                      <a:pt x="119" y="674"/>
                    </a:lnTo>
                    <a:lnTo>
                      <a:pt x="122" y="670"/>
                    </a:lnTo>
                    <a:lnTo>
                      <a:pt x="124" y="667"/>
                    </a:lnTo>
                    <a:lnTo>
                      <a:pt x="127" y="663"/>
                    </a:lnTo>
                    <a:lnTo>
                      <a:pt x="130" y="658"/>
                    </a:lnTo>
                    <a:lnTo>
                      <a:pt x="133" y="656"/>
                    </a:lnTo>
                    <a:lnTo>
                      <a:pt x="134" y="651"/>
                    </a:lnTo>
                    <a:lnTo>
                      <a:pt x="137" y="647"/>
                    </a:lnTo>
                    <a:lnTo>
                      <a:pt x="140" y="643"/>
                    </a:lnTo>
                    <a:lnTo>
                      <a:pt x="142" y="640"/>
                    </a:lnTo>
                    <a:lnTo>
                      <a:pt x="145" y="636"/>
                    </a:lnTo>
                    <a:lnTo>
                      <a:pt x="147" y="632"/>
                    </a:lnTo>
                    <a:lnTo>
                      <a:pt x="149" y="628"/>
                    </a:lnTo>
                    <a:lnTo>
                      <a:pt x="152" y="625"/>
                    </a:lnTo>
                    <a:lnTo>
                      <a:pt x="155" y="619"/>
                    </a:lnTo>
                    <a:lnTo>
                      <a:pt x="156" y="615"/>
                    </a:lnTo>
                    <a:lnTo>
                      <a:pt x="159" y="611"/>
                    </a:lnTo>
                    <a:lnTo>
                      <a:pt x="162" y="608"/>
                    </a:lnTo>
                    <a:lnTo>
                      <a:pt x="165" y="604"/>
                    </a:lnTo>
                    <a:lnTo>
                      <a:pt x="166" y="600"/>
                    </a:lnTo>
                    <a:lnTo>
                      <a:pt x="169" y="594"/>
                    </a:lnTo>
                    <a:lnTo>
                      <a:pt x="172" y="591"/>
                    </a:lnTo>
                    <a:lnTo>
                      <a:pt x="173" y="587"/>
                    </a:lnTo>
                    <a:lnTo>
                      <a:pt x="176" y="583"/>
                    </a:lnTo>
                    <a:lnTo>
                      <a:pt x="177" y="579"/>
                    </a:lnTo>
                    <a:lnTo>
                      <a:pt x="179" y="575"/>
                    </a:lnTo>
                    <a:lnTo>
                      <a:pt x="181" y="571"/>
                    </a:lnTo>
                    <a:lnTo>
                      <a:pt x="183" y="566"/>
                    </a:lnTo>
                    <a:lnTo>
                      <a:pt x="186" y="562"/>
                    </a:lnTo>
                    <a:lnTo>
                      <a:pt x="187" y="558"/>
                    </a:lnTo>
                    <a:lnTo>
                      <a:pt x="188" y="554"/>
                    </a:lnTo>
                    <a:lnTo>
                      <a:pt x="191" y="550"/>
                    </a:lnTo>
                    <a:lnTo>
                      <a:pt x="193" y="545"/>
                    </a:lnTo>
                    <a:lnTo>
                      <a:pt x="194" y="543"/>
                    </a:lnTo>
                    <a:lnTo>
                      <a:pt x="195" y="539"/>
                    </a:lnTo>
                    <a:lnTo>
                      <a:pt x="197" y="536"/>
                    </a:lnTo>
                    <a:lnTo>
                      <a:pt x="198" y="532"/>
                    </a:lnTo>
                    <a:lnTo>
                      <a:pt x="200" y="529"/>
                    </a:lnTo>
                    <a:lnTo>
                      <a:pt x="200" y="525"/>
                    </a:lnTo>
                    <a:lnTo>
                      <a:pt x="201" y="520"/>
                    </a:lnTo>
                    <a:lnTo>
                      <a:pt x="201" y="513"/>
                    </a:lnTo>
                    <a:lnTo>
                      <a:pt x="201" y="508"/>
                    </a:lnTo>
                    <a:lnTo>
                      <a:pt x="201" y="505"/>
                    </a:lnTo>
                    <a:lnTo>
                      <a:pt x="200" y="501"/>
                    </a:lnTo>
                    <a:lnTo>
                      <a:pt x="200" y="498"/>
                    </a:lnTo>
                    <a:lnTo>
                      <a:pt x="198" y="495"/>
                    </a:lnTo>
                    <a:lnTo>
                      <a:pt x="195" y="490"/>
                    </a:lnTo>
                    <a:lnTo>
                      <a:pt x="190" y="487"/>
                    </a:lnTo>
                    <a:lnTo>
                      <a:pt x="190" y="4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9" name="Freeform 299"/>
              <p:cNvSpPr>
                <a:spLocks/>
              </p:cNvSpPr>
              <p:nvPr/>
            </p:nvSpPr>
            <p:spPr bwMode="auto">
              <a:xfrm>
                <a:off x="4220" y="1945"/>
                <a:ext cx="95" cy="169"/>
              </a:xfrm>
              <a:custGeom>
                <a:avLst/>
                <a:gdLst>
                  <a:gd name="T0" fmla="*/ 0 w 95"/>
                  <a:gd name="T1" fmla="*/ 13 h 169"/>
                  <a:gd name="T2" fmla="*/ 77 w 95"/>
                  <a:gd name="T3" fmla="*/ 169 h 169"/>
                  <a:gd name="T4" fmla="*/ 95 w 95"/>
                  <a:gd name="T5" fmla="*/ 140 h 169"/>
                  <a:gd name="T6" fmla="*/ 27 w 95"/>
                  <a:gd name="T7" fmla="*/ 0 h 169"/>
                  <a:gd name="T8" fmla="*/ 0 w 95"/>
                  <a:gd name="T9" fmla="*/ 13 h 169"/>
                  <a:gd name="T10" fmla="*/ 0 w 95"/>
                  <a:gd name="T11" fmla="*/ 13 h 169"/>
                </a:gdLst>
                <a:ahLst/>
                <a:cxnLst>
                  <a:cxn ang="0">
                    <a:pos x="T0" y="T1"/>
                  </a:cxn>
                  <a:cxn ang="0">
                    <a:pos x="T2" y="T3"/>
                  </a:cxn>
                  <a:cxn ang="0">
                    <a:pos x="T4" y="T5"/>
                  </a:cxn>
                  <a:cxn ang="0">
                    <a:pos x="T6" y="T7"/>
                  </a:cxn>
                  <a:cxn ang="0">
                    <a:pos x="T8" y="T9"/>
                  </a:cxn>
                  <a:cxn ang="0">
                    <a:pos x="T10" y="T11"/>
                  </a:cxn>
                </a:cxnLst>
                <a:rect l="0" t="0" r="r" b="b"/>
                <a:pathLst>
                  <a:path w="95" h="169">
                    <a:moveTo>
                      <a:pt x="0" y="13"/>
                    </a:moveTo>
                    <a:lnTo>
                      <a:pt x="77" y="169"/>
                    </a:lnTo>
                    <a:lnTo>
                      <a:pt x="95" y="140"/>
                    </a:lnTo>
                    <a:lnTo>
                      <a:pt x="27" y="0"/>
                    </a:lnTo>
                    <a:lnTo>
                      <a:pt x="0"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0" name="Freeform 300"/>
              <p:cNvSpPr>
                <a:spLocks/>
              </p:cNvSpPr>
              <p:nvPr/>
            </p:nvSpPr>
            <p:spPr bwMode="auto">
              <a:xfrm>
                <a:off x="4231" y="1729"/>
                <a:ext cx="102" cy="127"/>
              </a:xfrm>
              <a:custGeom>
                <a:avLst/>
                <a:gdLst>
                  <a:gd name="T0" fmla="*/ 0 w 102"/>
                  <a:gd name="T1" fmla="*/ 18 h 127"/>
                  <a:gd name="T2" fmla="*/ 80 w 102"/>
                  <a:gd name="T3" fmla="*/ 127 h 127"/>
                  <a:gd name="T4" fmla="*/ 102 w 102"/>
                  <a:gd name="T5" fmla="*/ 110 h 127"/>
                  <a:gd name="T6" fmla="*/ 25 w 102"/>
                  <a:gd name="T7" fmla="*/ 0 h 127"/>
                  <a:gd name="T8" fmla="*/ 0 w 102"/>
                  <a:gd name="T9" fmla="*/ 18 h 127"/>
                  <a:gd name="T10" fmla="*/ 0 w 102"/>
                  <a:gd name="T11" fmla="*/ 18 h 127"/>
                </a:gdLst>
                <a:ahLst/>
                <a:cxnLst>
                  <a:cxn ang="0">
                    <a:pos x="T0" y="T1"/>
                  </a:cxn>
                  <a:cxn ang="0">
                    <a:pos x="T2" y="T3"/>
                  </a:cxn>
                  <a:cxn ang="0">
                    <a:pos x="T4" y="T5"/>
                  </a:cxn>
                  <a:cxn ang="0">
                    <a:pos x="T6" y="T7"/>
                  </a:cxn>
                  <a:cxn ang="0">
                    <a:pos x="T8" y="T9"/>
                  </a:cxn>
                  <a:cxn ang="0">
                    <a:pos x="T10" y="T11"/>
                  </a:cxn>
                </a:cxnLst>
                <a:rect l="0" t="0" r="r" b="b"/>
                <a:pathLst>
                  <a:path w="102" h="127">
                    <a:moveTo>
                      <a:pt x="0" y="18"/>
                    </a:moveTo>
                    <a:lnTo>
                      <a:pt x="80" y="127"/>
                    </a:lnTo>
                    <a:lnTo>
                      <a:pt x="102" y="110"/>
                    </a:lnTo>
                    <a:lnTo>
                      <a:pt x="25" y="0"/>
                    </a:lnTo>
                    <a:lnTo>
                      <a:pt x="0" y="18"/>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1" name="Freeform 301"/>
              <p:cNvSpPr>
                <a:spLocks/>
              </p:cNvSpPr>
              <p:nvPr/>
            </p:nvSpPr>
            <p:spPr bwMode="auto">
              <a:xfrm>
                <a:off x="4100" y="2044"/>
                <a:ext cx="95" cy="371"/>
              </a:xfrm>
              <a:custGeom>
                <a:avLst/>
                <a:gdLst>
                  <a:gd name="T0" fmla="*/ 31 w 95"/>
                  <a:gd name="T1" fmla="*/ 326 h 371"/>
                  <a:gd name="T2" fmla="*/ 3 w 95"/>
                  <a:gd name="T3" fmla="*/ 4 h 371"/>
                  <a:gd name="T4" fmla="*/ 3 w 95"/>
                  <a:gd name="T5" fmla="*/ 22 h 371"/>
                  <a:gd name="T6" fmla="*/ 3 w 95"/>
                  <a:gd name="T7" fmla="*/ 39 h 371"/>
                  <a:gd name="T8" fmla="*/ 3 w 95"/>
                  <a:gd name="T9" fmla="*/ 57 h 371"/>
                  <a:gd name="T10" fmla="*/ 3 w 95"/>
                  <a:gd name="T11" fmla="*/ 74 h 371"/>
                  <a:gd name="T12" fmla="*/ 3 w 95"/>
                  <a:gd name="T13" fmla="*/ 92 h 371"/>
                  <a:gd name="T14" fmla="*/ 3 w 95"/>
                  <a:gd name="T15" fmla="*/ 109 h 371"/>
                  <a:gd name="T16" fmla="*/ 2 w 95"/>
                  <a:gd name="T17" fmla="*/ 127 h 371"/>
                  <a:gd name="T18" fmla="*/ 2 w 95"/>
                  <a:gd name="T19" fmla="*/ 144 h 371"/>
                  <a:gd name="T20" fmla="*/ 2 w 95"/>
                  <a:gd name="T21" fmla="*/ 162 h 371"/>
                  <a:gd name="T22" fmla="*/ 2 w 95"/>
                  <a:gd name="T23" fmla="*/ 179 h 371"/>
                  <a:gd name="T24" fmla="*/ 2 w 95"/>
                  <a:gd name="T25" fmla="*/ 197 h 371"/>
                  <a:gd name="T26" fmla="*/ 2 w 95"/>
                  <a:gd name="T27" fmla="*/ 214 h 371"/>
                  <a:gd name="T28" fmla="*/ 2 w 95"/>
                  <a:gd name="T29" fmla="*/ 232 h 371"/>
                  <a:gd name="T30" fmla="*/ 0 w 95"/>
                  <a:gd name="T31" fmla="*/ 248 h 371"/>
                  <a:gd name="T32" fmla="*/ 0 w 95"/>
                  <a:gd name="T33" fmla="*/ 267 h 371"/>
                  <a:gd name="T34" fmla="*/ 0 w 95"/>
                  <a:gd name="T35" fmla="*/ 283 h 371"/>
                  <a:gd name="T36" fmla="*/ 0 w 95"/>
                  <a:gd name="T37" fmla="*/ 301 h 371"/>
                  <a:gd name="T38" fmla="*/ 0 w 95"/>
                  <a:gd name="T39" fmla="*/ 318 h 371"/>
                  <a:gd name="T40" fmla="*/ 0 w 95"/>
                  <a:gd name="T41" fmla="*/ 336 h 371"/>
                  <a:gd name="T42" fmla="*/ 0 w 95"/>
                  <a:gd name="T43" fmla="*/ 353 h 371"/>
                  <a:gd name="T44" fmla="*/ 0 w 95"/>
                  <a:gd name="T45" fmla="*/ 371 h 371"/>
                  <a:gd name="T46" fmla="*/ 14 w 95"/>
                  <a:gd name="T47" fmla="*/ 364 h 371"/>
                  <a:gd name="T48" fmla="*/ 28 w 95"/>
                  <a:gd name="T49" fmla="*/ 359 h 371"/>
                  <a:gd name="T50" fmla="*/ 43 w 95"/>
                  <a:gd name="T51" fmla="*/ 353 h 371"/>
                  <a:gd name="T52" fmla="*/ 57 w 95"/>
                  <a:gd name="T53" fmla="*/ 346 h 371"/>
                  <a:gd name="T54" fmla="*/ 71 w 95"/>
                  <a:gd name="T55" fmla="*/ 340 h 371"/>
                  <a:gd name="T56" fmla="*/ 77 w 95"/>
                  <a:gd name="T57" fmla="*/ 329 h 371"/>
                  <a:gd name="T58" fmla="*/ 77 w 95"/>
                  <a:gd name="T59" fmla="*/ 317 h 371"/>
                  <a:gd name="T60" fmla="*/ 78 w 95"/>
                  <a:gd name="T61" fmla="*/ 304 h 371"/>
                  <a:gd name="T62" fmla="*/ 78 w 95"/>
                  <a:gd name="T63" fmla="*/ 292 h 371"/>
                  <a:gd name="T64" fmla="*/ 80 w 95"/>
                  <a:gd name="T65" fmla="*/ 279 h 371"/>
                  <a:gd name="T66" fmla="*/ 81 w 95"/>
                  <a:gd name="T67" fmla="*/ 265 h 371"/>
                  <a:gd name="T68" fmla="*/ 81 w 95"/>
                  <a:gd name="T69" fmla="*/ 253 h 371"/>
                  <a:gd name="T70" fmla="*/ 82 w 95"/>
                  <a:gd name="T71" fmla="*/ 240 h 371"/>
                  <a:gd name="T72" fmla="*/ 82 w 95"/>
                  <a:gd name="T73" fmla="*/ 227 h 371"/>
                  <a:gd name="T74" fmla="*/ 84 w 95"/>
                  <a:gd name="T75" fmla="*/ 215 h 371"/>
                  <a:gd name="T76" fmla="*/ 85 w 95"/>
                  <a:gd name="T77" fmla="*/ 202 h 371"/>
                  <a:gd name="T78" fmla="*/ 85 w 95"/>
                  <a:gd name="T79" fmla="*/ 188 h 371"/>
                  <a:gd name="T80" fmla="*/ 87 w 95"/>
                  <a:gd name="T81" fmla="*/ 176 h 371"/>
                  <a:gd name="T82" fmla="*/ 87 w 95"/>
                  <a:gd name="T83" fmla="*/ 163 h 371"/>
                  <a:gd name="T84" fmla="*/ 88 w 95"/>
                  <a:gd name="T85" fmla="*/ 151 h 371"/>
                  <a:gd name="T86" fmla="*/ 88 w 95"/>
                  <a:gd name="T87" fmla="*/ 137 h 371"/>
                  <a:gd name="T88" fmla="*/ 89 w 95"/>
                  <a:gd name="T89" fmla="*/ 124 h 371"/>
                  <a:gd name="T90" fmla="*/ 89 w 95"/>
                  <a:gd name="T91" fmla="*/ 112 h 371"/>
                  <a:gd name="T92" fmla="*/ 91 w 95"/>
                  <a:gd name="T93" fmla="*/ 99 h 371"/>
                  <a:gd name="T94" fmla="*/ 92 w 95"/>
                  <a:gd name="T95" fmla="*/ 87 h 371"/>
                  <a:gd name="T96" fmla="*/ 94 w 95"/>
                  <a:gd name="T97" fmla="*/ 74 h 371"/>
                  <a:gd name="T98" fmla="*/ 64 w 95"/>
                  <a:gd name="T99" fmla="*/ 6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371">
                    <a:moveTo>
                      <a:pt x="64" y="63"/>
                    </a:moveTo>
                    <a:lnTo>
                      <a:pt x="49" y="320"/>
                    </a:lnTo>
                    <a:lnTo>
                      <a:pt x="31" y="326"/>
                    </a:lnTo>
                    <a:lnTo>
                      <a:pt x="32" y="0"/>
                    </a:lnTo>
                    <a:lnTo>
                      <a:pt x="4" y="0"/>
                    </a:lnTo>
                    <a:lnTo>
                      <a:pt x="3" y="4"/>
                    </a:lnTo>
                    <a:lnTo>
                      <a:pt x="3" y="11"/>
                    </a:lnTo>
                    <a:lnTo>
                      <a:pt x="3" y="16"/>
                    </a:lnTo>
                    <a:lnTo>
                      <a:pt x="3" y="22"/>
                    </a:lnTo>
                    <a:lnTo>
                      <a:pt x="3" y="28"/>
                    </a:lnTo>
                    <a:lnTo>
                      <a:pt x="3" y="34"/>
                    </a:lnTo>
                    <a:lnTo>
                      <a:pt x="3" y="39"/>
                    </a:lnTo>
                    <a:lnTo>
                      <a:pt x="3" y="46"/>
                    </a:lnTo>
                    <a:lnTo>
                      <a:pt x="3" y="52"/>
                    </a:lnTo>
                    <a:lnTo>
                      <a:pt x="3" y="57"/>
                    </a:lnTo>
                    <a:lnTo>
                      <a:pt x="3" y="63"/>
                    </a:lnTo>
                    <a:lnTo>
                      <a:pt x="3" y="69"/>
                    </a:lnTo>
                    <a:lnTo>
                      <a:pt x="3" y="74"/>
                    </a:lnTo>
                    <a:lnTo>
                      <a:pt x="3" y="81"/>
                    </a:lnTo>
                    <a:lnTo>
                      <a:pt x="3" y="87"/>
                    </a:lnTo>
                    <a:lnTo>
                      <a:pt x="3" y="92"/>
                    </a:lnTo>
                    <a:lnTo>
                      <a:pt x="3" y="98"/>
                    </a:lnTo>
                    <a:lnTo>
                      <a:pt x="3" y="103"/>
                    </a:lnTo>
                    <a:lnTo>
                      <a:pt x="3" y="109"/>
                    </a:lnTo>
                    <a:lnTo>
                      <a:pt x="3" y="115"/>
                    </a:lnTo>
                    <a:lnTo>
                      <a:pt x="2" y="122"/>
                    </a:lnTo>
                    <a:lnTo>
                      <a:pt x="2" y="127"/>
                    </a:lnTo>
                    <a:lnTo>
                      <a:pt x="2" y="133"/>
                    </a:lnTo>
                    <a:lnTo>
                      <a:pt x="2" y="138"/>
                    </a:lnTo>
                    <a:lnTo>
                      <a:pt x="2" y="144"/>
                    </a:lnTo>
                    <a:lnTo>
                      <a:pt x="2" y="149"/>
                    </a:lnTo>
                    <a:lnTo>
                      <a:pt x="2" y="155"/>
                    </a:lnTo>
                    <a:lnTo>
                      <a:pt x="2" y="162"/>
                    </a:lnTo>
                    <a:lnTo>
                      <a:pt x="2" y="168"/>
                    </a:lnTo>
                    <a:lnTo>
                      <a:pt x="2" y="173"/>
                    </a:lnTo>
                    <a:lnTo>
                      <a:pt x="2" y="179"/>
                    </a:lnTo>
                    <a:lnTo>
                      <a:pt x="2" y="186"/>
                    </a:lnTo>
                    <a:lnTo>
                      <a:pt x="2" y="190"/>
                    </a:lnTo>
                    <a:lnTo>
                      <a:pt x="2" y="197"/>
                    </a:lnTo>
                    <a:lnTo>
                      <a:pt x="2" y="202"/>
                    </a:lnTo>
                    <a:lnTo>
                      <a:pt x="2" y="208"/>
                    </a:lnTo>
                    <a:lnTo>
                      <a:pt x="2" y="214"/>
                    </a:lnTo>
                    <a:lnTo>
                      <a:pt x="2" y="219"/>
                    </a:lnTo>
                    <a:lnTo>
                      <a:pt x="2" y="226"/>
                    </a:lnTo>
                    <a:lnTo>
                      <a:pt x="2" y="232"/>
                    </a:lnTo>
                    <a:lnTo>
                      <a:pt x="0" y="237"/>
                    </a:lnTo>
                    <a:lnTo>
                      <a:pt x="0" y="243"/>
                    </a:lnTo>
                    <a:lnTo>
                      <a:pt x="0" y="248"/>
                    </a:lnTo>
                    <a:lnTo>
                      <a:pt x="0" y="254"/>
                    </a:lnTo>
                    <a:lnTo>
                      <a:pt x="0" y="261"/>
                    </a:lnTo>
                    <a:lnTo>
                      <a:pt x="0" y="267"/>
                    </a:lnTo>
                    <a:lnTo>
                      <a:pt x="0" y="272"/>
                    </a:lnTo>
                    <a:lnTo>
                      <a:pt x="0" y="278"/>
                    </a:lnTo>
                    <a:lnTo>
                      <a:pt x="0" y="283"/>
                    </a:lnTo>
                    <a:lnTo>
                      <a:pt x="0" y="290"/>
                    </a:lnTo>
                    <a:lnTo>
                      <a:pt x="0" y="294"/>
                    </a:lnTo>
                    <a:lnTo>
                      <a:pt x="0" y="301"/>
                    </a:lnTo>
                    <a:lnTo>
                      <a:pt x="0" y="307"/>
                    </a:lnTo>
                    <a:lnTo>
                      <a:pt x="0" y="313"/>
                    </a:lnTo>
                    <a:lnTo>
                      <a:pt x="0" y="318"/>
                    </a:lnTo>
                    <a:lnTo>
                      <a:pt x="0" y="325"/>
                    </a:lnTo>
                    <a:lnTo>
                      <a:pt x="0" y="329"/>
                    </a:lnTo>
                    <a:lnTo>
                      <a:pt x="0" y="336"/>
                    </a:lnTo>
                    <a:lnTo>
                      <a:pt x="0" y="340"/>
                    </a:lnTo>
                    <a:lnTo>
                      <a:pt x="0" y="347"/>
                    </a:lnTo>
                    <a:lnTo>
                      <a:pt x="0" y="353"/>
                    </a:lnTo>
                    <a:lnTo>
                      <a:pt x="0" y="359"/>
                    </a:lnTo>
                    <a:lnTo>
                      <a:pt x="0" y="366"/>
                    </a:lnTo>
                    <a:lnTo>
                      <a:pt x="0" y="371"/>
                    </a:lnTo>
                    <a:lnTo>
                      <a:pt x="4" y="368"/>
                    </a:lnTo>
                    <a:lnTo>
                      <a:pt x="10" y="367"/>
                    </a:lnTo>
                    <a:lnTo>
                      <a:pt x="14" y="364"/>
                    </a:lnTo>
                    <a:lnTo>
                      <a:pt x="20" y="363"/>
                    </a:lnTo>
                    <a:lnTo>
                      <a:pt x="24" y="360"/>
                    </a:lnTo>
                    <a:lnTo>
                      <a:pt x="28" y="359"/>
                    </a:lnTo>
                    <a:lnTo>
                      <a:pt x="32" y="357"/>
                    </a:lnTo>
                    <a:lnTo>
                      <a:pt x="38" y="354"/>
                    </a:lnTo>
                    <a:lnTo>
                      <a:pt x="43" y="353"/>
                    </a:lnTo>
                    <a:lnTo>
                      <a:pt x="48" y="350"/>
                    </a:lnTo>
                    <a:lnTo>
                      <a:pt x="52" y="349"/>
                    </a:lnTo>
                    <a:lnTo>
                      <a:pt x="57" y="346"/>
                    </a:lnTo>
                    <a:lnTo>
                      <a:pt x="62" y="345"/>
                    </a:lnTo>
                    <a:lnTo>
                      <a:pt x="66" y="342"/>
                    </a:lnTo>
                    <a:lnTo>
                      <a:pt x="71" y="340"/>
                    </a:lnTo>
                    <a:lnTo>
                      <a:pt x="77" y="339"/>
                    </a:lnTo>
                    <a:lnTo>
                      <a:pt x="77" y="335"/>
                    </a:lnTo>
                    <a:lnTo>
                      <a:pt x="77" y="329"/>
                    </a:lnTo>
                    <a:lnTo>
                      <a:pt x="77" y="325"/>
                    </a:lnTo>
                    <a:lnTo>
                      <a:pt x="77" y="321"/>
                    </a:lnTo>
                    <a:lnTo>
                      <a:pt x="77" y="317"/>
                    </a:lnTo>
                    <a:lnTo>
                      <a:pt x="78" y="313"/>
                    </a:lnTo>
                    <a:lnTo>
                      <a:pt x="78" y="308"/>
                    </a:lnTo>
                    <a:lnTo>
                      <a:pt x="78" y="304"/>
                    </a:lnTo>
                    <a:lnTo>
                      <a:pt x="78" y="300"/>
                    </a:lnTo>
                    <a:lnTo>
                      <a:pt x="78" y="296"/>
                    </a:lnTo>
                    <a:lnTo>
                      <a:pt x="78" y="292"/>
                    </a:lnTo>
                    <a:lnTo>
                      <a:pt x="80" y="287"/>
                    </a:lnTo>
                    <a:lnTo>
                      <a:pt x="80" y="282"/>
                    </a:lnTo>
                    <a:lnTo>
                      <a:pt x="80" y="279"/>
                    </a:lnTo>
                    <a:lnTo>
                      <a:pt x="80" y="273"/>
                    </a:lnTo>
                    <a:lnTo>
                      <a:pt x="81" y="271"/>
                    </a:lnTo>
                    <a:lnTo>
                      <a:pt x="81" y="265"/>
                    </a:lnTo>
                    <a:lnTo>
                      <a:pt x="81" y="261"/>
                    </a:lnTo>
                    <a:lnTo>
                      <a:pt x="81" y="257"/>
                    </a:lnTo>
                    <a:lnTo>
                      <a:pt x="81" y="253"/>
                    </a:lnTo>
                    <a:lnTo>
                      <a:pt x="81" y="248"/>
                    </a:lnTo>
                    <a:lnTo>
                      <a:pt x="82" y="244"/>
                    </a:lnTo>
                    <a:lnTo>
                      <a:pt x="82" y="240"/>
                    </a:lnTo>
                    <a:lnTo>
                      <a:pt x="82" y="236"/>
                    </a:lnTo>
                    <a:lnTo>
                      <a:pt x="82" y="232"/>
                    </a:lnTo>
                    <a:lnTo>
                      <a:pt x="82" y="227"/>
                    </a:lnTo>
                    <a:lnTo>
                      <a:pt x="82" y="223"/>
                    </a:lnTo>
                    <a:lnTo>
                      <a:pt x="84" y="219"/>
                    </a:lnTo>
                    <a:lnTo>
                      <a:pt x="84" y="215"/>
                    </a:lnTo>
                    <a:lnTo>
                      <a:pt x="84" y="211"/>
                    </a:lnTo>
                    <a:lnTo>
                      <a:pt x="85" y="207"/>
                    </a:lnTo>
                    <a:lnTo>
                      <a:pt x="85" y="202"/>
                    </a:lnTo>
                    <a:lnTo>
                      <a:pt x="85" y="197"/>
                    </a:lnTo>
                    <a:lnTo>
                      <a:pt x="85" y="193"/>
                    </a:lnTo>
                    <a:lnTo>
                      <a:pt x="85" y="188"/>
                    </a:lnTo>
                    <a:lnTo>
                      <a:pt x="87" y="184"/>
                    </a:lnTo>
                    <a:lnTo>
                      <a:pt x="87" y="180"/>
                    </a:lnTo>
                    <a:lnTo>
                      <a:pt x="87" y="176"/>
                    </a:lnTo>
                    <a:lnTo>
                      <a:pt x="87" y="172"/>
                    </a:lnTo>
                    <a:lnTo>
                      <a:pt x="87" y="168"/>
                    </a:lnTo>
                    <a:lnTo>
                      <a:pt x="87" y="163"/>
                    </a:lnTo>
                    <a:lnTo>
                      <a:pt x="87" y="159"/>
                    </a:lnTo>
                    <a:lnTo>
                      <a:pt x="87" y="154"/>
                    </a:lnTo>
                    <a:lnTo>
                      <a:pt x="88" y="151"/>
                    </a:lnTo>
                    <a:lnTo>
                      <a:pt x="88" y="145"/>
                    </a:lnTo>
                    <a:lnTo>
                      <a:pt x="88" y="142"/>
                    </a:lnTo>
                    <a:lnTo>
                      <a:pt x="88" y="137"/>
                    </a:lnTo>
                    <a:lnTo>
                      <a:pt x="89" y="133"/>
                    </a:lnTo>
                    <a:lnTo>
                      <a:pt x="89" y="128"/>
                    </a:lnTo>
                    <a:lnTo>
                      <a:pt x="89" y="124"/>
                    </a:lnTo>
                    <a:lnTo>
                      <a:pt x="89" y="120"/>
                    </a:lnTo>
                    <a:lnTo>
                      <a:pt x="89" y="116"/>
                    </a:lnTo>
                    <a:lnTo>
                      <a:pt x="89" y="112"/>
                    </a:lnTo>
                    <a:lnTo>
                      <a:pt x="89" y="108"/>
                    </a:lnTo>
                    <a:lnTo>
                      <a:pt x="91" y="103"/>
                    </a:lnTo>
                    <a:lnTo>
                      <a:pt x="91" y="99"/>
                    </a:lnTo>
                    <a:lnTo>
                      <a:pt x="91" y="95"/>
                    </a:lnTo>
                    <a:lnTo>
                      <a:pt x="92" y="91"/>
                    </a:lnTo>
                    <a:lnTo>
                      <a:pt x="92" y="87"/>
                    </a:lnTo>
                    <a:lnTo>
                      <a:pt x="92" y="82"/>
                    </a:lnTo>
                    <a:lnTo>
                      <a:pt x="92" y="78"/>
                    </a:lnTo>
                    <a:lnTo>
                      <a:pt x="94" y="74"/>
                    </a:lnTo>
                    <a:lnTo>
                      <a:pt x="94" y="69"/>
                    </a:lnTo>
                    <a:lnTo>
                      <a:pt x="95" y="66"/>
                    </a:lnTo>
                    <a:lnTo>
                      <a:pt x="64" y="63"/>
                    </a:lnTo>
                    <a:lnTo>
                      <a:pt x="64"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2" name="Freeform 302"/>
              <p:cNvSpPr>
                <a:spLocks/>
              </p:cNvSpPr>
              <p:nvPr/>
            </p:nvSpPr>
            <p:spPr bwMode="auto">
              <a:xfrm>
                <a:off x="3849" y="1298"/>
                <a:ext cx="172" cy="247"/>
              </a:xfrm>
              <a:custGeom>
                <a:avLst/>
                <a:gdLst>
                  <a:gd name="T0" fmla="*/ 122 w 172"/>
                  <a:gd name="T1" fmla="*/ 14 h 247"/>
                  <a:gd name="T2" fmla="*/ 102 w 172"/>
                  <a:gd name="T3" fmla="*/ 4 h 247"/>
                  <a:gd name="T4" fmla="*/ 80 w 172"/>
                  <a:gd name="T5" fmla="*/ 0 h 247"/>
                  <a:gd name="T6" fmla="*/ 57 w 172"/>
                  <a:gd name="T7" fmla="*/ 0 h 247"/>
                  <a:gd name="T8" fmla="*/ 35 w 172"/>
                  <a:gd name="T9" fmla="*/ 6 h 247"/>
                  <a:gd name="T10" fmla="*/ 20 w 172"/>
                  <a:gd name="T11" fmla="*/ 13 h 247"/>
                  <a:gd name="T12" fmla="*/ 4 w 172"/>
                  <a:gd name="T13" fmla="*/ 31 h 247"/>
                  <a:gd name="T14" fmla="*/ 0 w 172"/>
                  <a:gd name="T15" fmla="*/ 45 h 247"/>
                  <a:gd name="T16" fmla="*/ 0 w 172"/>
                  <a:gd name="T17" fmla="*/ 57 h 247"/>
                  <a:gd name="T18" fmla="*/ 2 w 172"/>
                  <a:gd name="T19" fmla="*/ 73 h 247"/>
                  <a:gd name="T20" fmla="*/ 7 w 172"/>
                  <a:gd name="T21" fmla="*/ 87 h 247"/>
                  <a:gd name="T22" fmla="*/ 14 w 172"/>
                  <a:gd name="T23" fmla="*/ 103 h 247"/>
                  <a:gd name="T24" fmla="*/ 21 w 172"/>
                  <a:gd name="T25" fmla="*/ 119 h 247"/>
                  <a:gd name="T26" fmla="*/ 31 w 172"/>
                  <a:gd name="T27" fmla="*/ 135 h 247"/>
                  <a:gd name="T28" fmla="*/ 42 w 172"/>
                  <a:gd name="T29" fmla="*/ 151 h 247"/>
                  <a:gd name="T30" fmla="*/ 52 w 172"/>
                  <a:gd name="T31" fmla="*/ 166 h 247"/>
                  <a:gd name="T32" fmla="*/ 63 w 172"/>
                  <a:gd name="T33" fmla="*/ 181 h 247"/>
                  <a:gd name="T34" fmla="*/ 76 w 172"/>
                  <a:gd name="T35" fmla="*/ 195 h 247"/>
                  <a:gd name="T36" fmla="*/ 85 w 172"/>
                  <a:gd name="T37" fmla="*/ 209 h 247"/>
                  <a:gd name="T38" fmla="*/ 102 w 172"/>
                  <a:gd name="T39" fmla="*/ 227 h 247"/>
                  <a:gd name="T40" fmla="*/ 117 w 172"/>
                  <a:gd name="T41" fmla="*/ 244 h 247"/>
                  <a:gd name="T42" fmla="*/ 130 w 172"/>
                  <a:gd name="T43" fmla="*/ 215 h 247"/>
                  <a:gd name="T44" fmla="*/ 115 w 172"/>
                  <a:gd name="T45" fmla="*/ 198 h 247"/>
                  <a:gd name="T46" fmla="*/ 99 w 172"/>
                  <a:gd name="T47" fmla="*/ 180 h 247"/>
                  <a:gd name="T48" fmla="*/ 89 w 172"/>
                  <a:gd name="T49" fmla="*/ 166 h 247"/>
                  <a:gd name="T50" fmla="*/ 80 w 172"/>
                  <a:gd name="T51" fmla="*/ 154 h 247"/>
                  <a:gd name="T52" fmla="*/ 70 w 172"/>
                  <a:gd name="T53" fmla="*/ 141 h 247"/>
                  <a:gd name="T54" fmla="*/ 62 w 172"/>
                  <a:gd name="T55" fmla="*/ 128 h 247"/>
                  <a:gd name="T56" fmla="*/ 53 w 172"/>
                  <a:gd name="T57" fmla="*/ 115 h 247"/>
                  <a:gd name="T58" fmla="*/ 39 w 172"/>
                  <a:gd name="T59" fmla="*/ 91 h 247"/>
                  <a:gd name="T60" fmla="*/ 31 w 172"/>
                  <a:gd name="T61" fmla="*/ 70 h 247"/>
                  <a:gd name="T62" fmla="*/ 28 w 172"/>
                  <a:gd name="T63" fmla="*/ 52 h 247"/>
                  <a:gd name="T64" fmla="*/ 35 w 172"/>
                  <a:gd name="T65" fmla="*/ 38 h 247"/>
                  <a:gd name="T66" fmla="*/ 48 w 172"/>
                  <a:gd name="T67" fmla="*/ 32 h 247"/>
                  <a:gd name="T68" fmla="*/ 63 w 172"/>
                  <a:gd name="T69" fmla="*/ 28 h 247"/>
                  <a:gd name="T70" fmla="*/ 80 w 172"/>
                  <a:gd name="T71" fmla="*/ 29 h 247"/>
                  <a:gd name="T72" fmla="*/ 95 w 172"/>
                  <a:gd name="T73" fmla="*/ 32 h 247"/>
                  <a:gd name="T74" fmla="*/ 113 w 172"/>
                  <a:gd name="T75" fmla="*/ 45 h 247"/>
                  <a:gd name="T76" fmla="*/ 126 w 172"/>
                  <a:gd name="T77" fmla="*/ 60 h 247"/>
                  <a:gd name="T78" fmla="*/ 134 w 172"/>
                  <a:gd name="T79" fmla="*/ 75 h 247"/>
                  <a:gd name="T80" fmla="*/ 138 w 172"/>
                  <a:gd name="T81" fmla="*/ 95 h 247"/>
                  <a:gd name="T82" fmla="*/ 142 w 172"/>
                  <a:gd name="T83" fmla="*/ 112 h 247"/>
                  <a:gd name="T84" fmla="*/ 144 w 172"/>
                  <a:gd name="T85" fmla="*/ 128 h 247"/>
                  <a:gd name="T86" fmla="*/ 144 w 172"/>
                  <a:gd name="T87" fmla="*/ 141 h 247"/>
                  <a:gd name="T88" fmla="*/ 144 w 172"/>
                  <a:gd name="T89" fmla="*/ 154 h 247"/>
                  <a:gd name="T90" fmla="*/ 172 w 172"/>
                  <a:gd name="T91" fmla="*/ 158 h 247"/>
                  <a:gd name="T92" fmla="*/ 172 w 172"/>
                  <a:gd name="T93" fmla="*/ 147 h 247"/>
                  <a:gd name="T94" fmla="*/ 172 w 172"/>
                  <a:gd name="T95" fmla="*/ 133 h 247"/>
                  <a:gd name="T96" fmla="*/ 170 w 172"/>
                  <a:gd name="T97" fmla="*/ 115 h 247"/>
                  <a:gd name="T98" fmla="*/ 168 w 172"/>
                  <a:gd name="T99" fmla="*/ 95 h 247"/>
                  <a:gd name="T100" fmla="*/ 163 w 172"/>
                  <a:gd name="T101" fmla="*/ 73 h 247"/>
                  <a:gd name="T102" fmla="*/ 155 w 172"/>
                  <a:gd name="T103" fmla="*/ 52 h 247"/>
                  <a:gd name="T104" fmla="*/ 142 w 172"/>
                  <a:gd name="T105" fmla="*/ 3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 h="247">
                    <a:moveTo>
                      <a:pt x="134" y="24"/>
                    </a:moveTo>
                    <a:lnTo>
                      <a:pt x="130" y="21"/>
                    </a:lnTo>
                    <a:lnTo>
                      <a:pt x="126" y="17"/>
                    </a:lnTo>
                    <a:lnTo>
                      <a:pt x="122" y="14"/>
                    </a:lnTo>
                    <a:lnTo>
                      <a:pt x="117" y="11"/>
                    </a:lnTo>
                    <a:lnTo>
                      <a:pt x="112" y="9"/>
                    </a:lnTo>
                    <a:lnTo>
                      <a:pt x="108" y="7"/>
                    </a:lnTo>
                    <a:lnTo>
                      <a:pt x="102" y="4"/>
                    </a:lnTo>
                    <a:lnTo>
                      <a:pt x="98" y="3"/>
                    </a:lnTo>
                    <a:lnTo>
                      <a:pt x="92" y="2"/>
                    </a:lnTo>
                    <a:lnTo>
                      <a:pt x="87" y="2"/>
                    </a:lnTo>
                    <a:lnTo>
                      <a:pt x="80" y="0"/>
                    </a:lnTo>
                    <a:lnTo>
                      <a:pt x="76" y="0"/>
                    </a:lnTo>
                    <a:lnTo>
                      <a:pt x="69" y="0"/>
                    </a:lnTo>
                    <a:lnTo>
                      <a:pt x="63" y="0"/>
                    </a:lnTo>
                    <a:lnTo>
                      <a:pt x="57" y="0"/>
                    </a:lnTo>
                    <a:lnTo>
                      <a:pt x="50" y="2"/>
                    </a:lnTo>
                    <a:lnTo>
                      <a:pt x="45" y="3"/>
                    </a:lnTo>
                    <a:lnTo>
                      <a:pt x="39" y="3"/>
                    </a:lnTo>
                    <a:lnTo>
                      <a:pt x="35" y="6"/>
                    </a:lnTo>
                    <a:lnTo>
                      <a:pt x="31" y="7"/>
                    </a:lnTo>
                    <a:lnTo>
                      <a:pt x="27" y="9"/>
                    </a:lnTo>
                    <a:lnTo>
                      <a:pt x="23" y="11"/>
                    </a:lnTo>
                    <a:lnTo>
                      <a:pt x="20" y="13"/>
                    </a:lnTo>
                    <a:lnTo>
                      <a:pt x="17" y="15"/>
                    </a:lnTo>
                    <a:lnTo>
                      <a:pt x="11" y="20"/>
                    </a:lnTo>
                    <a:lnTo>
                      <a:pt x="7" y="25"/>
                    </a:lnTo>
                    <a:lnTo>
                      <a:pt x="4" y="31"/>
                    </a:lnTo>
                    <a:lnTo>
                      <a:pt x="3" y="36"/>
                    </a:lnTo>
                    <a:lnTo>
                      <a:pt x="2" y="38"/>
                    </a:lnTo>
                    <a:lnTo>
                      <a:pt x="2" y="41"/>
                    </a:lnTo>
                    <a:lnTo>
                      <a:pt x="0" y="45"/>
                    </a:lnTo>
                    <a:lnTo>
                      <a:pt x="0" y="48"/>
                    </a:lnTo>
                    <a:lnTo>
                      <a:pt x="0" y="52"/>
                    </a:lnTo>
                    <a:lnTo>
                      <a:pt x="0" y="55"/>
                    </a:lnTo>
                    <a:lnTo>
                      <a:pt x="0" y="57"/>
                    </a:lnTo>
                    <a:lnTo>
                      <a:pt x="2" y="62"/>
                    </a:lnTo>
                    <a:lnTo>
                      <a:pt x="2" y="64"/>
                    </a:lnTo>
                    <a:lnTo>
                      <a:pt x="2" y="68"/>
                    </a:lnTo>
                    <a:lnTo>
                      <a:pt x="2" y="73"/>
                    </a:lnTo>
                    <a:lnTo>
                      <a:pt x="4" y="75"/>
                    </a:lnTo>
                    <a:lnTo>
                      <a:pt x="4" y="80"/>
                    </a:lnTo>
                    <a:lnTo>
                      <a:pt x="4" y="84"/>
                    </a:lnTo>
                    <a:lnTo>
                      <a:pt x="7" y="87"/>
                    </a:lnTo>
                    <a:lnTo>
                      <a:pt x="9" y="91"/>
                    </a:lnTo>
                    <a:lnTo>
                      <a:pt x="10" y="95"/>
                    </a:lnTo>
                    <a:lnTo>
                      <a:pt x="11" y="99"/>
                    </a:lnTo>
                    <a:lnTo>
                      <a:pt x="14" y="103"/>
                    </a:lnTo>
                    <a:lnTo>
                      <a:pt x="16" y="108"/>
                    </a:lnTo>
                    <a:lnTo>
                      <a:pt x="17" y="110"/>
                    </a:lnTo>
                    <a:lnTo>
                      <a:pt x="18" y="116"/>
                    </a:lnTo>
                    <a:lnTo>
                      <a:pt x="21" y="119"/>
                    </a:lnTo>
                    <a:lnTo>
                      <a:pt x="24" y="124"/>
                    </a:lnTo>
                    <a:lnTo>
                      <a:pt x="27" y="127"/>
                    </a:lnTo>
                    <a:lnTo>
                      <a:pt x="28" y="131"/>
                    </a:lnTo>
                    <a:lnTo>
                      <a:pt x="31" y="135"/>
                    </a:lnTo>
                    <a:lnTo>
                      <a:pt x="34" y="140"/>
                    </a:lnTo>
                    <a:lnTo>
                      <a:pt x="36" y="144"/>
                    </a:lnTo>
                    <a:lnTo>
                      <a:pt x="39" y="148"/>
                    </a:lnTo>
                    <a:lnTo>
                      <a:pt x="42" y="151"/>
                    </a:lnTo>
                    <a:lnTo>
                      <a:pt x="45" y="156"/>
                    </a:lnTo>
                    <a:lnTo>
                      <a:pt x="48" y="159"/>
                    </a:lnTo>
                    <a:lnTo>
                      <a:pt x="50" y="163"/>
                    </a:lnTo>
                    <a:lnTo>
                      <a:pt x="52" y="166"/>
                    </a:lnTo>
                    <a:lnTo>
                      <a:pt x="55" y="170"/>
                    </a:lnTo>
                    <a:lnTo>
                      <a:pt x="59" y="174"/>
                    </a:lnTo>
                    <a:lnTo>
                      <a:pt x="60" y="179"/>
                    </a:lnTo>
                    <a:lnTo>
                      <a:pt x="63" y="181"/>
                    </a:lnTo>
                    <a:lnTo>
                      <a:pt x="67" y="186"/>
                    </a:lnTo>
                    <a:lnTo>
                      <a:pt x="70" y="188"/>
                    </a:lnTo>
                    <a:lnTo>
                      <a:pt x="71" y="193"/>
                    </a:lnTo>
                    <a:lnTo>
                      <a:pt x="76" y="195"/>
                    </a:lnTo>
                    <a:lnTo>
                      <a:pt x="78" y="200"/>
                    </a:lnTo>
                    <a:lnTo>
                      <a:pt x="80" y="202"/>
                    </a:lnTo>
                    <a:lnTo>
                      <a:pt x="84" y="205"/>
                    </a:lnTo>
                    <a:lnTo>
                      <a:pt x="85" y="209"/>
                    </a:lnTo>
                    <a:lnTo>
                      <a:pt x="89" y="212"/>
                    </a:lnTo>
                    <a:lnTo>
                      <a:pt x="94" y="218"/>
                    </a:lnTo>
                    <a:lnTo>
                      <a:pt x="99" y="223"/>
                    </a:lnTo>
                    <a:lnTo>
                      <a:pt x="102" y="227"/>
                    </a:lnTo>
                    <a:lnTo>
                      <a:pt x="108" y="233"/>
                    </a:lnTo>
                    <a:lnTo>
                      <a:pt x="110" y="237"/>
                    </a:lnTo>
                    <a:lnTo>
                      <a:pt x="115" y="241"/>
                    </a:lnTo>
                    <a:lnTo>
                      <a:pt x="117" y="244"/>
                    </a:lnTo>
                    <a:lnTo>
                      <a:pt x="122" y="247"/>
                    </a:lnTo>
                    <a:lnTo>
                      <a:pt x="141" y="226"/>
                    </a:lnTo>
                    <a:lnTo>
                      <a:pt x="135" y="220"/>
                    </a:lnTo>
                    <a:lnTo>
                      <a:pt x="130" y="215"/>
                    </a:lnTo>
                    <a:lnTo>
                      <a:pt x="126" y="209"/>
                    </a:lnTo>
                    <a:lnTo>
                      <a:pt x="120" y="204"/>
                    </a:lnTo>
                    <a:lnTo>
                      <a:pt x="117" y="201"/>
                    </a:lnTo>
                    <a:lnTo>
                      <a:pt x="115" y="198"/>
                    </a:lnTo>
                    <a:lnTo>
                      <a:pt x="112" y="194"/>
                    </a:lnTo>
                    <a:lnTo>
                      <a:pt x="109" y="191"/>
                    </a:lnTo>
                    <a:lnTo>
                      <a:pt x="105" y="186"/>
                    </a:lnTo>
                    <a:lnTo>
                      <a:pt x="99" y="180"/>
                    </a:lnTo>
                    <a:lnTo>
                      <a:pt x="96" y="176"/>
                    </a:lnTo>
                    <a:lnTo>
                      <a:pt x="94" y="173"/>
                    </a:lnTo>
                    <a:lnTo>
                      <a:pt x="91" y="170"/>
                    </a:lnTo>
                    <a:lnTo>
                      <a:pt x="89" y="166"/>
                    </a:lnTo>
                    <a:lnTo>
                      <a:pt x="87" y="163"/>
                    </a:lnTo>
                    <a:lnTo>
                      <a:pt x="84" y="161"/>
                    </a:lnTo>
                    <a:lnTo>
                      <a:pt x="81" y="156"/>
                    </a:lnTo>
                    <a:lnTo>
                      <a:pt x="80" y="154"/>
                    </a:lnTo>
                    <a:lnTo>
                      <a:pt x="77" y="149"/>
                    </a:lnTo>
                    <a:lnTo>
                      <a:pt x="74" y="147"/>
                    </a:lnTo>
                    <a:lnTo>
                      <a:pt x="71" y="144"/>
                    </a:lnTo>
                    <a:lnTo>
                      <a:pt x="70" y="141"/>
                    </a:lnTo>
                    <a:lnTo>
                      <a:pt x="67" y="137"/>
                    </a:lnTo>
                    <a:lnTo>
                      <a:pt x="66" y="134"/>
                    </a:lnTo>
                    <a:lnTo>
                      <a:pt x="63" y="131"/>
                    </a:lnTo>
                    <a:lnTo>
                      <a:pt x="62" y="128"/>
                    </a:lnTo>
                    <a:lnTo>
                      <a:pt x="59" y="124"/>
                    </a:lnTo>
                    <a:lnTo>
                      <a:pt x="57" y="121"/>
                    </a:lnTo>
                    <a:lnTo>
                      <a:pt x="55" y="117"/>
                    </a:lnTo>
                    <a:lnTo>
                      <a:pt x="53" y="115"/>
                    </a:lnTo>
                    <a:lnTo>
                      <a:pt x="49" y="108"/>
                    </a:lnTo>
                    <a:lnTo>
                      <a:pt x="46" y="103"/>
                    </a:lnTo>
                    <a:lnTo>
                      <a:pt x="42" y="96"/>
                    </a:lnTo>
                    <a:lnTo>
                      <a:pt x="39" y="91"/>
                    </a:lnTo>
                    <a:lnTo>
                      <a:pt x="36" y="85"/>
                    </a:lnTo>
                    <a:lnTo>
                      <a:pt x="35" y="80"/>
                    </a:lnTo>
                    <a:lnTo>
                      <a:pt x="32" y="74"/>
                    </a:lnTo>
                    <a:lnTo>
                      <a:pt x="31" y="70"/>
                    </a:lnTo>
                    <a:lnTo>
                      <a:pt x="30" y="64"/>
                    </a:lnTo>
                    <a:lnTo>
                      <a:pt x="30" y="60"/>
                    </a:lnTo>
                    <a:lnTo>
                      <a:pt x="28" y="56"/>
                    </a:lnTo>
                    <a:lnTo>
                      <a:pt x="28" y="52"/>
                    </a:lnTo>
                    <a:lnTo>
                      <a:pt x="28" y="49"/>
                    </a:lnTo>
                    <a:lnTo>
                      <a:pt x="30" y="45"/>
                    </a:lnTo>
                    <a:lnTo>
                      <a:pt x="31" y="42"/>
                    </a:lnTo>
                    <a:lnTo>
                      <a:pt x="35" y="38"/>
                    </a:lnTo>
                    <a:lnTo>
                      <a:pt x="38" y="35"/>
                    </a:lnTo>
                    <a:lnTo>
                      <a:pt x="42" y="32"/>
                    </a:lnTo>
                    <a:lnTo>
                      <a:pt x="45" y="32"/>
                    </a:lnTo>
                    <a:lnTo>
                      <a:pt x="48" y="32"/>
                    </a:lnTo>
                    <a:lnTo>
                      <a:pt x="50" y="31"/>
                    </a:lnTo>
                    <a:lnTo>
                      <a:pt x="55" y="31"/>
                    </a:lnTo>
                    <a:lnTo>
                      <a:pt x="59" y="29"/>
                    </a:lnTo>
                    <a:lnTo>
                      <a:pt x="63" y="28"/>
                    </a:lnTo>
                    <a:lnTo>
                      <a:pt x="69" y="28"/>
                    </a:lnTo>
                    <a:lnTo>
                      <a:pt x="73" y="29"/>
                    </a:lnTo>
                    <a:lnTo>
                      <a:pt x="77" y="29"/>
                    </a:lnTo>
                    <a:lnTo>
                      <a:pt x="80" y="29"/>
                    </a:lnTo>
                    <a:lnTo>
                      <a:pt x="84" y="29"/>
                    </a:lnTo>
                    <a:lnTo>
                      <a:pt x="88" y="32"/>
                    </a:lnTo>
                    <a:lnTo>
                      <a:pt x="92" y="32"/>
                    </a:lnTo>
                    <a:lnTo>
                      <a:pt x="95" y="32"/>
                    </a:lnTo>
                    <a:lnTo>
                      <a:pt x="99" y="35"/>
                    </a:lnTo>
                    <a:lnTo>
                      <a:pt x="102" y="36"/>
                    </a:lnTo>
                    <a:lnTo>
                      <a:pt x="108" y="41"/>
                    </a:lnTo>
                    <a:lnTo>
                      <a:pt x="113" y="45"/>
                    </a:lnTo>
                    <a:lnTo>
                      <a:pt x="117" y="49"/>
                    </a:lnTo>
                    <a:lnTo>
                      <a:pt x="120" y="52"/>
                    </a:lnTo>
                    <a:lnTo>
                      <a:pt x="123" y="56"/>
                    </a:lnTo>
                    <a:lnTo>
                      <a:pt x="126" y="60"/>
                    </a:lnTo>
                    <a:lnTo>
                      <a:pt x="127" y="63"/>
                    </a:lnTo>
                    <a:lnTo>
                      <a:pt x="130" y="67"/>
                    </a:lnTo>
                    <a:lnTo>
                      <a:pt x="131" y="71"/>
                    </a:lnTo>
                    <a:lnTo>
                      <a:pt x="134" y="75"/>
                    </a:lnTo>
                    <a:lnTo>
                      <a:pt x="134" y="80"/>
                    </a:lnTo>
                    <a:lnTo>
                      <a:pt x="137" y="85"/>
                    </a:lnTo>
                    <a:lnTo>
                      <a:pt x="138" y="89"/>
                    </a:lnTo>
                    <a:lnTo>
                      <a:pt x="138" y="95"/>
                    </a:lnTo>
                    <a:lnTo>
                      <a:pt x="140" y="98"/>
                    </a:lnTo>
                    <a:lnTo>
                      <a:pt x="141" y="103"/>
                    </a:lnTo>
                    <a:lnTo>
                      <a:pt x="141" y="108"/>
                    </a:lnTo>
                    <a:lnTo>
                      <a:pt x="142" y="112"/>
                    </a:lnTo>
                    <a:lnTo>
                      <a:pt x="142" y="116"/>
                    </a:lnTo>
                    <a:lnTo>
                      <a:pt x="142" y="120"/>
                    </a:lnTo>
                    <a:lnTo>
                      <a:pt x="142" y="124"/>
                    </a:lnTo>
                    <a:lnTo>
                      <a:pt x="144" y="128"/>
                    </a:lnTo>
                    <a:lnTo>
                      <a:pt x="144" y="131"/>
                    </a:lnTo>
                    <a:lnTo>
                      <a:pt x="144" y="134"/>
                    </a:lnTo>
                    <a:lnTo>
                      <a:pt x="144" y="138"/>
                    </a:lnTo>
                    <a:lnTo>
                      <a:pt x="144" y="141"/>
                    </a:lnTo>
                    <a:lnTo>
                      <a:pt x="144" y="147"/>
                    </a:lnTo>
                    <a:lnTo>
                      <a:pt x="144" y="149"/>
                    </a:lnTo>
                    <a:lnTo>
                      <a:pt x="144" y="152"/>
                    </a:lnTo>
                    <a:lnTo>
                      <a:pt x="144" y="154"/>
                    </a:lnTo>
                    <a:lnTo>
                      <a:pt x="144" y="155"/>
                    </a:lnTo>
                    <a:lnTo>
                      <a:pt x="144" y="155"/>
                    </a:lnTo>
                    <a:lnTo>
                      <a:pt x="144" y="156"/>
                    </a:lnTo>
                    <a:lnTo>
                      <a:pt x="172" y="158"/>
                    </a:lnTo>
                    <a:lnTo>
                      <a:pt x="172" y="155"/>
                    </a:lnTo>
                    <a:lnTo>
                      <a:pt x="172" y="151"/>
                    </a:lnTo>
                    <a:lnTo>
                      <a:pt x="172" y="149"/>
                    </a:lnTo>
                    <a:lnTo>
                      <a:pt x="172" y="147"/>
                    </a:lnTo>
                    <a:lnTo>
                      <a:pt x="172" y="142"/>
                    </a:lnTo>
                    <a:lnTo>
                      <a:pt x="172" y="140"/>
                    </a:lnTo>
                    <a:lnTo>
                      <a:pt x="172" y="137"/>
                    </a:lnTo>
                    <a:lnTo>
                      <a:pt x="172" y="133"/>
                    </a:lnTo>
                    <a:lnTo>
                      <a:pt x="172" y="128"/>
                    </a:lnTo>
                    <a:lnTo>
                      <a:pt x="172" y="124"/>
                    </a:lnTo>
                    <a:lnTo>
                      <a:pt x="170" y="119"/>
                    </a:lnTo>
                    <a:lnTo>
                      <a:pt x="170" y="115"/>
                    </a:lnTo>
                    <a:lnTo>
                      <a:pt x="170" y="109"/>
                    </a:lnTo>
                    <a:lnTo>
                      <a:pt x="170" y="105"/>
                    </a:lnTo>
                    <a:lnTo>
                      <a:pt x="169" y="99"/>
                    </a:lnTo>
                    <a:lnTo>
                      <a:pt x="168" y="95"/>
                    </a:lnTo>
                    <a:lnTo>
                      <a:pt x="166" y="88"/>
                    </a:lnTo>
                    <a:lnTo>
                      <a:pt x="166" y="84"/>
                    </a:lnTo>
                    <a:lnTo>
                      <a:pt x="165" y="78"/>
                    </a:lnTo>
                    <a:lnTo>
                      <a:pt x="163" y="73"/>
                    </a:lnTo>
                    <a:lnTo>
                      <a:pt x="161" y="67"/>
                    </a:lnTo>
                    <a:lnTo>
                      <a:pt x="159" y="63"/>
                    </a:lnTo>
                    <a:lnTo>
                      <a:pt x="156" y="57"/>
                    </a:lnTo>
                    <a:lnTo>
                      <a:pt x="155" y="52"/>
                    </a:lnTo>
                    <a:lnTo>
                      <a:pt x="151" y="46"/>
                    </a:lnTo>
                    <a:lnTo>
                      <a:pt x="148" y="42"/>
                    </a:lnTo>
                    <a:lnTo>
                      <a:pt x="145" y="36"/>
                    </a:lnTo>
                    <a:lnTo>
                      <a:pt x="142" y="32"/>
                    </a:lnTo>
                    <a:lnTo>
                      <a:pt x="138" y="28"/>
                    </a:lnTo>
                    <a:lnTo>
                      <a:pt x="134" y="24"/>
                    </a:lnTo>
                    <a:lnTo>
                      <a:pt x="13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3" name="Freeform 303"/>
              <p:cNvSpPr>
                <a:spLocks/>
              </p:cNvSpPr>
              <p:nvPr/>
            </p:nvSpPr>
            <p:spPr bwMode="auto">
              <a:xfrm>
                <a:off x="3989" y="1188"/>
                <a:ext cx="198" cy="248"/>
              </a:xfrm>
              <a:custGeom>
                <a:avLst/>
                <a:gdLst>
                  <a:gd name="T0" fmla="*/ 28 w 198"/>
                  <a:gd name="T1" fmla="*/ 202 h 248"/>
                  <a:gd name="T2" fmla="*/ 29 w 198"/>
                  <a:gd name="T3" fmla="*/ 188 h 248"/>
                  <a:gd name="T4" fmla="*/ 29 w 198"/>
                  <a:gd name="T5" fmla="*/ 167 h 248"/>
                  <a:gd name="T6" fmla="*/ 32 w 198"/>
                  <a:gd name="T7" fmla="*/ 146 h 248"/>
                  <a:gd name="T8" fmla="*/ 35 w 198"/>
                  <a:gd name="T9" fmla="*/ 134 h 248"/>
                  <a:gd name="T10" fmla="*/ 36 w 198"/>
                  <a:gd name="T11" fmla="*/ 121 h 248"/>
                  <a:gd name="T12" fmla="*/ 40 w 198"/>
                  <a:gd name="T13" fmla="*/ 109 h 248"/>
                  <a:gd name="T14" fmla="*/ 44 w 198"/>
                  <a:gd name="T15" fmla="*/ 96 h 248"/>
                  <a:gd name="T16" fmla="*/ 51 w 198"/>
                  <a:gd name="T17" fmla="*/ 79 h 248"/>
                  <a:gd name="T18" fmla="*/ 65 w 198"/>
                  <a:gd name="T19" fmla="*/ 59 h 248"/>
                  <a:gd name="T20" fmla="*/ 85 w 198"/>
                  <a:gd name="T21" fmla="*/ 40 h 248"/>
                  <a:gd name="T22" fmla="*/ 99 w 198"/>
                  <a:gd name="T23" fmla="*/ 33 h 248"/>
                  <a:gd name="T24" fmla="*/ 114 w 198"/>
                  <a:gd name="T25" fmla="*/ 29 h 248"/>
                  <a:gd name="T26" fmla="*/ 132 w 198"/>
                  <a:gd name="T27" fmla="*/ 28 h 248"/>
                  <a:gd name="T28" fmla="*/ 152 w 198"/>
                  <a:gd name="T29" fmla="*/ 33 h 248"/>
                  <a:gd name="T30" fmla="*/ 163 w 198"/>
                  <a:gd name="T31" fmla="*/ 46 h 248"/>
                  <a:gd name="T32" fmla="*/ 167 w 198"/>
                  <a:gd name="T33" fmla="*/ 64 h 248"/>
                  <a:gd name="T34" fmla="*/ 168 w 198"/>
                  <a:gd name="T35" fmla="*/ 85 h 248"/>
                  <a:gd name="T36" fmla="*/ 166 w 198"/>
                  <a:gd name="T37" fmla="*/ 100 h 248"/>
                  <a:gd name="T38" fmla="*/ 164 w 198"/>
                  <a:gd name="T39" fmla="*/ 114 h 248"/>
                  <a:gd name="T40" fmla="*/ 161 w 198"/>
                  <a:gd name="T41" fmla="*/ 128 h 248"/>
                  <a:gd name="T42" fmla="*/ 157 w 198"/>
                  <a:gd name="T43" fmla="*/ 142 h 248"/>
                  <a:gd name="T44" fmla="*/ 154 w 198"/>
                  <a:gd name="T45" fmla="*/ 155 h 248"/>
                  <a:gd name="T46" fmla="*/ 149 w 198"/>
                  <a:gd name="T47" fmla="*/ 170 h 248"/>
                  <a:gd name="T48" fmla="*/ 143 w 198"/>
                  <a:gd name="T49" fmla="*/ 184 h 248"/>
                  <a:gd name="T50" fmla="*/ 139 w 198"/>
                  <a:gd name="T51" fmla="*/ 197 h 248"/>
                  <a:gd name="T52" fmla="*/ 135 w 198"/>
                  <a:gd name="T53" fmla="*/ 209 h 248"/>
                  <a:gd name="T54" fmla="*/ 125 w 198"/>
                  <a:gd name="T55" fmla="*/ 230 h 248"/>
                  <a:gd name="T56" fmla="*/ 152 w 198"/>
                  <a:gd name="T57" fmla="*/ 243 h 248"/>
                  <a:gd name="T58" fmla="*/ 159 w 198"/>
                  <a:gd name="T59" fmla="*/ 226 h 248"/>
                  <a:gd name="T60" fmla="*/ 166 w 198"/>
                  <a:gd name="T61" fmla="*/ 208 h 248"/>
                  <a:gd name="T62" fmla="*/ 171 w 198"/>
                  <a:gd name="T63" fmla="*/ 194 h 248"/>
                  <a:gd name="T64" fmla="*/ 175 w 198"/>
                  <a:gd name="T65" fmla="*/ 178 h 248"/>
                  <a:gd name="T66" fmla="*/ 182 w 198"/>
                  <a:gd name="T67" fmla="*/ 163 h 248"/>
                  <a:gd name="T68" fmla="*/ 186 w 198"/>
                  <a:gd name="T69" fmla="*/ 145 h 248"/>
                  <a:gd name="T70" fmla="*/ 191 w 198"/>
                  <a:gd name="T71" fmla="*/ 127 h 248"/>
                  <a:gd name="T72" fmla="*/ 193 w 198"/>
                  <a:gd name="T73" fmla="*/ 110 h 248"/>
                  <a:gd name="T74" fmla="*/ 196 w 198"/>
                  <a:gd name="T75" fmla="*/ 92 h 248"/>
                  <a:gd name="T76" fmla="*/ 198 w 198"/>
                  <a:gd name="T77" fmla="*/ 77 h 248"/>
                  <a:gd name="T78" fmla="*/ 196 w 198"/>
                  <a:gd name="T79" fmla="*/ 60 h 248"/>
                  <a:gd name="T80" fmla="*/ 193 w 198"/>
                  <a:gd name="T81" fmla="*/ 46 h 248"/>
                  <a:gd name="T82" fmla="*/ 188 w 198"/>
                  <a:gd name="T83" fmla="*/ 33 h 248"/>
                  <a:gd name="T84" fmla="*/ 177 w 198"/>
                  <a:gd name="T85" fmla="*/ 17 h 248"/>
                  <a:gd name="T86" fmla="*/ 164 w 198"/>
                  <a:gd name="T87" fmla="*/ 8 h 248"/>
                  <a:gd name="T88" fmla="*/ 147 w 198"/>
                  <a:gd name="T89" fmla="*/ 1 h 248"/>
                  <a:gd name="T90" fmla="*/ 127 w 198"/>
                  <a:gd name="T91" fmla="*/ 0 h 248"/>
                  <a:gd name="T92" fmla="*/ 103 w 198"/>
                  <a:gd name="T93" fmla="*/ 3 h 248"/>
                  <a:gd name="T94" fmla="*/ 83 w 198"/>
                  <a:gd name="T95" fmla="*/ 10 h 248"/>
                  <a:gd name="T96" fmla="*/ 65 w 198"/>
                  <a:gd name="T97" fmla="*/ 20 h 248"/>
                  <a:gd name="T98" fmla="*/ 48 w 198"/>
                  <a:gd name="T99" fmla="*/ 35 h 248"/>
                  <a:gd name="T100" fmla="*/ 35 w 198"/>
                  <a:gd name="T101" fmla="*/ 52 h 248"/>
                  <a:gd name="T102" fmla="*/ 26 w 198"/>
                  <a:gd name="T103" fmla="*/ 66 h 248"/>
                  <a:gd name="T104" fmla="*/ 21 w 198"/>
                  <a:gd name="T105" fmla="*/ 79 h 248"/>
                  <a:gd name="T106" fmla="*/ 15 w 198"/>
                  <a:gd name="T107" fmla="*/ 93 h 248"/>
                  <a:gd name="T108" fmla="*/ 11 w 198"/>
                  <a:gd name="T109" fmla="*/ 109 h 248"/>
                  <a:gd name="T110" fmla="*/ 7 w 198"/>
                  <a:gd name="T111" fmla="*/ 121 h 248"/>
                  <a:gd name="T112" fmla="*/ 4 w 198"/>
                  <a:gd name="T113" fmla="*/ 137 h 248"/>
                  <a:gd name="T114" fmla="*/ 2 w 198"/>
                  <a:gd name="T115" fmla="*/ 151 h 248"/>
                  <a:gd name="T116" fmla="*/ 1 w 198"/>
                  <a:gd name="T117" fmla="*/ 163 h 248"/>
                  <a:gd name="T118" fmla="*/ 0 w 198"/>
                  <a:gd name="T119" fmla="*/ 180 h 248"/>
                  <a:gd name="T120" fmla="*/ 0 w 198"/>
                  <a:gd name="T121" fmla="*/ 198 h 248"/>
                  <a:gd name="T122" fmla="*/ 1 w 198"/>
                  <a:gd name="T123" fmla="*/ 21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248">
                    <a:moveTo>
                      <a:pt x="29" y="211"/>
                    </a:moveTo>
                    <a:lnTo>
                      <a:pt x="28" y="208"/>
                    </a:lnTo>
                    <a:lnTo>
                      <a:pt x="28" y="205"/>
                    </a:lnTo>
                    <a:lnTo>
                      <a:pt x="28" y="202"/>
                    </a:lnTo>
                    <a:lnTo>
                      <a:pt x="28" y="199"/>
                    </a:lnTo>
                    <a:lnTo>
                      <a:pt x="28" y="195"/>
                    </a:lnTo>
                    <a:lnTo>
                      <a:pt x="29" y="192"/>
                    </a:lnTo>
                    <a:lnTo>
                      <a:pt x="29" y="188"/>
                    </a:lnTo>
                    <a:lnTo>
                      <a:pt x="29" y="184"/>
                    </a:lnTo>
                    <a:lnTo>
                      <a:pt x="29" y="178"/>
                    </a:lnTo>
                    <a:lnTo>
                      <a:pt x="29" y="173"/>
                    </a:lnTo>
                    <a:lnTo>
                      <a:pt x="29" y="167"/>
                    </a:lnTo>
                    <a:lnTo>
                      <a:pt x="30" y="162"/>
                    </a:lnTo>
                    <a:lnTo>
                      <a:pt x="30" y="156"/>
                    </a:lnTo>
                    <a:lnTo>
                      <a:pt x="32" y="151"/>
                    </a:lnTo>
                    <a:lnTo>
                      <a:pt x="32" y="146"/>
                    </a:lnTo>
                    <a:lnTo>
                      <a:pt x="33" y="144"/>
                    </a:lnTo>
                    <a:lnTo>
                      <a:pt x="33" y="141"/>
                    </a:lnTo>
                    <a:lnTo>
                      <a:pt x="35" y="138"/>
                    </a:lnTo>
                    <a:lnTo>
                      <a:pt x="35" y="134"/>
                    </a:lnTo>
                    <a:lnTo>
                      <a:pt x="35" y="131"/>
                    </a:lnTo>
                    <a:lnTo>
                      <a:pt x="36" y="127"/>
                    </a:lnTo>
                    <a:lnTo>
                      <a:pt x="36" y="124"/>
                    </a:lnTo>
                    <a:lnTo>
                      <a:pt x="36" y="121"/>
                    </a:lnTo>
                    <a:lnTo>
                      <a:pt x="37" y="117"/>
                    </a:lnTo>
                    <a:lnTo>
                      <a:pt x="39" y="114"/>
                    </a:lnTo>
                    <a:lnTo>
                      <a:pt x="39" y="112"/>
                    </a:lnTo>
                    <a:lnTo>
                      <a:pt x="40" y="109"/>
                    </a:lnTo>
                    <a:lnTo>
                      <a:pt x="41" y="105"/>
                    </a:lnTo>
                    <a:lnTo>
                      <a:pt x="43" y="102"/>
                    </a:lnTo>
                    <a:lnTo>
                      <a:pt x="44" y="99"/>
                    </a:lnTo>
                    <a:lnTo>
                      <a:pt x="44" y="96"/>
                    </a:lnTo>
                    <a:lnTo>
                      <a:pt x="46" y="92"/>
                    </a:lnTo>
                    <a:lnTo>
                      <a:pt x="47" y="88"/>
                    </a:lnTo>
                    <a:lnTo>
                      <a:pt x="48" y="86"/>
                    </a:lnTo>
                    <a:lnTo>
                      <a:pt x="51" y="79"/>
                    </a:lnTo>
                    <a:lnTo>
                      <a:pt x="54" y="75"/>
                    </a:lnTo>
                    <a:lnTo>
                      <a:pt x="58" y="68"/>
                    </a:lnTo>
                    <a:lnTo>
                      <a:pt x="61" y="63"/>
                    </a:lnTo>
                    <a:lnTo>
                      <a:pt x="65" y="59"/>
                    </a:lnTo>
                    <a:lnTo>
                      <a:pt x="69" y="54"/>
                    </a:lnTo>
                    <a:lnTo>
                      <a:pt x="76" y="47"/>
                    </a:lnTo>
                    <a:lnTo>
                      <a:pt x="82" y="43"/>
                    </a:lnTo>
                    <a:lnTo>
                      <a:pt x="85" y="40"/>
                    </a:lnTo>
                    <a:lnTo>
                      <a:pt x="89" y="38"/>
                    </a:lnTo>
                    <a:lnTo>
                      <a:pt x="92" y="36"/>
                    </a:lnTo>
                    <a:lnTo>
                      <a:pt x="96" y="35"/>
                    </a:lnTo>
                    <a:lnTo>
                      <a:pt x="99" y="33"/>
                    </a:lnTo>
                    <a:lnTo>
                      <a:pt x="101" y="32"/>
                    </a:lnTo>
                    <a:lnTo>
                      <a:pt x="106" y="31"/>
                    </a:lnTo>
                    <a:lnTo>
                      <a:pt x="110" y="29"/>
                    </a:lnTo>
                    <a:lnTo>
                      <a:pt x="114" y="29"/>
                    </a:lnTo>
                    <a:lnTo>
                      <a:pt x="118" y="29"/>
                    </a:lnTo>
                    <a:lnTo>
                      <a:pt x="122" y="29"/>
                    </a:lnTo>
                    <a:lnTo>
                      <a:pt x="127" y="29"/>
                    </a:lnTo>
                    <a:lnTo>
                      <a:pt x="132" y="28"/>
                    </a:lnTo>
                    <a:lnTo>
                      <a:pt x="138" y="29"/>
                    </a:lnTo>
                    <a:lnTo>
                      <a:pt x="143" y="29"/>
                    </a:lnTo>
                    <a:lnTo>
                      <a:pt x="147" y="32"/>
                    </a:lnTo>
                    <a:lnTo>
                      <a:pt x="152" y="33"/>
                    </a:lnTo>
                    <a:lnTo>
                      <a:pt x="154" y="36"/>
                    </a:lnTo>
                    <a:lnTo>
                      <a:pt x="159" y="39"/>
                    </a:lnTo>
                    <a:lnTo>
                      <a:pt x="161" y="43"/>
                    </a:lnTo>
                    <a:lnTo>
                      <a:pt x="163" y="46"/>
                    </a:lnTo>
                    <a:lnTo>
                      <a:pt x="164" y="50"/>
                    </a:lnTo>
                    <a:lnTo>
                      <a:pt x="166" y="54"/>
                    </a:lnTo>
                    <a:lnTo>
                      <a:pt x="167" y="59"/>
                    </a:lnTo>
                    <a:lnTo>
                      <a:pt x="167" y="64"/>
                    </a:lnTo>
                    <a:lnTo>
                      <a:pt x="168" y="68"/>
                    </a:lnTo>
                    <a:lnTo>
                      <a:pt x="168" y="74"/>
                    </a:lnTo>
                    <a:lnTo>
                      <a:pt x="168" y="79"/>
                    </a:lnTo>
                    <a:lnTo>
                      <a:pt x="168" y="85"/>
                    </a:lnTo>
                    <a:lnTo>
                      <a:pt x="167" y="92"/>
                    </a:lnTo>
                    <a:lnTo>
                      <a:pt x="167" y="95"/>
                    </a:lnTo>
                    <a:lnTo>
                      <a:pt x="166" y="98"/>
                    </a:lnTo>
                    <a:lnTo>
                      <a:pt x="166" y="100"/>
                    </a:lnTo>
                    <a:lnTo>
                      <a:pt x="166" y="105"/>
                    </a:lnTo>
                    <a:lnTo>
                      <a:pt x="164" y="107"/>
                    </a:lnTo>
                    <a:lnTo>
                      <a:pt x="164" y="110"/>
                    </a:lnTo>
                    <a:lnTo>
                      <a:pt x="164" y="114"/>
                    </a:lnTo>
                    <a:lnTo>
                      <a:pt x="164" y="117"/>
                    </a:lnTo>
                    <a:lnTo>
                      <a:pt x="163" y="121"/>
                    </a:lnTo>
                    <a:lnTo>
                      <a:pt x="163" y="124"/>
                    </a:lnTo>
                    <a:lnTo>
                      <a:pt x="161" y="128"/>
                    </a:lnTo>
                    <a:lnTo>
                      <a:pt x="161" y="131"/>
                    </a:lnTo>
                    <a:lnTo>
                      <a:pt x="160" y="135"/>
                    </a:lnTo>
                    <a:lnTo>
                      <a:pt x="159" y="138"/>
                    </a:lnTo>
                    <a:lnTo>
                      <a:pt x="157" y="142"/>
                    </a:lnTo>
                    <a:lnTo>
                      <a:pt x="157" y="145"/>
                    </a:lnTo>
                    <a:lnTo>
                      <a:pt x="156" y="149"/>
                    </a:lnTo>
                    <a:lnTo>
                      <a:pt x="154" y="152"/>
                    </a:lnTo>
                    <a:lnTo>
                      <a:pt x="154" y="155"/>
                    </a:lnTo>
                    <a:lnTo>
                      <a:pt x="153" y="159"/>
                    </a:lnTo>
                    <a:lnTo>
                      <a:pt x="152" y="163"/>
                    </a:lnTo>
                    <a:lnTo>
                      <a:pt x="150" y="166"/>
                    </a:lnTo>
                    <a:lnTo>
                      <a:pt x="149" y="170"/>
                    </a:lnTo>
                    <a:lnTo>
                      <a:pt x="147" y="173"/>
                    </a:lnTo>
                    <a:lnTo>
                      <a:pt x="146" y="176"/>
                    </a:lnTo>
                    <a:lnTo>
                      <a:pt x="146" y="180"/>
                    </a:lnTo>
                    <a:lnTo>
                      <a:pt x="143" y="184"/>
                    </a:lnTo>
                    <a:lnTo>
                      <a:pt x="143" y="187"/>
                    </a:lnTo>
                    <a:lnTo>
                      <a:pt x="142" y="190"/>
                    </a:lnTo>
                    <a:lnTo>
                      <a:pt x="140" y="194"/>
                    </a:lnTo>
                    <a:lnTo>
                      <a:pt x="139" y="197"/>
                    </a:lnTo>
                    <a:lnTo>
                      <a:pt x="139" y="199"/>
                    </a:lnTo>
                    <a:lnTo>
                      <a:pt x="136" y="202"/>
                    </a:lnTo>
                    <a:lnTo>
                      <a:pt x="135" y="206"/>
                    </a:lnTo>
                    <a:lnTo>
                      <a:pt x="135" y="209"/>
                    </a:lnTo>
                    <a:lnTo>
                      <a:pt x="134" y="213"/>
                    </a:lnTo>
                    <a:lnTo>
                      <a:pt x="131" y="218"/>
                    </a:lnTo>
                    <a:lnTo>
                      <a:pt x="128" y="225"/>
                    </a:lnTo>
                    <a:lnTo>
                      <a:pt x="125" y="230"/>
                    </a:lnTo>
                    <a:lnTo>
                      <a:pt x="124" y="236"/>
                    </a:lnTo>
                    <a:lnTo>
                      <a:pt x="150" y="248"/>
                    </a:lnTo>
                    <a:lnTo>
                      <a:pt x="150" y="247"/>
                    </a:lnTo>
                    <a:lnTo>
                      <a:pt x="152" y="243"/>
                    </a:lnTo>
                    <a:lnTo>
                      <a:pt x="153" y="238"/>
                    </a:lnTo>
                    <a:lnTo>
                      <a:pt x="154" y="236"/>
                    </a:lnTo>
                    <a:lnTo>
                      <a:pt x="156" y="230"/>
                    </a:lnTo>
                    <a:lnTo>
                      <a:pt x="159" y="226"/>
                    </a:lnTo>
                    <a:lnTo>
                      <a:pt x="160" y="220"/>
                    </a:lnTo>
                    <a:lnTo>
                      <a:pt x="164" y="215"/>
                    </a:lnTo>
                    <a:lnTo>
                      <a:pt x="164" y="212"/>
                    </a:lnTo>
                    <a:lnTo>
                      <a:pt x="166" y="208"/>
                    </a:lnTo>
                    <a:lnTo>
                      <a:pt x="167" y="205"/>
                    </a:lnTo>
                    <a:lnTo>
                      <a:pt x="168" y="201"/>
                    </a:lnTo>
                    <a:lnTo>
                      <a:pt x="170" y="197"/>
                    </a:lnTo>
                    <a:lnTo>
                      <a:pt x="171" y="194"/>
                    </a:lnTo>
                    <a:lnTo>
                      <a:pt x="173" y="190"/>
                    </a:lnTo>
                    <a:lnTo>
                      <a:pt x="174" y="187"/>
                    </a:lnTo>
                    <a:lnTo>
                      <a:pt x="175" y="183"/>
                    </a:lnTo>
                    <a:lnTo>
                      <a:pt x="175" y="178"/>
                    </a:lnTo>
                    <a:lnTo>
                      <a:pt x="177" y="174"/>
                    </a:lnTo>
                    <a:lnTo>
                      <a:pt x="180" y="172"/>
                    </a:lnTo>
                    <a:lnTo>
                      <a:pt x="181" y="166"/>
                    </a:lnTo>
                    <a:lnTo>
                      <a:pt x="182" y="163"/>
                    </a:lnTo>
                    <a:lnTo>
                      <a:pt x="184" y="159"/>
                    </a:lnTo>
                    <a:lnTo>
                      <a:pt x="185" y="155"/>
                    </a:lnTo>
                    <a:lnTo>
                      <a:pt x="185" y="149"/>
                    </a:lnTo>
                    <a:lnTo>
                      <a:pt x="186" y="145"/>
                    </a:lnTo>
                    <a:lnTo>
                      <a:pt x="188" y="141"/>
                    </a:lnTo>
                    <a:lnTo>
                      <a:pt x="189" y="137"/>
                    </a:lnTo>
                    <a:lnTo>
                      <a:pt x="189" y="131"/>
                    </a:lnTo>
                    <a:lnTo>
                      <a:pt x="191" y="127"/>
                    </a:lnTo>
                    <a:lnTo>
                      <a:pt x="192" y="123"/>
                    </a:lnTo>
                    <a:lnTo>
                      <a:pt x="193" y="119"/>
                    </a:lnTo>
                    <a:lnTo>
                      <a:pt x="193" y="114"/>
                    </a:lnTo>
                    <a:lnTo>
                      <a:pt x="193" y="110"/>
                    </a:lnTo>
                    <a:lnTo>
                      <a:pt x="195" y="105"/>
                    </a:lnTo>
                    <a:lnTo>
                      <a:pt x="196" y="100"/>
                    </a:lnTo>
                    <a:lnTo>
                      <a:pt x="196" y="96"/>
                    </a:lnTo>
                    <a:lnTo>
                      <a:pt x="196" y="92"/>
                    </a:lnTo>
                    <a:lnTo>
                      <a:pt x="198" y="88"/>
                    </a:lnTo>
                    <a:lnTo>
                      <a:pt x="198" y="85"/>
                    </a:lnTo>
                    <a:lnTo>
                      <a:pt x="198" y="79"/>
                    </a:lnTo>
                    <a:lnTo>
                      <a:pt x="198" y="77"/>
                    </a:lnTo>
                    <a:lnTo>
                      <a:pt x="198" y="71"/>
                    </a:lnTo>
                    <a:lnTo>
                      <a:pt x="198" y="67"/>
                    </a:lnTo>
                    <a:lnTo>
                      <a:pt x="196" y="64"/>
                    </a:lnTo>
                    <a:lnTo>
                      <a:pt x="196" y="60"/>
                    </a:lnTo>
                    <a:lnTo>
                      <a:pt x="196" y="56"/>
                    </a:lnTo>
                    <a:lnTo>
                      <a:pt x="195" y="53"/>
                    </a:lnTo>
                    <a:lnTo>
                      <a:pt x="193" y="49"/>
                    </a:lnTo>
                    <a:lnTo>
                      <a:pt x="193" y="46"/>
                    </a:lnTo>
                    <a:lnTo>
                      <a:pt x="192" y="42"/>
                    </a:lnTo>
                    <a:lnTo>
                      <a:pt x="191" y="39"/>
                    </a:lnTo>
                    <a:lnTo>
                      <a:pt x="189" y="36"/>
                    </a:lnTo>
                    <a:lnTo>
                      <a:pt x="188" y="33"/>
                    </a:lnTo>
                    <a:lnTo>
                      <a:pt x="186" y="29"/>
                    </a:lnTo>
                    <a:lnTo>
                      <a:pt x="185" y="28"/>
                    </a:lnTo>
                    <a:lnTo>
                      <a:pt x="181" y="22"/>
                    </a:lnTo>
                    <a:lnTo>
                      <a:pt x="177" y="17"/>
                    </a:lnTo>
                    <a:lnTo>
                      <a:pt x="174" y="14"/>
                    </a:lnTo>
                    <a:lnTo>
                      <a:pt x="171" y="13"/>
                    </a:lnTo>
                    <a:lnTo>
                      <a:pt x="168" y="10"/>
                    </a:lnTo>
                    <a:lnTo>
                      <a:pt x="164" y="8"/>
                    </a:lnTo>
                    <a:lnTo>
                      <a:pt x="160" y="6"/>
                    </a:lnTo>
                    <a:lnTo>
                      <a:pt x="156" y="4"/>
                    </a:lnTo>
                    <a:lnTo>
                      <a:pt x="152" y="3"/>
                    </a:lnTo>
                    <a:lnTo>
                      <a:pt x="147" y="1"/>
                    </a:lnTo>
                    <a:lnTo>
                      <a:pt x="143" y="0"/>
                    </a:lnTo>
                    <a:lnTo>
                      <a:pt x="138" y="0"/>
                    </a:lnTo>
                    <a:lnTo>
                      <a:pt x="132" y="0"/>
                    </a:lnTo>
                    <a:lnTo>
                      <a:pt x="127" y="0"/>
                    </a:lnTo>
                    <a:lnTo>
                      <a:pt x="120" y="0"/>
                    </a:lnTo>
                    <a:lnTo>
                      <a:pt x="114" y="0"/>
                    </a:lnTo>
                    <a:lnTo>
                      <a:pt x="108" y="1"/>
                    </a:lnTo>
                    <a:lnTo>
                      <a:pt x="103" y="3"/>
                    </a:lnTo>
                    <a:lnTo>
                      <a:pt x="97" y="3"/>
                    </a:lnTo>
                    <a:lnTo>
                      <a:pt x="93" y="4"/>
                    </a:lnTo>
                    <a:lnTo>
                      <a:pt x="88" y="7"/>
                    </a:lnTo>
                    <a:lnTo>
                      <a:pt x="83" y="10"/>
                    </a:lnTo>
                    <a:lnTo>
                      <a:pt x="78" y="11"/>
                    </a:lnTo>
                    <a:lnTo>
                      <a:pt x="74" y="14"/>
                    </a:lnTo>
                    <a:lnTo>
                      <a:pt x="68" y="17"/>
                    </a:lnTo>
                    <a:lnTo>
                      <a:pt x="65" y="20"/>
                    </a:lnTo>
                    <a:lnTo>
                      <a:pt x="60" y="24"/>
                    </a:lnTo>
                    <a:lnTo>
                      <a:pt x="57" y="26"/>
                    </a:lnTo>
                    <a:lnTo>
                      <a:pt x="53" y="31"/>
                    </a:lnTo>
                    <a:lnTo>
                      <a:pt x="48" y="35"/>
                    </a:lnTo>
                    <a:lnTo>
                      <a:pt x="44" y="40"/>
                    </a:lnTo>
                    <a:lnTo>
                      <a:pt x="39" y="46"/>
                    </a:lnTo>
                    <a:lnTo>
                      <a:pt x="36" y="49"/>
                    </a:lnTo>
                    <a:lnTo>
                      <a:pt x="35" y="52"/>
                    </a:lnTo>
                    <a:lnTo>
                      <a:pt x="33" y="56"/>
                    </a:lnTo>
                    <a:lnTo>
                      <a:pt x="30" y="59"/>
                    </a:lnTo>
                    <a:lnTo>
                      <a:pt x="29" y="63"/>
                    </a:lnTo>
                    <a:lnTo>
                      <a:pt x="26" y="66"/>
                    </a:lnTo>
                    <a:lnTo>
                      <a:pt x="26" y="68"/>
                    </a:lnTo>
                    <a:lnTo>
                      <a:pt x="23" y="73"/>
                    </a:lnTo>
                    <a:lnTo>
                      <a:pt x="22" y="75"/>
                    </a:lnTo>
                    <a:lnTo>
                      <a:pt x="21" y="79"/>
                    </a:lnTo>
                    <a:lnTo>
                      <a:pt x="19" y="82"/>
                    </a:lnTo>
                    <a:lnTo>
                      <a:pt x="18" y="86"/>
                    </a:lnTo>
                    <a:lnTo>
                      <a:pt x="16" y="89"/>
                    </a:lnTo>
                    <a:lnTo>
                      <a:pt x="15" y="93"/>
                    </a:lnTo>
                    <a:lnTo>
                      <a:pt x="15" y="96"/>
                    </a:lnTo>
                    <a:lnTo>
                      <a:pt x="14" y="100"/>
                    </a:lnTo>
                    <a:lnTo>
                      <a:pt x="12" y="105"/>
                    </a:lnTo>
                    <a:lnTo>
                      <a:pt x="11" y="109"/>
                    </a:lnTo>
                    <a:lnTo>
                      <a:pt x="9" y="112"/>
                    </a:lnTo>
                    <a:lnTo>
                      <a:pt x="9" y="116"/>
                    </a:lnTo>
                    <a:lnTo>
                      <a:pt x="8" y="119"/>
                    </a:lnTo>
                    <a:lnTo>
                      <a:pt x="7" y="121"/>
                    </a:lnTo>
                    <a:lnTo>
                      <a:pt x="7" y="125"/>
                    </a:lnTo>
                    <a:lnTo>
                      <a:pt x="5" y="130"/>
                    </a:lnTo>
                    <a:lnTo>
                      <a:pt x="5" y="132"/>
                    </a:lnTo>
                    <a:lnTo>
                      <a:pt x="4" y="137"/>
                    </a:lnTo>
                    <a:lnTo>
                      <a:pt x="4" y="139"/>
                    </a:lnTo>
                    <a:lnTo>
                      <a:pt x="4" y="144"/>
                    </a:lnTo>
                    <a:lnTo>
                      <a:pt x="2" y="146"/>
                    </a:lnTo>
                    <a:lnTo>
                      <a:pt x="2" y="151"/>
                    </a:lnTo>
                    <a:lnTo>
                      <a:pt x="2" y="153"/>
                    </a:lnTo>
                    <a:lnTo>
                      <a:pt x="2" y="156"/>
                    </a:lnTo>
                    <a:lnTo>
                      <a:pt x="1" y="159"/>
                    </a:lnTo>
                    <a:lnTo>
                      <a:pt x="1" y="163"/>
                    </a:lnTo>
                    <a:lnTo>
                      <a:pt x="1" y="166"/>
                    </a:lnTo>
                    <a:lnTo>
                      <a:pt x="1" y="169"/>
                    </a:lnTo>
                    <a:lnTo>
                      <a:pt x="0" y="174"/>
                    </a:lnTo>
                    <a:lnTo>
                      <a:pt x="0" y="180"/>
                    </a:lnTo>
                    <a:lnTo>
                      <a:pt x="0" y="185"/>
                    </a:lnTo>
                    <a:lnTo>
                      <a:pt x="0" y="191"/>
                    </a:lnTo>
                    <a:lnTo>
                      <a:pt x="0" y="195"/>
                    </a:lnTo>
                    <a:lnTo>
                      <a:pt x="0" y="198"/>
                    </a:lnTo>
                    <a:lnTo>
                      <a:pt x="0" y="202"/>
                    </a:lnTo>
                    <a:lnTo>
                      <a:pt x="0" y="205"/>
                    </a:lnTo>
                    <a:lnTo>
                      <a:pt x="0" y="209"/>
                    </a:lnTo>
                    <a:lnTo>
                      <a:pt x="1" y="212"/>
                    </a:lnTo>
                    <a:lnTo>
                      <a:pt x="29" y="211"/>
                    </a:lnTo>
                    <a:lnTo>
                      <a:pt x="29" y="2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4" name="Freeform 304"/>
              <p:cNvSpPr>
                <a:spLocks/>
              </p:cNvSpPr>
              <p:nvPr/>
            </p:nvSpPr>
            <p:spPr bwMode="auto">
              <a:xfrm>
                <a:off x="4107" y="1386"/>
                <a:ext cx="145" cy="180"/>
              </a:xfrm>
              <a:custGeom>
                <a:avLst/>
                <a:gdLst>
                  <a:gd name="T0" fmla="*/ 28 w 145"/>
                  <a:gd name="T1" fmla="*/ 59 h 180"/>
                  <a:gd name="T2" fmla="*/ 38 w 145"/>
                  <a:gd name="T3" fmla="*/ 52 h 180"/>
                  <a:gd name="T4" fmla="*/ 49 w 145"/>
                  <a:gd name="T5" fmla="*/ 46 h 180"/>
                  <a:gd name="T6" fmla="*/ 59 w 145"/>
                  <a:gd name="T7" fmla="*/ 40 h 180"/>
                  <a:gd name="T8" fmla="*/ 70 w 145"/>
                  <a:gd name="T9" fmla="*/ 38 h 180"/>
                  <a:gd name="T10" fmla="*/ 80 w 145"/>
                  <a:gd name="T11" fmla="*/ 32 h 180"/>
                  <a:gd name="T12" fmla="*/ 95 w 145"/>
                  <a:gd name="T13" fmla="*/ 29 h 180"/>
                  <a:gd name="T14" fmla="*/ 108 w 145"/>
                  <a:gd name="T15" fmla="*/ 29 h 180"/>
                  <a:gd name="T16" fmla="*/ 114 w 145"/>
                  <a:gd name="T17" fmla="*/ 35 h 180"/>
                  <a:gd name="T18" fmla="*/ 116 w 145"/>
                  <a:gd name="T19" fmla="*/ 49 h 180"/>
                  <a:gd name="T20" fmla="*/ 113 w 145"/>
                  <a:gd name="T21" fmla="*/ 61 h 180"/>
                  <a:gd name="T22" fmla="*/ 108 w 145"/>
                  <a:gd name="T23" fmla="*/ 75 h 180"/>
                  <a:gd name="T24" fmla="*/ 98 w 145"/>
                  <a:gd name="T25" fmla="*/ 88 h 180"/>
                  <a:gd name="T26" fmla="*/ 88 w 145"/>
                  <a:gd name="T27" fmla="*/ 100 h 180"/>
                  <a:gd name="T28" fmla="*/ 77 w 145"/>
                  <a:gd name="T29" fmla="*/ 112 h 180"/>
                  <a:gd name="T30" fmla="*/ 63 w 145"/>
                  <a:gd name="T31" fmla="*/ 121 h 180"/>
                  <a:gd name="T32" fmla="*/ 50 w 145"/>
                  <a:gd name="T33" fmla="*/ 131 h 180"/>
                  <a:gd name="T34" fmla="*/ 39 w 145"/>
                  <a:gd name="T35" fmla="*/ 139 h 180"/>
                  <a:gd name="T36" fmla="*/ 28 w 145"/>
                  <a:gd name="T37" fmla="*/ 146 h 180"/>
                  <a:gd name="T38" fmla="*/ 18 w 145"/>
                  <a:gd name="T39" fmla="*/ 151 h 180"/>
                  <a:gd name="T40" fmla="*/ 29 w 145"/>
                  <a:gd name="T41" fmla="*/ 178 h 180"/>
                  <a:gd name="T42" fmla="*/ 41 w 145"/>
                  <a:gd name="T43" fmla="*/ 172 h 180"/>
                  <a:gd name="T44" fmla="*/ 52 w 145"/>
                  <a:gd name="T45" fmla="*/ 165 h 180"/>
                  <a:gd name="T46" fmla="*/ 67 w 145"/>
                  <a:gd name="T47" fmla="*/ 156 h 180"/>
                  <a:gd name="T48" fmla="*/ 82 w 145"/>
                  <a:gd name="T49" fmla="*/ 145 h 180"/>
                  <a:gd name="T50" fmla="*/ 99 w 145"/>
                  <a:gd name="T51" fmla="*/ 131 h 180"/>
                  <a:gd name="T52" fmla="*/ 113 w 145"/>
                  <a:gd name="T53" fmla="*/ 116 h 180"/>
                  <a:gd name="T54" fmla="*/ 127 w 145"/>
                  <a:gd name="T55" fmla="*/ 98 h 180"/>
                  <a:gd name="T56" fmla="*/ 133 w 145"/>
                  <a:gd name="T57" fmla="*/ 88 h 180"/>
                  <a:gd name="T58" fmla="*/ 137 w 145"/>
                  <a:gd name="T59" fmla="*/ 78 h 180"/>
                  <a:gd name="T60" fmla="*/ 141 w 145"/>
                  <a:gd name="T61" fmla="*/ 68 h 180"/>
                  <a:gd name="T62" fmla="*/ 144 w 145"/>
                  <a:gd name="T63" fmla="*/ 59 h 180"/>
                  <a:gd name="T64" fmla="*/ 144 w 145"/>
                  <a:gd name="T65" fmla="*/ 47 h 180"/>
                  <a:gd name="T66" fmla="*/ 144 w 145"/>
                  <a:gd name="T67" fmla="*/ 35 h 180"/>
                  <a:gd name="T68" fmla="*/ 141 w 145"/>
                  <a:gd name="T69" fmla="*/ 22 h 180"/>
                  <a:gd name="T70" fmla="*/ 133 w 145"/>
                  <a:gd name="T71" fmla="*/ 10 h 180"/>
                  <a:gd name="T72" fmla="*/ 121 w 145"/>
                  <a:gd name="T73" fmla="*/ 3 h 180"/>
                  <a:gd name="T74" fmla="*/ 109 w 145"/>
                  <a:gd name="T75" fmla="*/ 0 h 180"/>
                  <a:gd name="T76" fmla="*/ 96 w 145"/>
                  <a:gd name="T77" fmla="*/ 0 h 180"/>
                  <a:gd name="T78" fmla="*/ 82 w 145"/>
                  <a:gd name="T79" fmla="*/ 3 h 180"/>
                  <a:gd name="T80" fmla="*/ 68 w 145"/>
                  <a:gd name="T81" fmla="*/ 7 h 180"/>
                  <a:gd name="T82" fmla="*/ 55 w 145"/>
                  <a:gd name="T83" fmla="*/ 13 h 180"/>
                  <a:gd name="T84" fmla="*/ 41 w 145"/>
                  <a:gd name="T85" fmla="*/ 18 h 180"/>
                  <a:gd name="T86" fmla="*/ 28 w 145"/>
                  <a:gd name="T87" fmla="*/ 24 h 180"/>
                  <a:gd name="T88" fmla="*/ 17 w 145"/>
                  <a:gd name="T89" fmla="*/ 31 h 180"/>
                  <a:gd name="T90" fmla="*/ 9 w 145"/>
                  <a:gd name="T91" fmla="*/ 36 h 180"/>
                  <a:gd name="T92" fmla="*/ 17 w 145"/>
                  <a:gd name="T93" fmla="*/ 6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5" h="180">
                    <a:moveTo>
                      <a:pt x="17" y="66"/>
                    </a:moveTo>
                    <a:lnTo>
                      <a:pt x="22" y="61"/>
                    </a:lnTo>
                    <a:lnTo>
                      <a:pt x="28" y="59"/>
                    </a:lnTo>
                    <a:lnTo>
                      <a:pt x="32" y="56"/>
                    </a:lnTo>
                    <a:lnTo>
                      <a:pt x="35" y="53"/>
                    </a:lnTo>
                    <a:lnTo>
                      <a:pt x="38" y="52"/>
                    </a:lnTo>
                    <a:lnTo>
                      <a:pt x="42" y="50"/>
                    </a:lnTo>
                    <a:lnTo>
                      <a:pt x="46" y="49"/>
                    </a:lnTo>
                    <a:lnTo>
                      <a:pt x="49" y="46"/>
                    </a:lnTo>
                    <a:lnTo>
                      <a:pt x="52" y="45"/>
                    </a:lnTo>
                    <a:lnTo>
                      <a:pt x="56" y="43"/>
                    </a:lnTo>
                    <a:lnTo>
                      <a:pt x="59" y="40"/>
                    </a:lnTo>
                    <a:lnTo>
                      <a:pt x="63" y="40"/>
                    </a:lnTo>
                    <a:lnTo>
                      <a:pt x="66" y="39"/>
                    </a:lnTo>
                    <a:lnTo>
                      <a:pt x="70" y="38"/>
                    </a:lnTo>
                    <a:lnTo>
                      <a:pt x="73" y="36"/>
                    </a:lnTo>
                    <a:lnTo>
                      <a:pt x="75" y="33"/>
                    </a:lnTo>
                    <a:lnTo>
                      <a:pt x="80" y="32"/>
                    </a:lnTo>
                    <a:lnTo>
                      <a:pt x="82" y="32"/>
                    </a:lnTo>
                    <a:lnTo>
                      <a:pt x="88" y="29"/>
                    </a:lnTo>
                    <a:lnTo>
                      <a:pt x="95" y="29"/>
                    </a:lnTo>
                    <a:lnTo>
                      <a:pt x="99" y="28"/>
                    </a:lnTo>
                    <a:lnTo>
                      <a:pt x="103" y="28"/>
                    </a:lnTo>
                    <a:lnTo>
                      <a:pt x="108" y="29"/>
                    </a:lnTo>
                    <a:lnTo>
                      <a:pt x="112" y="31"/>
                    </a:lnTo>
                    <a:lnTo>
                      <a:pt x="113" y="32"/>
                    </a:lnTo>
                    <a:lnTo>
                      <a:pt x="114" y="35"/>
                    </a:lnTo>
                    <a:lnTo>
                      <a:pt x="116" y="39"/>
                    </a:lnTo>
                    <a:lnTo>
                      <a:pt x="116" y="45"/>
                    </a:lnTo>
                    <a:lnTo>
                      <a:pt x="116" y="49"/>
                    </a:lnTo>
                    <a:lnTo>
                      <a:pt x="116" y="53"/>
                    </a:lnTo>
                    <a:lnTo>
                      <a:pt x="114" y="57"/>
                    </a:lnTo>
                    <a:lnTo>
                      <a:pt x="113" y="61"/>
                    </a:lnTo>
                    <a:lnTo>
                      <a:pt x="112" y="66"/>
                    </a:lnTo>
                    <a:lnTo>
                      <a:pt x="109" y="71"/>
                    </a:lnTo>
                    <a:lnTo>
                      <a:pt x="108" y="75"/>
                    </a:lnTo>
                    <a:lnTo>
                      <a:pt x="105" y="79"/>
                    </a:lnTo>
                    <a:lnTo>
                      <a:pt x="101" y="84"/>
                    </a:lnTo>
                    <a:lnTo>
                      <a:pt x="98" y="88"/>
                    </a:lnTo>
                    <a:lnTo>
                      <a:pt x="95" y="92"/>
                    </a:lnTo>
                    <a:lnTo>
                      <a:pt x="91" y="96"/>
                    </a:lnTo>
                    <a:lnTo>
                      <a:pt x="88" y="100"/>
                    </a:lnTo>
                    <a:lnTo>
                      <a:pt x="84" y="105"/>
                    </a:lnTo>
                    <a:lnTo>
                      <a:pt x="80" y="107"/>
                    </a:lnTo>
                    <a:lnTo>
                      <a:pt x="77" y="112"/>
                    </a:lnTo>
                    <a:lnTo>
                      <a:pt x="71" y="116"/>
                    </a:lnTo>
                    <a:lnTo>
                      <a:pt x="68" y="119"/>
                    </a:lnTo>
                    <a:lnTo>
                      <a:pt x="63" y="121"/>
                    </a:lnTo>
                    <a:lnTo>
                      <a:pt x="59" y="126"/>
                    </a:lnTo>
                    <a:lnTo>
                      <a:pt x="55" y="128"/>
                    </a:lnTo>
                    <a:lnTo>
                      <a:pt x="50" y="131"/>
                    </a:lnTo>
                    <a:lnTo>
                      <a:pt x="46" y="134"/>
                    </a:lnTo>
                    <a:lnTo>
                      <a:pt x="43" y="137"/>
                    </a:lnTo>
                    <a:lnTo>
                      <a:pt x="39" y="139"/>
                    </a:lnTo>
                    <a:lnTo>
                      <a:pt x="35" y="141"/>
                    </a:lnTo>
                    <a:lnTo>
                      <a:pt x="32" y="144"/>
                    </a:lnTo>
                    <a:lnTo>
                      <a:pt x="28" y="146"/>
                    </a:lnTo>
                    <a:lnTo>
                      <a:pt x="25" y="148"/>
                    </a:lnTo>
                    <a:lnTo>
                      <a:pt x="21" y="149"/>
                    </a:lnTo>
                    <a:lnTo>
                      <a:pt x="18" y="151"/>
                    </a:lnTo>
                    <a:lnTo>
                      <a:pt x="17" y="153"/>
                    </a:lnTo>
                    <a:lnTo>
                      <a:pt x="28" y="180"/>
                    </a:lnTo>
                    <a:lnTo>
                      <a:pt x="29" y="178"/>
                    </a:lnTo>
                    <a:lnTo>
                      <a:pt x="35" y="176"/>
                    </a:lnTo>
                    <a:lnTo>
                      <a:pt x="36" y="173"/>
                    </a:lnTo>
                    <a:lnTo>
                      <a:pt x="41" y="172"/>
                    </a:lnTo>
                    <a:lnTo>
                      <a:pt x="43" y="169"/>
                    </a:lnTo>
                    <a:lnTo>
                      <a:pt x="48" y="167"/>
                    </a:lnTo>
                    <a:lnTo>
                      <a:pt x="52" y="165"/>
                    </a:lnTo>
                    <a:lnTo>
                      <a:pt x="57" y="162"/>
                    </a:lnTo>
                    <a:lnTo>
                      <a:pt x="62" y="158"/>
                    </a:lnTo>
                    <a:lnTo>
                      <a:pt x="67" y="156"/>
                    </a:lnTo>
                    <a:lnTo>
                      <a:pt x="71" y="152"/>
                    </a:lnTo>
                    <a:lnTo>
                      <a:pt x="77" y="148"/>
                    </a:lnTo>
                    <a:lnTo>
                      <a:pt x="82" y="145"/>
                    </a:lnTo>
                    <a:lnTo>
                      <a:pt x="88" y="141"/>
                    </a:lnTo>
                    <a:lnTo>
                      <a:pt x="94" y="135"/>
                    </a:lnTo>
                    <a:lnTo>
                      <a:pt x="99" y="131"/>
                    </a:lnTo>
                    <a:lnTo>
                      <a:pt x="103" y="126"/>
                    </a:lnTo>
                    <a:lnTo>
                      <a:pt x="109" y="120"/>
                    </a:lnTo>
                    <a:lnTo>
                      <a:pt x="113" y="116"/>
                    </a:lnTo>
                    <a:lnTo>
                      <a:pt x="119" y="109"/>
                    </a:lnTo>
                    <a:lnTo>
                      <a:pt x="121" y="103"/>
                    </a:lnTo>
                    <a:lnTo>
                      <a:pt x="127" y="98"/>
                    </a:lnTo>
                    <a:lnTo>
                      <a:pt x="128" y="95"/>
                    </a:lnTo>
                    <a:lnTo>
                      <a:pt x="130" y="92"/>
                    </a:lnTo>
                    <a:lnTo>
                      <a:pt x="133" y="88"/>
                    </a:lnTo>
                    <a:lnTo>
                      <a:pt x="133" y="85"/>
                    </a:lnTo>
                    <a:lnTo>
                      <a:pt x="134" y="82"/>
                    </a:lnTo>
                    <a:lnTo>
                      <a:pt x="137" y="78"/>
                    </a:lnTo>
                    <a:lnTo>
                      <a:pt x="138" y="75"/>
                    </a:lnTo>
                    <a:lnTo>
                      <a:pt x="140" y="73"/>
                    </a:lnTo>
                    <a:lnTo>
                      <a:pt x="141" y="68"/>
                    </a:lnTo>
                    <a:lnTo>
                      <a:pt x="141" y="66"/>
                    </a:lnTo>
                    <a:lnTo>
                      <a:pt x="142" y="61"/>
                    </a:lnTo>
                    <a:lnTo>
                      <a:pt x="144" y="59"/>
                    </a:lnTo>
                    <a:lnTo>
                      <a:pt x="144" y="54"/>
                    </a:lnTo>
                    <a:lnTo>
                      <a:pt x="144" y="52"/>
                    </a:lnTo>
                    <a:lnTo>
                      <a:pt x="144" y="47"/>
                    </a:lnTo>
                    <a:lnTo>
                      <a:pt x="145" y="45"/>
                    </a:lnTo>
                    <a:lnTo>
                      <a:pt x="144" y="39"/>
                    </a:lnTo>
                    <a:lnTo>
                      <a:pt x="144" y="35"/>
                    </a:lnTo>
                    <a:lnTo>
                      <a:pt x="144" y="32"/>
                    </a:lnTo>
                    <a:lnTo>
                      <a:pt x="142" y="28"/>
                    </a:lnTo>
                    <a:lnTo>
                      <a:pt x="141" y="22"/>
                    </a:lnTo>
                    <a:lnTo>
                      <a:pt x="138" y="18"/>
                    </a:lnTo>
                    <a:lnTo>
                      <a:pt x="134" y="13"/>
                    </a:lnTo>
                    <a:lnTo>
                      <a:pt x="133" y="10"/>
                    </a:lnTo>
                    <a:lnTo>
                      <a:pt x="128" y="7"/>
                    </a:lnTo>
                    <a:lnTo>
                      <a:pt x="124" y="6"/>
                    </a:lnTo>
                    <a:lnTo>
                      <a:pt x="121" y="3"/>
                    </a:lnTo>
                    <a:lnTo>
                      <a:pt x="117" y="3"/>
                    </a:lnTo>
                    <a:lnTo>
                      <a:pt x="113" y="0"/>
                    </a:lnTo>
                    <a:lnTo>
                      <a:pt x="109" y="0"/>
                    </a:lnTo>
                    <a:lnTo>
                      <a:pt x="105" y="0"/>
                    </a:lnTo>
                    <a:lnTo>
                      <a:pt x="101" y="0"/>
                    </a:lnTo>
                    <a:lnTo>
                      <a:pt x="96" y="0"/>
                    </a:lnTo>
                    <a:lnTo>
                      <a:pt x="92" y="1"/>
                    </a:lnTo>
                    <a:lnTo>
                      <a:pt x="88" y="1"/>
                    </a:lnTo>
                    <a:lnTo>
                      <a:pt x="82" y="3"/>
                    </a:lnTo>
                    <a:lnTo>
                      <a:pt x="78" y="3"/>
                    </a:lnTo>
                    <a:lnTo>
                      <a:pt x="73" y="6"/>
                    </a:lnTo>
                    <a:lnTo>
                      <a:pt x="68" y="7"/>
                    </a:lnTo>
                    <a:lnTo>
                      <a:pt x="63" y="8"/>
                    </a:lnTo>
                    <a:lnTo>
                      <a:pt x="59" y="10"/>
                    </a:lnTo>
                    <a:lnTo>
                      <a:pt x="55" y="13"/>
                    </a:lnTo>
                    <a:lnTo>
                      <a:pt x="49" y="14"/>
                    </a:lnTo>
                    <a:lnTo>
                      <a:pt x="45" y="15"/>
                    </a:lnTo>
                    <a:lnTo>
                      <a:pt x="41" y="18"/>
                    </a:lnTo>
                    <a:lnTo>
                      <a:pt x="36" y="20"/>
                    </a:lnTo>
                    <a:lnTo>
                      <a:pt x="32" y="22"/>
                    </a:lnTo>
                    <a:lnTo>
                      <a:pt x="28" y="24"/>
                    </a:lnTo>
                    <a:lnTo>
                      <a:pt x="24" y="27"/>
                    </a:lnTo>
                    <a:lnTo>
                      <a:pt x="21" y="29"/>
                    </a:lnTo>
                    <a:lnTo>
                      <a:pt x="17" y="31"/>
                    </a:lnTo>
                    <a:lnTo>
                      <a:pt x="13" y="32"/>
                    </a:lnTo>
                    <a:lnTo>
                      <a:pt x="10" y="33"/>
                    </a:lnTo>
                    <a:lnTo>
                      <a:pt x="9" y="36"/>
                    </a:lnTo>
                    <a:lnTo>
                      <a:pt x="4" y="39"/>
                    </a:lnTo>
                    <a:lnTo>
                      <a:pt x="0" y="42"/>
                    </a:lnTo>
                    <a:lnTo>
                      <a:pt x="17" y="66"/>
                    </a:lnTo>
                    <a:lnTo>
                      <a:pt x="17"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5" name="Freeform 305"/>
              <p:cNvSpPr>
                <a:spLocks/>
              </p:cNvSpPr>
              <p:nvPr/>
            </p:nvSpPr>
            <p:spPr bwMode="auto">
              <a:xfrm>
                <a:off x="4498" y="1340"/>
                <a:ext cx="231" cy="407"/>
              </a:xfrm>
              <a:custGeom>
                <a:avLst/>
                <a:gdLst>
                  <a:gd name="T0" fmla="*/ 209 w 231"/>
                  <a:gd name="T1" fmla="*/ 209 h 407"/>
                  <a:gd name="T2" fmla="*/ 192 w 231"/>
                  <a:gd name="T3" fmla="*/ 199 h 407"/>
                  <a:gd name="T4" fmla="*/ 172 w 231"/>
                  <a:gd name="T5" fmla="*/ 194 h 407"/>
                  <a:gd name="T6" fmla="*/ 153 w 231"/>
                  <a:gd name="T7" fmla="*/ 191 h 407"/>
                  <a:gd name="T8" fmla="*/ 133 w 231"/>
                  <a:gd name="T9" fmla="*/ 191 h 407"/>
                  <a:gd name="T10" fmla="*/ 114 w 231"/>
                  <a:gd name="T11" fmla="*/ 192 h 407"/>
                  <a:gd name="T12" fmla="*/ 107 w 231"/>
                  <a:gd name="T13" fmla="*/ 183 h 407"/>
                  <a:gd name="T14" fmla="*/ 115 w 231"/>
                  <a:gd name="T15" fmla="*/ 162 h 407"/>
                  <a:gd name="T16" fmla="*/ 122 w 231"/>
                  <a:gd name="T17" fmla="*/ 141 h 407"/>
                  <a:gd name="T18" fmla="*/ 126 w 231"/>
                  <a:gd name="T19" fmla="*/ 124 h 407"/>
                  <a:gd name="T20" fmla="*/ 131 w 231"/>
                  <a:gd name="T21" fmla="*/ 107 h 407"/>
                  <a:gd name="T22" fmla="*/ 135 w 231"/>
                  <a:gd name="T23" fmla="*/ 92 h 407"/>
                  <a:gd name="T24" fmla="*/ 138 w 231"/>
                  <a:gd name="T25" fmla="*/ 70 h 407"/>
                  <a:gd name="T26" fmla="*/ 139 w 231"/>
                  <a:gd name="T27" fmla="*/ 53 h 407"/>
                  <a:gd name="T28" fmla="*/ 138 w 231"/>
                  <a:gd name="T29" fmla="*/ 28 h 407"/>
                  <a:gd name="T30" fmla="*/ 128 w 231"/>
                  <a:gd name="T31" fmla="*/ 10 h 407"/>
                  <a:gd name="T32" fmla="*/ 112 w 231"/>
                  <a:gd name="T33" fmla="*/ 1 h 407"/>
                  <a:gd name="T34" fmla="*/ 94 w 231"/>
                  <a:gd name="T35" fmla="*/ 1 h 407"/>
                  <a:gd name="T36" fmla="*/ 69 w 231"/>
                  <a:gd name="T37" fmla="*/ 11 h 407"/>
                  <a:gd name="T38" fmla="*/ 46 w 231"/>
                  <a:gd name="T39" fmla="*/ 29 h 407"/>
                  <a:gd name="T40" fmla="*/ 27 w 231"/>
                  <a:gd name="T41" fmla="*/ 53 h 407"/>
                  <a:gd name="T42" fmla="*/ 12 w 231"/>
                  <a:gd name="T43" fmla="*/ 74 h 407"/>
                  <a:gd name="T44" fmla="*/ 4 w 231"/>
                  <a:gd name="T45" fmla="*/ 93 h 407"/>
                  <a:gd name="T46" fmla="*/ 27 w 231"/>
                  <a:gd name="T47" fmla="*/ 116 h 407"/>
                  <a:gd name="T48" fmla="*/ 36 w 231"/>
                  <a:gd name="T49" fmla="*/ 95 h 407"/>
                  <a:gd name="T50" fmla="*/ 47 w 231"/>
                  <a:gd name="T51" fmla="*/ 78 h 407"/>
                  <a:gd name="T52" fmla="*/ 61 w 231"/>
                  <a:gd name="T53" fmla="*/ 60 h 407"/>
                  <a:gd name="T54" fmla="*/ 73 w 231"/>
                  <a:gd name="T55" fmla="*/ 45 h 407"/>
                  <a:gd name="T56" fmla="*/ 93 w 231"/>
                  <a:gd name="T57" fmla="*/ 29 h 407"/>
                  <a:gd name="T58" fmla="*/ 107 w 231"/>
                  <a:gd name="T59" fmla="*/ 33 h 407"/>
                  <a:gd name="T60" fmla="*/ 111 w 231"/>
                  <a:gd name="T61" fmla="*/ 56 h 407"/>
                  <a:gd name="T62" fmla="*/ 110 w 231"/>
                  <a:gd name="T63" fmla="*/ 75 h 407"/>
                  <a:gd name="T64" fmla="*/ 105 w 231"/>
                  <a:gd name="T65" fmla="*/ 93 h 407"/>
                  <a:gd name="T66" fmla="*/ 101 w 231"/>
                  <a:gd name="T67" fmla="*/ 114 h 407"/>
                  <a:gd name="T68" fmla="*/ 94 w 231"/>
                  <a:gd name="T69" fmla="*/ 135 h 407"/>
                  <a:gd name="T70" fmla="*/ 87 w 231"/>
                  <a:gd name="T71" fmla="*/ 156 h 407"/>
                  <a:gd name="T72" fmla="*/ 80 w 231"/>
                  <a:gd name="T73" fmla="*/ 176 h 407"/>
                  <a:gd name="T74" fmla="*/ 72 w 231"/>
                  <a:gd name="T75" fmla="*/ 197 h 407"/>
                  <a:gd name="T76" fmla="*/ 58 w 231"/>
                  <a:gd name="T77" fmla="*/ 231 h 407"/>
                  <a:gd name="T78" fmla="*/ 75 w 231"/>
                  <a:gd name="T79" fmla="*/ 227 h 407"/>
                  <a:gd name="T80" fmla="*/ 90 w 231"/>
                  <a:gd name="T81" fmla="*/ 224 h 407"/>
                  <a:gd name="T82" fmla="*/ 110 w 231"/>
                  <a:gd name="T83" fmla="*/ 220 h 407"/>
                  <a:gd name="T84" fmla="*/ 131 w 231"/>
                  <a:gd name="T85" fmla="*/ 220 h 407"/>
                  <a:gd name="T86" fmla="*/ 150 w 231"/>
                  <a:gd name="T87" fmla="*/ 220 h 407"/>
                  <a:gd name="T88" fmla="*/ 170 w 231"/>
                  <a:gd name="T89" fmla="*/ 223 h 407"/>
                  <a:gd name="T90" fmla="*/ 185 w 231"/>
                  <a:gd name="T91" fmla="*/ 229 h 407"/>
                  <a:gd name="T92" fmla="*/ 200 w 231"/>
                  <a:gd name="T93" fmla="*/ 243 h 407"/>
                  <a:gd name="T94" fmla="*/ 200 w 231"/>
                  <a:gd name="T95" fmla="*/ 262 h 407"/>
                  <a:gd name="T96" fmla="*/ 195 w 231"/>
                  <a:gd name="T97" fmla="*/ 283 h 407"/>
                  <a:gd name="T98" fmla="*/ 118 w 231"/>
                  <a:gd name="T99" fmla="*/ 389 h 407"/>
                  <a:gd name="T100" fmla="*/ 157 w 231"/>
                  <a:gd name="T101" fmla="*/ 383 h 407"/>
                  <a:gd name="T102" fmla="*/ 181 w 231"/>
                  <a:gd name="T103" fmla="*/ 354 h 407"/>
                  <a:gd name="T104" fmla="*/ 203 w 231"/>
                  <a:gd name="T105" fmla="*/ 325 h 407"/>
                  <a:gd name="T106" fmla="*/ 218 w 231"/>
                  <a:gd name="T107" fmla="*/ 301 h 407"/>
                  <a:gd name="T108" fmla="*/ 225 w 231"/>
                  <a:gd name="T109" fmla="*/ 284 h 407"/>
                  <a:gd name="T110" fmla="*/ 230 w 231"/>
                  <a:gd name="T111" fmla="*/ 265 h 407"/>
                  <a:gd name="T112" fmla="*/ 228 w 231"/>
                  <a:gd name="T113" fmla="*/ 237 h 407"/>
                  <a:gd name="T114" fmla="*/ 220 w 231"/>
                  <a:gd name="T115" fmla="*/ 22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1" h="407">
                    <a:moveTo>
                      <a:pt x="220" y="220"/>
                    </a:moveTo>
                    <a:lnTo>
                      <a:pt x="217" y="216"/>
                    </a:lnTo>
                    <a:lnTo>
                      <a:pt x="214" y="213"/>
                    </a:lnTo>
                    <a:lnTo>
                      <a:pt x="211" y="211"/>
                    </a:lnTo>
                    <a:lnTo>
                      <a:pt x="209" y="209"/>
                    </a:lnTo>
                    <a:lnTo>
                      <a:pt x="206" y="206"/>
                    </a:lnTo>
                    <a:lnTo>
                      <a:pt x="202" y="204"/>
                    </a:lnTo>
                    <a:lnTo>
                      <a:pt x="199" y="204"/>
                    </a:lnTo>
                    <a:lnTo>
                      <a:pt x="196" y="201"/>
                    </a:lnTo>
                    <a:lnTo>
                      <a:pt x="192" y="199"/>
                    </a:lnTo>
                    <a:lnTo>
                      <a:pt x="188" y="198"/>
                    </a:lnTo>
                    <a:lnTo>
                      <a:pt x="184" y="197"/>
                    </a:lnTo>
                    <a:lnTo>
                      <a:pt x="181" y="195"/>
                    </a:lnTo>
                    <a:lnTo>
                      <a:pt x="177" y="194"/>
                    </a:lnTo>
                    <a:lnTo>
                      <a:pt x="172" y="194"/>
                    </a:lnTo>
                    <a:lnTo>
                      <a:pt x="170" y="194"/>
                    </a:lnTo>
                    <a:lnTo>
                      <a:pt x="165" y="194"/>
                    </a:lnTo>
                    <a:lnTo>
                      <a:pt x="160" y="192"/>
                    </a:lnTo>
                    <a:lnTo>
                      <a:pt x="157" y="191"/>
                    </a:lnTo>
                    <a:lnTo>
                      <a:pt x="153" y="191"/>
                    </a:lnTo>
                    <a:lnTo>
                      <a:pt x="149" y="191"/>
                    </a:lnTo>
                    <a:lnTo>
                      <a:pt x="145" y="191"/>
                    </a:lnTo>
                    <a:lnTo>
                      <a:pt x="140" y="191"/>
                    </a:lnTo>
                    <a:lnTo>
                      <a:pt x="136" y="191"/>
                    </a:lnTo>
                    <a:lnTo>
                      <a:pt x="133" y="191"/>
                    </a:lnTo>
                    <a:lnTo>
                      <a:pt x="128" y="191"/>
                    </a:lnTo>
                    <a:lnTo>
                      <a:pt x="125" y="191"/>
                    </a:lnTo>
                    <a:lnTo>
                      <a:pt x="121" y="191"/>
                    </a:lnTo>
                    <a:lnTo>
                      <a:pt x="118" y="192"/>
                    </a:lnTo>
                    <a:lnTo>
                      <a:pt x="114" y="192"/>
                    </a:lnTo>
                    <a:lnTo>
                      <a:pt x="111" y="192"/>
                    </a:lnTo>
                    <a:lnTo>
                      <a:pt x="107" y="194"/>
                    </a:lnTo>
                    <a:lnTo>
                      <a:pt x="104" y="194"/>
                    </a:lnTo>
                    <a:lnTo>
                      <a:pt x="105" y="188"/>
                    </a:lnTo>
                    <a:lnTo>
                      <a:pt x="107" y="183"/>
                    </a:lnTo>
                    <a:lnTo>
                      <a:pt x="110" y="177"/>
                    </a:lnTo>
                    <a:lnTo>
                      <a:pt x="111" y="172"/>
                    </a:lnTo>
                    <a:lnTo>
                      <a:pt x="112" y="169"/>
                    </a:lnTo>
                    <a:lnTo>
                      <a:pt x="114" y="166"/>
                    </a:lnTo>
                    <a:lnTo>
                      <a:pt x="115" y="162"/>
                    </a:lnTo>
                    <a:lnTo>
                      <a:pt x="115" y="160"/>
                    </a:lnTo>
                    <a:lnTo>
                      <a:pt x="118" y="153"/>
                    </a:lnTo>
                    <a:lnTo>
                      <a:pt x="119" y="148"/>
                    </a:lnTo>
                    <a:lnTo>
                      <a:pt x="121" y="145"/>
                    </a:lnTo>
                    <a:lnTo>
                      <a:pt x="122" y="141"/>
                    </a:lnTo>
                    <a:lnTo>
                      <a:pt x="122" y="138"/>
                    </a:lnTo>
                    <a:lnTo>
                      <a:pt x="124" y="135"/>
                    </a:lnTo>
                    <a:lnTo>
                      <a:pt x="124" y="131"/>
                    </a:lnTo>
                    <a:lnTo>
                      <a:pt x="125" y="128"/>
                    </a:lnTo>
                    <a:lnTo>
                      <a:pt x="126" y="124"/>
                    </a:lnTo>
                    <a:lnTo>
                      <a:pt x="126" y="121"/>
                    </a:lnTo>
                    <a:lnTo>
                      <a:pt x="128" y="119"/>
                    </a:lnTo>
                    <a:lnTo>
                      <a:pt x="129" y="116"/>
                    </a:lnTo>
                    <a:lnTo>
                      <a:pt x="129" y="112"/>
                    </a:lnTo>
                    <a:lnTo>
                      <a:pt x="131" y="107"/>
                    </a:lnTo>
                    <a:lnTo>
                      <a:pt x="132" y="105"/>
                    </a:lnTo>
                    <a:lnTo>
                      <a:pt x="132" y="102"/>
                    </a:lnTo>
                    <a:lnTo>
                      <a:pt x="133" y="99"/>
                    </a:lnTo>
                    <a:lnTo>
                      <a:pt x="135" y="96"/>
                    </a:lnTo>
                    <a:lnTo>
                      <a:pt x="135" y="92"/>
                    </a:lnTo>
                    <a:lnTo>
                      <a:pt x="135" y="89"/>
                    </a:lnTo>
                    <a:lnTo>
                      <a:pt x="136" y="86"/>
                    </a:lnTo>
                    <a:lnTo>
                      <a:pt x="136" y="82"/>
                    </a:lnTo>
                    <a:lnTo>
                      <a:pt x="138" y="75"/>
                    </a:lnTo>
                    <a:lnTo>
                      <a:pt x="138" y="70"/>
                    </a:lnTo>
                    <a:lnTo>
                      <a:pt x="138" y="67"/>
                    </a:lnTo>
                    <a:lnTo>
                      <a:pt x="139" y="64"/>
                    </a:lnTo>
                    <a:lnTo>
                      <a:pt x="139" y="61"/>
                    </a:lnTo>
                    <a:lnTo>
                      <a:pt x="139" y="57"/>
                    </a:lnTo>
                    <a:lnTo>
                      <a:pt x="139" y="53"/>
                    </a:lnTo>
                    <a:lnTo>
                      <a:pt x="140" y="47"/>
                    </a:lnTo>
                    <a:lnTo>
                      <a:pt x="139" y="42"/>
                    </a:lnTo>
                    <a:lnTo>
                      <a:pt x="139" y="36"/>
                    </a:lnTo>
                    <a:lnTo>
                      <a:pt x="138" y="32"/>
                    </a:lnTo>
                    <a:lnTo>
                      <a:pt x="138" y="28"/>
                    </a:lnTo>
                    <a:lnTo>
                      <a:pt x="136" y="22"/>
                    </a:lnTo>
                    <a:lnTo>
                      <a:pt x="136" y="20"/>
                    </a:lnTo>
                    <a:lnTo>
                      <a:pt x="133" y="15"/>
                    </a:lnTo>
                    <a:lnTo>
                      <a:pt x="132" y="13"/>
                    </a:lnTo>
                    <a:lnTo>
                      <a:pt x="128" y="10"/>
                    </a:lnTo>
                    <a:lnTo>
                      <a:pt x="126" y="7"/>
                    </a:lnTo>
                    <a:lnTo>
                      <a:pt x="122" y="4"/>
                    </a:lnTo>
                    <a:lnTo>
                      <a:pt x="119" y="3"/>
                    </a:lnTo>
                    <a:lnTo>
                      <a:pt x="115" y="1"/>
                    </a:lnTo>
                    <a:lnTo>
                      <a:pt x="112" y="1"/>
                    </a:lnTo>
                    <a:lnTo>
                      <a:pt x="108" y="0"/>
                    </a:lnTo>
                    <a:lnTo>
                      <a:pt x="104" y="1"/>
                    </a:lnTo>
                    <a:lnTo>
                      <a:pt x="101" y="1"/>
                    </a:lnTo>
                    <a:lnTo>
                      <a:pt x="97" y="1"/>
                    </a:lnTo>
                    <a:lnTo>
                      <a:pt x="94" y="1"/>
                    </a:lnTo>
                    <a:lnTo>
                      <a:pt x="92" y="1"/>
                    </a:lnTo>
                    <a:lnTo>
                      <a:pt x="86" y="3"/>
                    </a:lnTo>
                    <a:lnTo>
                      <a:pt x="80" y="6"/>
                    </a:lnTo>
                    <a:lnTo>
                      <a:pt x="73" y="7"/>
                    </a:lnTo>
                    <a:lnTo>
                      <a:pt x="69" y="11"/>
                    </a:lnTo>
                    <a:lnTo>
                      <a:pt x="64" y="14"/>
                    </a:lnTo>
                    <a:lnTo>
                      <a:pt x="59" y="18"/>
                    </a:lnTo>
                    <a:lnTo>
                      <a:pt x="54" y="21"/>
                    </a:lnTo>
                    <a:lnTo>
                      <a:pt x="50" y="25"/>
                    </a:lnTo>
                    <a:lnTo>
                      <a:pt x="46" y="29"/>
                    </a:lnTo>
                    <a:lnTo>
                      <a:pt x="41" y="33"/>
                    </a:lnTo>
                    <a:lnTo>
                      <a:pt x="37" y="38"/>
                    </a:lnTo>
                    <a:lnTo>
                      <a:pt x="34" y="43"/>
                    </a:lnTo>
                    <a:lnTo>
                      <a:pt x="30" y="47"/>
                    </a:lnTo>
                    <a:lnTo>
                      <a:pt x="27" y="53"/>
                    </a:lnTo>
                    <a:lnTo>
                      <a:pt x="23" y="57"/>
                    </a:lnTo>
                    <a:lnTo>
                      <a:pt x="20" y="61"/>
                    </a:lnTo>
                    <a:lnTo>
                      <a:pt x="18" y="66"/>
                    </a:lnTo>
                    <a:lnTo>
                      <a:pt x="15" y="70"/>
                    </a:lnTo>
                    <a:lnTo>
                      <a:pt x="12" y="74"/>
                    </a:lnTo>
                    <a:lnTo>
                      <a:pt x="11" y="78"/>
                    </a:lnTo>
                    <a:lnTo>
                      <a:pt x="9" y="82"/>
                    </a:lnTo>
                    <a:lnTo>
                      <a:pt x="7" y="86"/>
                    </a:lnTo>
                    <a:lnTo>
                      <a:pt x="5" y="91"/>
                    </a:lnTo>
                    <a:lnTo>
                      <a:pt x="4" y="93"/>
                    </a:lnTo>
                    <a:lnTo>
                      <a:pt x="2" y="96"/>
                    </a:lnTo>
                    <a:lnTo>
                      <a:pt x="2" y="99"/>
                    </a:lnTo>
                    <a:lnTo>
                      <a:pt x="0" y="103"/>
                    </a:lnTo>
                    <a:lnTo>
                      <a:pt x="0" y="105"/>
                    </a:lnTo>
                    <a:lnTo>
                      <a:pt x="27" y="116"/>
                    </a:lnTo>
                    <a:lnTo>
                      <a:pt x="29" y="109"/>
                    </a:lnTo>
                    <a:lnTo>
                      <a:pt x="32" y="105"/>
                    </a:lnTo>
                    <a:lnTo>
                      <a:pt x="32" y="100"/>
                    </a:lnTo>
                    <a:lnTo>
                      <a:pt x="34" y="98"/>
                    </a:lnTo>
                    <a:lnTo>
                      <a:pt x="36" y="95"/>
                    </a:lnTo>
                    <a:lnTo>
                      <a:pt x="39" y="92"/>
                    </a:lnTo>
                    <a:lnTo>
                      <a:pt x="40" y="88"/>
                    </a:lnTo>
                    <a:lnTo>
                      <a:pt x="41" y="85"/>
                    </a:lnTo>
                    <a:lnTo>
                      <a:pt x="44" y="81"/>
                    </a:lnTo>
                    <a:lnTo>
                      <a:pt x="47" y="78"/>
                    </a:lnTo>
                    <a:lnTo>
                      <a:pt x="50" y="74"/>
                    </a:lnTo>
                    <a:lnTo>
                      <a:pt x="53" y="70"/>
                    </a:lnTo>
                    <a:lnTo>
                      <a:pt x="54" y="67"/>
                    </a:lnTo>
                    <a:lnTo>
                      <a:pt x="58" y="64"/>
                    </a:lnTo>
                    <a:lnTo>
                      <a:pt x="61" y="60"/>
                    </a:lnTo>
                    <a:lnTo>
                      <a:pt x="62" y="57"/>
                    </a:lnTo>
                    <a:lnTo>
                      <a:pt x="65" y="53"/>
                    </a:lnTo>
                    <a:lnTo>
                      <a:pt x="68" y="50"/>
                    </a:lnTo>
                    <a:lnTo>
                      <a:pt x="71" y="47"/>
                    </a:lnTo>
                    <a:lnTo>
                      <a:pt x="73" y="45"/>
                    </a:lnTo>
                    <a:lnTo>
                      <a:pt x="76" y="42"/>
                    </a:lnTo>
                    <a:lnTo>
                      <a:pt x="79" y="39"/>
                    </a:lnTo>
                    <a:lnTo>
                      <a:pt x="83" y="35"/>
                    </a:lnTo>
                    <a:lnTo>
                      <a:pt x="89" y="32"/>
                    </a:lnTo>
                    <a:lnTo>
                      <a:pt x="93" y="29"/>
                    </a:lnTo>
                    <a:lnTo>
                      <a:pt x="97" y="29"/>
                    </a:lnTo>
                    <a:lnTo>
                      <a:pt x="100" y="28"/>
                    </a:lnTo>
                    <a:lnTo>
                      <a:pt x="103" y="29"/>
                    </a:lnTo>
                    <a:lnTo>
                      <a:pt x="105" y="32"/>
                    </a:lnTo>
                    <a:lnTo>
                      <a:pt x="107" y="33"/>
                    </a:lnTo>
                    <a:lnTo>
                      <a:pt x="108" y="36"/>
                    </a:lnTo>
                    <a:lnTo>
                      <a:pt x="110" y="40"/>
                    </a:lnTo>
                    <a:lnTo>
                      <a:pt x="111" y="45"/>
                    </a:lnTo>
                    <a:lnTo>
                      <a:pt x="111" y="52"/>
                    </a:lnTo>
                    <a:lnTo>
                      <a:pt x="111" y="56"/>
                    </a:lnTo>
                    <a:lnTo>
                      <a:pt x="111" y="61"/>
                    </a:lnTo>
                    <a:lnTo>
                      <a:pt x="110" y="66"/>
                    </a:lnTo>
                    <a:lnTo>
                      <a:pt x="110" y="68"/>
                    </a:lnTo>
                    <a:lnTo>
                      <a:pt x="110" y="71"/>
                    </a:lnTo>
                    <a:lnTo>
                      <a:pt x="110" y="75"/>
                    </a:lnTo>
                    <a:lnTo>
                      <a:pt x="108" y="78"/>
                    </a:lnTo>
                    <a:lnTo>
                      <a:pt x="107" y="82"/>
                    </a:lnTo>
                    <a:lnTo>
                      <a:pt x="107" y="86"/>
                    </a:lnTo>
                    <a:lnTo>
                      <a:pt x="105" y="89"/>
                    </a:lnTo>
                    <a:lnTo>
                      <a:pt x="105" y="93"/>
                    </a:lnTo>
                    <a:lnTo>
                      <a:pt x="105" y="98"/>
                    </a:lnTo>
                    <a:lnTo>
                      <a:pt x="104" y="100"/>
                    </a:lnTo>
                    <a:lnTo>
                      <a:pt x="104" y="106"/>
                    </a:lnTo>
                    <a:lnTo>
                      <a:pt x="103" y="109"/>
                    </a:lnTo>
                    <a:lnTo>
                      <a:pt x="101" y="114"/>
                    </a:lnTo>
                    <a:lnTo>
                      <a:pt x="100" y="119"/>
                    </a:lnTo>
                    <a:lnTo>
                      <a:pt x="99" y="123"/>
                    </a:lnTo>
                    <a:lnTo>
                      <a:pt x="97" y="127"/>
                    </a:lnTo>
                    <a:lnTo>
                      <a:pt x="96" y="131"/>
                    </a:lnTo>
                    <a:lnTo>
                      <a:pt x="94" y="135"/>
                    </a:lnTo>
                    <a:lnTo>
                      <a:pt x="94" y="139"/>
                    </a:lnTo>
                    <a:lnTo>
                      <a:pt x="92" y="144"/>
                    </a:lnTo>
                    <a:lnTo>
                      <a:pt x="90" y="148"/>
                    </a:lnTo>
                    <a:lnTo>
                      <a:pt x="89" y="152"/>
                    </a:lnTo>
                    <a:lnTo>
                      <a:pt x="87" y="156"/>
                    </a:lnTo>
                    <a:lnTo>
                      <a:pt x="86" y="160"/>
                    </a:lnTo>
                    <a:lnTo>
                      <a:pt x="85" y="165"/>
                    </a:lnTo>
                    <a:lnTo>
                      <a:pt x="83" y="169"/>
                    </a:lnTo>
                    <a:lnTo>
                      <a:pt x="82" y="173"/>
                    </a:lnTo>
                    <a:lnTo>
                      <a:pt x="80" y="176"/>
                    </a:lnTo>
                    <a:lnTo>
                      <a:pt x="79" y="178"/>
                    </a:lnTo>
                    <a:lnTo>
                      <a:pt x="78" y="183"/>
                    </a:lnTo>
                    <a:lnTo>
                      <a:pt x="76" y="185"/>
                    </a:lnTo>
                    <a:lnTo>
                      <a:pt x="73" y="191"/>
                    </a:lnTo>
                    <a:lnTo>
                      <a:pt x="72" y="197"/>
                    </a:lnTo>
                    <a:lnTo>
                      <a:pt x="69" y="199"/>
                    </a:lnTo>
                    <a:lnTo>
                      <a:pt x="69" y="204"/>
                    </a:lnTo>
                    <a:lnTo>
                      <a:pt x="68" y="205"/>
                    </a:lnTo>
                    <a:lnTo>
                      <a:pt x="68" y="206"/>
                    </a:lnTo>
                    <a:lnTo>
                      <a:pt x="58" y="231"/>
                    </a:lnTo>
                    <a:lnTo>
                      <a:pt x="58" y="231"/>
                    </a:lnTo>
                    <a:lnTo>
                      <a:pt x="62" y="230"/>
                    </a:lnTo>
                    <a:lnTo>
                      <a:pt x="65" y="229"/>
                    </a:lnTo>
                    <a:lnTo>
                      <a:pt x="71" y="229"/>
                    </a:lnTo>
                    <a:lnTo>
                      <a:pt x="75" y="227"/>
                    </a:lnTo>
                    <a:lnTo>
                      <a:pt x="80" y="226"/>
                    </a:lnTo>
                    <a:lnTo>
                      <a:pt x="83" y="226"/>
                    </a:lnTo>
                    <a:lnTo>
                      <a:pt x="85" y="226"/>
                    </a:lnTo>
                    <a:lnTo>
                      <a:pt x="87" y="224"/>
                    </a:lnTo>
                    <a:lnTo>
                      <a:pt x="90" y="224"/>
                    </a:lnTo>
                    <a:lnTo>
                      <a:pt x="94" y="223"/>
                    </a:lnTo>
                    <a:lnTo>
                      <a:pt x="99" y="223"/>
                    </a:lnTo>
                    <a:lnTo>
                      <a:pt x="101" y="222"/>
                    </a:lnTo>
                    <a:lnTo>
                      <a:pt x="105" y="222"/>
                    </a:lnTo>
                    <a:lnTo>
                      <a:pt x="110" y="220"/>
                    </a:lnTo>
                    <a:lnTo>
                      <a:pt x="114" y="220"/>
                    </a:lnTo>
                    <a:lnTo>
                      <a:pt x="117" y="220"/>
                    </a:lnTo>
                    <a:lnTo>
                      <a:pt x="122" y="220"/>
                    </a:lnTo>
                    <a:lnTo>
                      <a:pt x="126" y="220"/>
                    </a:lnTo>
                    <a:lnTo>
                      <a:pt x="131" y="220"/>
                    </a:lnTo>
                    <a:lnTo>
                      <a:pt x="133" y="220"/>
                    </a:lnTo>
                    <a:lnTo>
                      <a:pt x="138" y="220"/>
                    </a:lnTo>
                    <a:lnTo>
                      <a:pt x="142" y="220"/>
                    </a:lnTo>
                    <a:lnTo>
                      <a:pt x="147" y="220"/>
                    </a:lnTo>
                    <a:lnTo>
                      <a:pt x="150" y="220"/>
                    </a:lnTo>
                    <a:lnTo>
                      <a:pt x="154" y="220"/>
                    </a:lnTo>
                    <a:lnTo>
                      <a:pt x="158" y="220"/>
                    </a:lnTo>
                    <a:lnTo>
                      <a:pt x="161" y="222"/>
                    </a:lnTo>
                    <a:lnTo>
                      <a:pt x="165" y="222"/>
                    </a:lnTo>
                    <a:lnTo>
                      <a:pt x="170" y="223"/>
                    </a:lnTo>
                    <a:lnTo>
                      <a:pt x="172" y="223"/>
                    </a:lnTo>
                    <a:lnTo>
                      <a:pt x="177" y="224"/>
                    </a:lnTo>
                    <a:lnTo>
                      <a:pt x="179" y="226"/>
                    </a:lnTo>
                    <a:lnTo>
                      <a:pt x="182" y="226"/>
                    </a:lnTo>
                    <a:lnTo>
                      <a:pt x="185" y="229"/>
                    </a:lnTo>
                    <a:lnTo>
                      <a:pt x="188" y="230"/>
                    </a:lnTo>
                    <a:lnTo>
                      <a:pt x="192" y="233"/>
                    </a:lnTo>
                    <a:lnTo>
                      <a:pt x="198" y="237"/>
                    </a:lnTo>
                    <a:lnTo>
                      <a:pt x="198" y="240"/>
                    </a:lnTo>
                    <a:lnTo>
                      <a:pt x="200" y="243"/>
                    </a:lnTo>
                    <a:lnTo>
                      <a:pt x="200" y="247"/>
                    </a:lnTo>
                    <a:lnTo>
                      <a:pt x="202" y="250"/>
                    </a:lnTo>
                    <a:lnTo>
                      <a:pt x="202" y="254"/>
                    </a:lnTo>
                    <a:lnTo>
                      <a:pt x="202" y="258"/>
                    </a:lnTo>
                    <a:lnTo>
                      <a:pt x="200" y="262"/>
                    </a:lnTo>
                    <a:lnTo>
                      <a:pt x="200" y="266"/>
                    </a:lnTo>
                    <a:lnTo>
                      <a:pt x="199" y="269"/>
                    </a:lnTo>
                    <a:lnTo>
                      <a:pt x="198" y="275"/>
                    </a:lnTo>
                    <a:lnTo>
                      <a:pt x="196" y="279"/>
                    </a:lnTo>
                    <a:lnTo>
                      <a:pt x="195" y="283"/>
                    </a:lnTo>
                    <a:lnTo>
                      <a:pt x="193" y="287"/>
                    </a:lnTo>
                    <a:lnTo>
                      <a:pt x="191" y="290"/>
                    </a:lnTo>
                    <a:lnTo>
                      <a:pt x="189" y="294"/>
                    </a:lnTo>
                    <a:lnTo>
                      <a:pt x="188" y="300"/>
                    </a:lnTo>
                    <a:lnTo>
                      <a:pt x="118" y="389"/>
                    </a:lnTo>
                    <a:lnTo>
                      <a:pt x="140" y="407"/>
                    </a:lnTo>
                    <a:lnTo>
                      <a:pt x="145" y="400"/>
                    </a:lnTo>
                    <a:lnTo>
                      <a:pt x="149" y="396"/>
                    </a:lnTo>
                    <a:lnTo>
                      <a:pt x="153" y="389"/>
                    </a:lnTo>
                    <a:lnTo>
                      <a:pt x="157" y="383"/>
                    </a:lnTo>
                    <a:lnTo>
                      <a:pt x="161" y="376"/>
                    </a:lnTo>
                    <a:lnTo>
                      <a:pt x="167" y="371"/>
                    </a:lnTo>
                    <a:lnTo>
                      <a:pt x="171" y="365"/>
                    </a:lnTo>
                    <a:lnTo>
                      <a:pt x="177" y="360"/>
                    </a:lnTo>
                    <a:lnTo>
                      <a:pt x="181" y="354"/>
                    </a:lnTo>
                    <a:lnTo>
                      <a:pt x="185" y="349"/>
                    </a:lnTo>
                    <a:lnTo>
                      <a:pt x="189" y="342"/>
                    </a:lnTo>
                    <a:lnTo>
                      <a:pt x="195" y="336"/>
                    </a:lnTo>
                    <a:lnTo>
                      <a:pt x="199" y="330"/>
                    </a:lnTo>
                    <a:lnTo>
                      <a:pt x="203" y="325"/>
                    </a:lnTo>
                    <a:lnTo>
                      <a:pt x="209" y="318"/>
                    </a:lnTo>
                    <a:lnTo>
                      <a:pt x="213" y="312"/>
                    </a:lnTo>
                    <a:lnTo>
                      <a:pt x="214" y="310"/>
                    </a:lnTo>
                    <a:lnTo>
                      <a:pt x="217" y="305"/>
                    </a:lnTo>
                    <a:lnTo>
                      <a:pt x="218" y="301"/>
                    </a:lnTo>
                    <a:lnTo>
                      <a:pt x="220" y="298"/>
                    </a:lnTo>
                    <a:lnTo>
                      <a:pt x="221" y="294"/>
                    </a:lnTo>
                    <a:lnTo>
                      <a:pt x="223" y="291"/>
                    </a:lnTo>
                    <a:lnTo>
                      <a:pt x="224" y="287"/>
                    </a:lnTo>
                    <a:lnTo>
                      <a:pt x="225" y="284"/>
                    </a:lnTo>
                    <a:lnTo>
                      <a:pt x="225" y="282"/>
                    </a:lnTo>
                    <a:lnTo>
                      <a:pt x="227" y="279"/>
                    </a:lnTo>
                    <a:lnTo>
                      <a:pt x="227" y="275"/>
                    </a:lnTo>
                    <a:lnTo>
                      <a:pt x="228" y="271"/>
                    </a:lnTo>
                    <a:lnTo>
                      <a:pt x="230" y="265"/>
                    </a:lnTo>
                    <a:lnTo>
                      <a:pt x="231" y="259"/>
                    </a:lnTo>
                    <a:lnTo>
                      <a:pt x="231" y="254"/>
                    </a:lnTo>
                    <a:lnTo>
                      <a:pt x="231" y="248"/>
                    </a:lnTo>
                    <a:lnTo>
                      <a:pt x="230" y="243"/>
                    </a:lnTo>
                    <a:lnTo>
                      <a:pt x="228" y="237"/>
                    </a:lnTo>
                    <a:lnTo>
                      <a:pt x="227" y="233"/>
                    </a:lnTo>
                    <a:lnTo>
                      <a:pt x="225" y="229"/>
                    </a:lnTo>
                    <a:lnTo>
                      <a:pt x="223" y="224"/>
                    </a:lnTo>
                    <a:lnTo>
                      <a:pt x="220" y="220"/>
                    </a:lnTo>
                    <a:lnTo>
                      <a:pt x="22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6" name="Freeform 306"/>
              <p:cNvSpPr>
                <a:spLocks/>
              </p:cNvSpPr>
              <p:nvPr/>
            </p:nvSpPr>
            <p:spPr bwMode="auto">
              <a:xfrm>
                <a:off x="4613" y="1698"/>
                <a:ext cx="147" cy="201"/>
              </a:xfrm>
              <a:custGeom>
                <a:avLst/>
                <a:gdLst>
                  <a:gd name="T0" fmla="*/ 127 w 147"/>
                  <a:gd name="T1" fmla="*/ 7 h 201"/>
                  <a:gd name="T2" fmla="*/ 119 w 147"/>
                  <a:gd name="T3" fmla="*/ 5 h 201"/>
                  <a:gd name="T4" fmla="*/ 110 w 147"/>
                  <a:gd name="T5" fmla="*/ 0 h 201"/>
                  <a:gd name="T6" fmla="*/ 102 w 147"/>
                  <a:gd name="T7" fmla="*/ 0 h 201"/>
                  <a:gd name="T8" fmla="*/ 92 w 147"/>
                  <a:gd name="T9" fmla="*/ 0 h 201"/>
                  <a:gd name="T10" fmla="*/ 83 w 147"/>
                  <a:gd name="T11" fmla="*/ 2 h 201"/>
                  <a:gd name="T12" fmla="*/ 73 w 147"/>
                  <a:gd name="T13" fmla="*/ 3 h 201"/>
                  <a:gd name="T14" fmla="*/ 62 w 147"/>
                  <a:gd name="T15" fmla="*/ 7 h 201"/>
                  <a:gd name="T16" fmla="*/ 53 w 147"/>
                  <a:gd name="T17" fmla="*/ 9 h 201"/>
                  <a:gd name="T18" fmla="*/ 43 w 147"/>
                  <a:gd name="T19" fmla="*/ 13 h 201"/>
                  <a:gd name="T20" fmla="*/ 34 w 147"/>
                  <a:gd name="T21" fmla="*/ 17 h 201"/>
                  <a:gd name="T22" fmla="*/ 25 w 147"/>
                  <a:gd name="T23" fmla="*/ 20 h 201"/>
                  <a:gd name="T24" fmla="*/ 18 w 147"/>
                  <a:gd name="T25" fmla="*/ 24 h 201"/>
                  <a:gd name="T26" fmla="*/ 11 w 147"/>
                  <a:gd name="T27" fmla="*/ 28 h 201"/>
                  <a:gd name="T28" fmla="*/ 3 w 147"/>
                  <a:gd name="T29" fmla="*/ 32 h 201"/>
                  <a:gd name="T30" fmla="*/ 14 w 147"/>
                  <a:gd name="T31" fmla="*/ 59 h 201"/>
                  <a:gd name="T32" fmla="*/ 20 w 147"/>
                  <a:gd name="T33" fmla="*/ 55 h 201"/>
                  <a:gd name="T34" fmla="*/ 25 w 147"/>
                  <a:gd name="T35" fmla="*/ 52 h 201"/>
                  <a:gd name="T36" fmla="*/ 34 w 147"/>
                  <a:gd name="T37" fmla="*/ 49 h 201"/>
                  <a:gd name="T38" fmla="*/ 41 w 147"/>
                  <a:gd name="T39" fmla="*/ 46 h 201"/>
                  <a:gd name="T40" fmla="*/ 46 w 147"/>
                  <a:gd name="T41" fmla="*/ 42 h 201"/>
                  <a:gd name="T42" fmla="*/ 55 w 147"/>
                  <a:gd name="T43" fmla="*/ 39 h 201"/>
                  <a:gd name="T44" fmla="*/ 62 w 147"/>
                  <a:gd name="T45" fmla="*/ 37 h 201"/>
                  <a:gd name="T46" fmla="*/ 70 w 147"/>
                  <a:gd name="T47" fmla="*/ 35 h 201"/>
                  <a:gd name="T48" fmla="*/ 76 w 147"/>
                  <a:gd name="T49" fmla="*/ 32 h 201"/>
                  <a:gd name="T50" fmla="*/ 83 w 147"/>
                  <a:gd name="T51" fmla="*/ 31 h 201"/>
                  <a:gd name="T52" fmla="*/ 89 w 147"/>
                  <a:gd name="T53" fmla="*/ 30 h 201"/>
                  <a:gd name="T54" fmla="*/ 95 w 147"/>
                  <a:gd name="T55" fmla="*/ 30 h 201"/>
                  <a:gd name="T56" fmla="*/ 105 w 147"/>
                  <a:gd name="T57" fmla="*/ 30 h 201"/>
                  <a:gd name="T58" fmla="*/ 113 w 147"/>
                  <a:gd name="T59" fmla="*/ 34 h 201"/>
                  <a:gd name="T60" fmla="*/ 116 w 147"/>
                  <a:gd name="T61" fmla="*/ 39 h 201"/>
                  <a:gd name="T62" fmla="*/ 117 w 147"/>
                  <a:gd name="T63" fmla="*/ 49 h 201"/>
                  <a:gd name="T64" fmla="*/ 117 w 147"/>
                  <a:gd name="T65" fmla="*/ 55 h 201"/>
                  <a:gd name="T66" fmla="*/ 116 w 147"/>
                  <a:gd name="T67" fmla="*/ 62 h 201"/>
                  <a:gd name="T68" fmla="*/ 115 w 147"/>
                  <a:gd name="T69" fmla="*/ 70 h 201"/>
                  <a:gd name="T70" fmla="*/ 112 w 147"/>
                  <a:gd name="T71" fmla="*/ 78 h 201"/>
                  <a:gd name="T72" fmla="*/ 63 w 147"/>
                  <a:gd name="T73" fmla="*/ 201 h 201"/>
                  <a:gd name="T74" fmla="*/ 67 w 147"/>
                  <a:gd name="T75" fmla="*/ 194 h 201"/>
                  <a:gd name="T76" fmla="*/ 73 w 147"/>
                  <a:gd name="T77" fmla="*/ 187 h 201"/>
                  <a:gd name="T78" fmla="*/ 77 w 147"/>
                  <a:gd name="T79" fmla="*/ 180 h 201"/>
                  <a:gd name="T80" fmla="*/ 83 w 147"/>
                  <a:gd name="T81" fmla="*/ 173 h 201"/>
                  <a:gd name="T82" fmla="*/ 87 w 147"/>
                  <a:gd name="T83" fmla="*/ 166 h 201"/>
                  <a:gd name="T84" fmla="*/ 91 w 147"/>
                  <a:gd name="T85" fmla="*/ 159 h 201"/>
                  <a:gd name="T86" fmla="*/ 96 w 147"/>
                  <a:gd name="T87" fmla="*/ 151 h 201"/>
                  <a:gd name="T88" fmla="*/ 101 w 147"/>
                  <a:gd name="T89" fmla="*/ 145 h 201"/>
                  <a:gd name="T90" fmla="*/ 106 w 147"/>
                  <a:gd name="T91" fmla="*/ 137 h 201"/>
                  <a:gd name="T92" fmla="*/ 110 w 147"/>
                  <a:gd name="T93" fmla="*/ 130 h 201"/>
                  <a:gd name="T94" fmla="*/ 115 w 147"/>
                  <a:gd name="T95" fmla="*/ 123 h 201"/>
                  <a:gd name="T96" fmla="*/ 120 w 147"/>
                  <a:gd name="T97" fmla="*/ 116 h 201"/>
                  <a:gd name="T98" fmla="*/ 124 w 147"/>
                  <a:gd name="T99" fmla="*/ 109 h 201"/>
                  <a:gd name="T100" fmla="*/ 130 w 147"/>
                  <a:gd name="T101" fmla="*/ 102 h 201"/>
                  <a:gd name="T102" fmla="*/ 134 w 147"/>
                  <a:gd name="T103" fmla="*/ 95 h 201"/>
                  <a:gd name="T104" fmla="*/ 140 w 147"/>
                  <a:gd name="T105" fmla="*/ 88 h 201"/>
                  <a:gd name="T106" fmla="*/ 141 w 147"/>
                  <a:gd name="T107" fmla="*/ 81 h 201"/>
                  <a:gd name="T108" fmla="*/ 142 w 147"/>
                  <a:gd name="T109" fmla="*/ 73 h 201"/>
                  <a:gd name="T110" fmla="*/ 145 w 147"/>
                  <a:gd name="T111" fmla="*/ 63 h 201"/>
                  <a:gd name="T112" fmla="*/ 147 w 147"/>
                  <a:gd name="T113" fmla="*/ 52 h 201"/>
                  <a:gd name="T114" fmla="*/ 147 w 147"/>
                  <a:gd name="T115" fmla="*/ 41 h 201"/>
                  <a:gd name="T116" fmla="*/ 144 w 147"/>
                  <a:gd name="T117" fmla="*/ 30 h 201"/>
                  <a:gd name="T118" fmla="*/ 138 w 147"/>
                  <a:gd name="T119" fmla="*/ 18 h 201"/>
                  <a:gd name="T120" fmla="*/ 131 w 147"/>
                  <a:gd name="T121" fmla="*/ 1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 h="201">
                    <a:moveTo>
                      <a:pt x="131" y="10"/>
                    </a:moveTo>
                    <a:lnTo>
                      <a:pt x="127" y="7"/>
                    </a:lnTo>
                    <a:lnTo>
                      <a:pt x="123" y="6"/>
                    </a:lnTo>
                    <a:lnTo>
                      <a:pt x="119" y="5"/>
                    </a:lnTo>
                    <a:lnTo>
                      <a:pt x="116" y="3"/>
                    </a:lnTo>
                    <a:lnTo>
                      <a:pt x="110" y="0"/>
                    </a:lnTo>
                    <a:lnTo>
                      <a:pt x="106" y="0"/>
                    </a:lnTo>
                    <a:lnTo>
                      <a:pt x="102" y="0"/>
                    </a:lnTo>
                    <a:lnTo>
                      <a:pt x="98" y="0"/>
                    </a:lnTo>
                    <a:lnTo>
                      <a:pt x="92" y="0"/>
                    </a:lnTo>
                    <a:lnTo>
                      <a:pt x="87" y="0"/>
                    </a:lnTo>
                    <a:lnTo>
                      <a:pt x="83" y="2"/>
                    </a:lnTo>
                    <a:lnTo>
                      <a:pt x="77" y="3"/>
                    </a:lnTo>
                    <a:lnTo>
                      <a:pt x="73" y="3"/>
                    </a:lnTo>
                    <a:lnTo>
                      <a:pt x="67" y="5"/>
                    </a:lnTo>
                    <a:lnTo>
                      <a:pt x="62" y="7"/>
                    </a:lnTo>
                    <a:lnTo>
                      <a:pt x="57" y="9"/>
                    </a:lnTo>
                    <a:lnTo>
                      <a:pt x="53" y="9"/>
                    </a:lnTo>
                    <a:lnTo>
                      <a:pt x="48" y="12"/>
                    </a:lnTo>
                    <a:lnTo>
                      <a:pt x="43" y="13"/>
                    </a:lnTo>
                    <a:lnTo>
                      <a:pt x="38" y="16"/>
                    </a:lnTo>
                    <a:lnTo>
                      <a:pt x="34" y="17"/>
                    </a:lnTo>
                    <a:lnTo>
                      <a:pt x="30" y="18"/>
                    </a:lnTo>
                    <a:lnTo>
                      <a:pt x="25" y="20"/>
                    </a:lnTo>
                    <a:lnTo>
                      <a:pt x="23" y="23"/>
                    </a:lnTo>
                    <a:lnTo>
                      <a:pt x="18" y="24"/>
                    </a:lnTo>
                    <a:lnTo>
                      <a:pt x="14" y="25"/>
                    </a:lnTo>
                    <a:lnTo>
                      <a:pt x="11" y="28"/>
                    </a:lnTo>
                    <a:lnTo>
                      <a:pt x="9" y="30"/>
                    </a:lnTo>
                    <a:lnTo>
                      <a:pt x="3" y="32"/>
                    </a:lnTo>
                    <a:lnTo>
                      <a:pt x="0" y="34"/>
                    </a:lnTo>
                    <a:lnTo>
                      <a:pt x="14" y="59"/>
                    </a:lnTo>
                    <a:lnTo>
                      <a:pt x="17" y="58"/>
                    </a:lnTo>
                    <a:lnTo>
                      <a:pt x="20" y="55"/>
                    </a:lnTo>
                    <a:lnTo>
                      <a:pt x="23" y="53"/>
                    </a:lnTo>
                    <a:lnTo>
                      <a:pt x="25" y="52"/>
                    </a:lnTo>
                    <a:lnTo>
                      <a:pt x="30" y="51"/>
                    </a:lnTo>
                    <a:lnTo>
                      <a:pt x="34" y="49"/>
                    </a:lnTo>
                    <a:lnTo>
                      <a:pt x="37" y="46"/>
                    </a:lnTo>
                    <a:lnTo>
                      <a:pt x="41" y="46"/>
                    </a:lnTo>
                    <a:lnTo>
                      <a:pt x="43" y="44"/>
                    </a:lnTo>
                    <a:lnTo>
                      <a:pt x="46" y="42"/>
                    </a:lnTo>
                    <a:lnTo>
                      <a:pt x="50" y="41"/>
                    </a:lnTo>
                    <a:lnTo>
                      <a:pt x="55" y="39"/>
                    </a:lnTo>
                    <a:lnTo>
                      <a:pt x="57" y="38"/>
                    </a:lnTo>
                    <a:lnTo>
                      <a:pt x="62" y="37"/>
                    </a:lnTo>
                    <a:lnTo>
                      <a:pt x="66" y="35"/>
                    </a:lnTo>
                    <a:lnTo>
                      <a:pt x="70" y="35"/>
                    </a:lnTo>
                    <a:lnTo>
                      <a:pt x="73" y="34"/>
                    </a:lnTo>
                    <a:lnTo>
                      <a:pt x="76" y="32"/>
                    </a:lnTo>
                    <a:lnTo>
                      <a:pt x="80" y="31"/>
                    </a:lnTo>
                    <a:lnTo>
                      <a:pt x="83" y="31"/>
                    </a:lnTo>
                    <a:lnTo>
                      <a:pt x="87" y="30"/>
                    </a:lnTo>
                    <a:lnTo>
                      <a:pt x="89" y="30"/>
                    </a:lnTo>
                    <a:lnTo>
                      <a:pt x="92" y="30"/>
                    </a:lnTo>
                    <a:lnTo>
                      <a:pt x="95" y="30"/>
                    </a:lnTo>
                    <a:lnTo>
                      <a:pt x="99" y="30"/>
                    </a:lnTo>
                    <a:lnTo>
                      <a:pt x="105" y="30"/>
                    </a:lnTo>
                    <a:lnTo>
                      <a:pt x="109" y="31"/>
                    </a:lnTo>
                    <a:lnTo>
                      <a:pt x="113" y="34"/>
                    </a:lnTo>
                    <a:lnTo>
                      <a:pt x="115" y="35"/>
                    </a:lnTo>
                    <a:lnTo>
                      <a:pt x="116" y="39"/>
                    </a:lnTo>
                    <a:lnTo>
                      <a:pt x="117" y="44"/>
                    </a:lnTo>
                    <a:lnTo>
                      <a:pt x="117" y="49"/>
                    </a:lnTo>
                    <a:lnTo>
                      <a:pt x="117" y="51"/>
                    </a:lnTo>
                    <a:lnTo>
                      <a:pt x="117" y="55"/>
                    </a:lnTo>
                    <a:lnTo>
                      <a:pt x="116" y="59"/>
                    </a:lnTo>
                    <a:lnTo>
                      <a:pt x="116" y="62"/>
                    </a:lnTo>
                    <a:lnTo>
                      <a:pt x="115" y="66"/>
                    </a:lnTo>
                    <a:lnTo>
                      <a:pt x="115" y="70"/>
                    </a:lnTo>
                    <a:lnTo>
                      <a:pt x="113" y="73"/>
                    </a:lnTo>
                    <a:lnTo>
                      <a:pt x="112" y="78"/>
                    </a:lnTo>
                    <a:lnTo>
                      <a:pt x="39" y="184"/>
                    </a:lnTo>
                    <a:lnTo>
                      <a:pt x="63" y="201"/>
                    </a:lnTo>
                    <a:lnTo>
                      <a:pt x="64" y="197"/>
                    </a:lnTo>
                    <a:lnTo>
                      <a:pt x="67" y="194"/>
                    </a:lnTo>
                    <a:lnTo>
                      <a:pt x="70" y="190"/>
                    </a:lnTo>
                    <a:lnTo>
                      <a:pt x="73" y="187"/>
                    </a:lnTo>
                    <a:lnTo>
                      <a:pt x="74" y="183"/>
                    </a:lnTo>
                    <a:lnTo>
                      <a:pt x="77" y="180"/>
                    </a:lnTo>
                    <a:lnTo>
                      <a:pt x="78" y="176"/>
                    </a:lnTo>
                    <a:lnTo>
                      <a:pt x="83" y="173"/>
                    </a:lnTo>
                    <a:lnTo>
                      <a:pt x="84" y="169"/>
                    </a:lnTo>
                    <a:lnTo>
                      <a:pt x="87" y="166"/>
                    </a:lnTo>
                    <a:lnTo>
                      <a:pt x="88" y="162"/>
                    </a:lnTo>
                    <a:lnTo>
                      <a:pt x="91" y="159"/>
                    </a:lnTo>
                    <a:lnTo>
                      <a:pt x="94" y="155"/>
                    </a:lnTo>
                    <a:lnTo>
                      <a:pt x="96" y="151"/>
                    </a:lnTo>
                    <a:lnTo>
                      <a:pt x="98" y="148"/>
                    </a:lnTo>
                    <a:lnTo>
                      <a:pt x="101" y="145"/>
                    </a:lnTo>
                    <a:lnTo>
                      <a:pt x="103" y="141"/>
                    </a:lnTo>
                    <a:lnTo>
                      <a:pt x="106" y="137"/>
                    </a:lnTo>
                    <a:lnTo>
                      <a:pt x="108" y="134"/>
                    </a:lnTo>
                    <a:lnTo>
                      <a:pt x="110" y="130"/>
                    </a:lnTo>
                    <a:lnTo>
                      <a:pt x="112" y="126"/>
                    </a:lnTo>
                    <a:lnTo>
                      <a:pt x="115" y="123"/>
                    </a:lnTo>
                    <a:lnTo>
                      <a:pt x="117" y="120"/>
                    </a:lnTo>
                    <a:lnTo>
                      <a:pt x="120" y="116"/>
                    </a:lnTo>
                    <a:lnTo>
                      <a:pt x="122" y="113"/>
                    </a:lnTo>
                    <a:lnTo>
                      <a:pt x="124" y="109"/>
                    </a:lnTo>
                    <a:lnTo>
                      <a:pt x="127" y="105"/>
                    </a:lnTo>
                    <a:lnTo>
                      <a:pt x="130" y="102"/>
                    </a:lnTo>
                    <a:lnTo>
                      <a:pt x="131" y="99"/>
                    </a:lnTo>
                    <a:lnTo>
                      <a:pt x="134" y="95"/>
                    </a:lnTo>
                    <a:lnTo>
                      <a:pt x="137" y="92"/>
                    </a:lnTo>
                    <a:lnTo>
                      <a:pt x="140" y="88"/>
                    </a:lnTo>
                    <a:lnTo>
                      <a:pt x="140" y="85"/>
                    </a:lnTo>
                    <a:lnTo>
                      <a:pt x="141" y="81"/>
                    </a:lnTo>
                    <a:lnTo>
                      <a:pt x="141" y="77"/>
                    </a:lnTo>
                    <a:lnTo>
                      <a:pt x="142" y="73"/>
                    </a:lnTo>
                    <a:lnTo>
                      <a:pt x="144" y="67"/>
                    </a:lnTo>
                    <a:lnTo>
                      <a:pt x="145" y="63"/>
                    </a:lnTo>
                    <a:lnTo>
                      <a:pt x="145" y="58"/>
                    </a:lnTo>
                    <a:lnTo>
                      <a:pt x="147" y="52"/>
                    </a:lnTo>
                    <a:lnTo>
                      <a:pt x="147" y="46"/>
                    </a:lnTo>
                    <a:lnTo>
                      <a:pt x="147" y="41"/>
                    </a:lnTo>
                    <a:lnTo>
                      <a:pt x="145" y="34"/>
                    </a:lnTo>
                    <a:lnTo>
                      <a:pt x="144" y="30"/>
                    </a:lnTo>
                    <a:lnTo>
                      <a:pt x="141" y="24"/>
                    </a:lnTo>
                    <a:lnTo>
                      <a:pt x="138" y="18"/>
                    </a:lnTo>
                    <a:lnTo>
                      <a:pt x="135" y="14"/>
                    </a:lnTo>
                    <a:lnTo>
                      <a:pt x="131" y="10"/>
                    </a:lnTo>
                    <a:lnTo>
                      <a:pt x="13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7" name="Freeform 307"/>
              <p:cNvSpPr>
                <a:spLocks/>
              </p:cNvSpPr>
              <p:nvPr/>
            </p:nvSpPr>
            <p:spPr bwMode="auto">
              <a:xfrm>
                <a:off x="4564" y="1852"/>
                <a:ext cx="256" cy="290"/>
              </a:xfrm>
              <a:custGeom>
                <a:avLst/>
                <a:gdLst>
                  <a:gd name="T0" fmla="*/ 236 w 256"/>
                  <a:gd name="T1" fmla="*/ 5 h 290"/>
                  <a:gd name="T2" fmla="*/ 219 w 256"/>
                  <a:gd name="T3" fmla="*/ 0 h 290"/>
                  <a:gd name="T4" fmla="*/ 198 w 256"/>
                  <a:gd name="T5" fmla="*/ 0 h 290"/>
                  <a:gd name="T6" fmla="*/ 176 w 256"/>
                  <a:gd name="T7" fmla="*/ 1 h 290"/>
                  <a:gd name="T8" fmla="*/ 152 w 256"/>
                  <a:gd name="T9" fmla="*/ 5 h 290"/>
                  <a:gd name="T10" fmla="*/ 132 w 256"/>
                  <a:gd name="T11" fmla="*/ 14 h 290"/>
                  <a:gd name="T12" fmla="*/ 112 w 256"/>
                  <a:gd name="T13" fmla="*/ 18 h 290"/>
                  <a:gd name="T14" fmla="*/ 98 w 256"/>
                  <a:gd name="T15" fmla="*/ 25 h 290"/>
                  <a:gd name="T16" fmla="*/ 113 w 256"/>
                  <a:gd name="T17" fmla="*/ 49 h 290"/>
                  <a:gd name="T18" fmla="*/ 133 w 256"/>
                  <a:gd name="T19" fmla="*/ 42 h 290"/>
                  <a:gd name="T20" fmla="*/ 152 w 256"/>
                  <a:gd name="T21" fmla="*/ 36 h 290"/>
                  <a:gd name="T22" fmla="*/ 171 w 256"/>
                  <a:gd name="T23" fmla="*/ 32 h 290"/>
                  <a:gd name="T24" fmla="*/ 187 w 256"/>
                  <a:gd name="T25" fmla="*/ 29 h 290"/>
                  <a:gd name="T26" fmla="*/ 203 w 256"/>
                  <a:gd name="T27" fmla="*/ 28 h 290"/>
                  <a:gd name="T28" fmla="*/ 219 w 256"/>
                  <a:gd name="T29" fmla="*/ 29 h 290"/>
                  <a:gd name="T30" fmla="*/ 226 w 256"/>
                  <a:gd name="T31" fmla="*/ 35 h 290"/>
                  <a:gd name="T32" fmla="*/ 224 w 256"/>
                  <a:gd name="T33" fmla="*/ 50 h 290"/>
                  <a:gd name="T34" fmla="*/ 214 w 256"/>
                  <a:gd name="T35" fmla="*/ 68 h 290"/>
                  <a:gd name="T36" fmla="*/ 201 w 256"/>
                  <a:gd name="T37" fmla="*/ 86 h 290"/>
                  <a:gd name="T38" fmla="*/ 187 w 256"/>
                  <a:gd name="T39" fmla="*/ 103 h 290"/>
                  <a:gd name="T40" fmla="*/ 172 w 256"/>
                  <a:gd name="T41" fmla="*/ 121 h 290"/>
                  <a:gd name="T42" fmla="*/ 155 w 256"/>
                  <a:gd name="T43" fmla="*/ 139 h 290"/>
                  <a:gd name="T44" fmla="*/ 137 w 256"/>
                  <a:gd name="T45" fmla="*/ 156 h 290"/>
                  <a:gd name="T46" fmla="*/ 119 w 256"/>
                  <a:gd name="T47" fmla="*/ 173 h 290"/>
                  <a:gd name="T48" fmla="*/ 101 w 256"/>
                  <a:gd name="T49" fmla="*/ 189 h 290"/>
                  <a:gd name="T50" fmla="*/ 83 w 256"/>
                  <a:gd name="T51" fmla="*/ 203 h 290"/>
                  <a:gd name="T52" fmla="*/ 65 w 256"/>
                  <a:gd name="T53" fmla="*/ 217 h 290"/>
                  <a:gd name="T54" fmla="*/ 49 w 256"/>
                  <a:gd name="T55" fmla="*/ 228 h 290"/>
                  <a:gd name="T56" fmla="*/ 34 w 256"/>
                  <a:gd name="T57" fmla="*/ 240 h 290"/>
                  <a:gd name="T58" fmla="*/ 21 w 256"/>
                  <a:gd name="T59" fmla="*/ 249 h 290"/>
                  <a:gd name="T60" fmla="*/ 7 w 256"/>
                  <a:gd name="T61" fmla="*/ 259 h 290"/>
                  <a:gd name="T62" fmla="*/ 0 w 256"/>
                  <a:gd name="T63" fmla="*/ 265 h 290"/>
                  <a:gd name="T64" fmla="*/ 23 w 256"/>
                  <a:gd name="T65" fmla="*/ 284 h 290"/>
                  <a:gd name="T66" fmla="*/ 38 w 256"/>
                  <a:gd name="T67" fmla="*/ 273 h 290"/>
                  <a:gd name="T68" fmla="*/ 51 w 256"/>
                  <a:gd name="T69" fmla="*/ 265 h 290"/>
                  <a:gd name="T70" fmla="*/ 65 w 256"/>
                  <a:gd name="T71" fmla="*/ 252 h 290"/>
                  <a:gd name="T72" fmla="*/ 83 w 256"/>
                  <a:gd name="T73" fmla="*/ 241 h 290"/>
                  <a:gd name="T74" fmla="*/ 99 w 256"/>
                  <a:gd name="T75" fmla="*/ 227 h 290"/>
                  <a:gd name="T76" fmla="*/ 119 w 256"/>
                  <a:gd name="T77" fmla="*/ 212 h 290"/>
                  <a:gd name="T78" fmla="*/ 137 w 256"/>
                  <a:gd name="T79" fmla="*/ 195 h 290"/>
                  <a:gd name="T80" fmla="*/ 157 w 256"/>
                  <a:gd name="T81" fmla="*/ 178 h 290"/>
                  <a:gd name="T82" fmla="*/ 173 w 256"/>
                  <a:gd name="T83" fmla="*/ 162 h 290"/>
                  <a:gd name="T84" fmla="*/ 191 w 256"/>
                  <a:gd name="T85" fmla="*/ 143 h 290"/>
                  <a:gd name="T86" fmla="*/ 208 w 256"/>
                  <a:gd name="T87" fmla="*/ 124 h 290"/>
                  <a:gd name="T88" fmla="*/ 222 w 256"/>
                  <a:gd name="T89" fmla="*/ 106 h 290"/>
                  <a:gd name="T90" fmla="*/ 236 w 256"/>
                  <a:gd name="T91" fmla="*/ 86 h 290"/>
                  <a:gd name="T92" fmla="*/ 247 w 256"/>
                  <a:gd name="T93" fmla="*/ 68 h 290"/>
                  <a:gd name="T94" fmla="*/ 253 w 256"/>
                  <a:gd name="T95" fmla="*/ 50 h 290"/>
                  <a:gd name="T96" fmla="*/ 254 w 256"/>
                  <a:gd name="T97" fmla="*/ 35 h 290"/>
                  <a:gd name="T98" fmla="*/ 250 w 256"/>
                  <a:gd name="T99" fmla="*/ 1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290">
                    <a:moveTo>
                      <a:pt x="247" y="14"/>
                    </a:moveTo>
                    <a:lnTo>
                      <a:pt x="243" y="11"/>
                    </a:lnTo>
                    <a:lnTo>
                      <a:pt x="240" y="8"/>
                    </a:lnTo>
                    <a:lnTo>
                      <a:pt x="236" y="5"/>
                    </a:lnTo>
                    <a:lnTo>
                      <a:pt x="232" y="4"/>
                    </a:lnTo>
                    <a:lnTo>
                      <a:pt x="228" y="3"/>
                    </a:lnTo>
                    <a:lnTo>
                      <a:pt x="224" y="1"/>
                    </a:lnTo>
                    <a:lnTo>
                      <a:pt x="219" y="0"/>
                    </a:lnTo>
                    <a:lnTo>
                      <a:pt x="214" y="0"/>
                    </a:lnTo>
                    <a:lnTo>
                      <a:pt x="210" y="0"/>
                    </a:lnTo>
                    <a:lnTo>
                      <a:pt x="204" y="0"/>
                    </a:lnTo>
                    <a:lnTo>
                      <a:pt x="198" y="0"/>
                    </a:lnTo>
                    <a:lnTo>
                      <a:pt x="193" y="0"/>
                    </a:lnTo>
                    <a:lnTo>
                      <a:pt x="187" y="0"/>
                    </a:lnTo>
                    <a:lnTo>
                      <a:pt x="182" y="1"/>
                    </a:lnTo>
                    <a:lnTo>
                      <a:pt x="176" y="1"/>
                    </a:lnTo>
                    <a:lnTo>
                      <a:pt x="171" y="3"/>
                    </a:lnTo>
                    <a:lnTo>
                      <a:pt x="165" y="4"/>
                    </a:lnTo>
                    <a:lnTo>
                      <a:pt x="158" y="5"/>
                    </a:lnTo>
                    <a:lnTo>
                      <a:pt x="152" y="5"/>
                    </a:lnTo>
                    <a:lnTo>
                      <a:pt x="147" y="8"/>
                    </a:lnTo>
                    <a:lnTo>
                      <a:pt x="141" y="10"/>
                    </a:lnTo>
                    <a:lnTo>
                      <a:pt x="136" y="11"/>
                    </a:lnTo>
                    <a:lnTo>
                      <a:pt x="132" y="14"/>
                    </a:lnTo>
                    <a:lnTo>
                      <a:pt x="126" y="14"/>
                    </a:lnTo>
                    <a:lnTo>
                      <a:pt x="122" y="15"/>
                    </a:lnTo>
                    <a:lnTo>
                      <a:pt x="116" y="18"/>
                    </a:lnTo>
                    <a:lnTo>
                      <a:pt x="112" y="18"/>
                    </a:lnTo>
                    <a:lnTo>
                      <a:pt x="108" y="21"/>
                    </a:lnTo>
                    <a:lnTo>
                      <a:pt x="104" y="22"/>
                    </a:lnTo>
                    <a:lnTo>
                      <a:pt x="101" y="23"/>
                    </a:lnTo>
                    <a:lnTo>
                      <a:pt x="98" y="25"/>
                    </a:lnTo>
                    <a:lnTo>
                      <a:pt x="95" y="26"/>
                    </a:lnTo>
                    <a:lnTo>
                      <a:pt x="105" y="53"/>
                    </a:lnTo>
                    <a:lnTo>
                      <a:pt x="109" y="50"/>
                    </a:lnTo>
                    <a:lnTo>
                      <a:pt x="113" y="49"/>
                    </a:lnTo>
                    <a:lnTo>
                      <a:pt x="118" y="47"/>
                    </a:lnTo>
                    <a:lnTo>
                      <a:pt x="123" y="46"/>
                    </a:lnTo>
                    <a:lnTo>
                      <a:pt x="127" y="43"/>
                    </a:lnTo>
                    <a:lnTo>
                      <a:pt x="133" y="42"/>
                    </a:lnTo>
                    <a:lnTo>
                      <a:pt x="137" y="40"/>
                    </a:lnTo>
                    <a:lnTo>
                      <a:pt x="143" y="39"/>
                    </a:lnTo>
                    <a:lnTo>
                      <a:pt x="147" y="37"/>
                    </a:lnTo>
                    <a:lnTo>
                      <a:pt x="152" y="36"/>
                    </a:lnTo>
                    <a:lnTo>
                      <a:pt x="157" y="35"/>
                    </a:lnTo>
                    <a:lnTo>
                      <a:pt x="161" y="35"/>
                    </a:lnTo>
                    <a:lnTo>
                      <a:pt x="166" y="33"/>
                    </a:lnTo>
                    <a:lnTo>
                      <a:pt x="171" y="32"/>
                    </a:lnTo>
                    <a:lnTo>
                      <a:pt x="175" y="30"/>
                    </a:lnTo>
                    <a:lnTo>
                      <a:pt x="179" y="30"/>
                    </a:lnTo>
                    <a:lnTo>
                      <a:pt x="183" y="30"/>
                    </a:lnTo>
                    <a:lnTo>
                      <a:pt x="187" y="29"/>
                    </a:lnTo>
                    <a:lnTo>
                      <a:pt x="191" y="28"/>
                    </a:lnTo>
                    <a:lnTo>
                      <a:pt x="196" y="28"/>
                    </a:lnTo>
                    <a:lnTo>
                      <a:pt x="198" y="28"/>
                    </a:lnTo>
                    <a:lnTo>
                      <a:pt x="203" y="28"/>
                    </a:lnTo>
                    <a:lnTo>
                      <a:pt x="205" y="28"/>
                    </a:lnTo>
                    <a:lnTo>
                      <a:pt x="210" y="28"/>
                    </a:lnTo>
                    <a:lnTo>
                      <a:pt x="214" y="28"/>
                    </a:lnTo>
                    <a:lnTo>
                      <a:pt x="219" y="29"/>
                    </a:lnTo>
                    <a:lnTo>
                      <a:pt x="222" y="30"/>
                    </a:lnTo>
                    <a:lnTo>
                      <a:pt x="225" y="33"/>
                    </a:lnTo>
                    <a:lnTo>
                      <a:pt x="226" y="35"/>
                    </a:lnTo>
                    <a:lnTo>
                      <a:pt x="226" y="35"/>
                    </a:lnTo>
                    <a:lnTo>
                      <a:pt x="226" y="39"/>
                    </a:lnTo>
                    <a:lnTo>
                      <a:pt x="226" y="42"/>
                    </a:lnTo>
                    <a:lnTo>
                      <a:pt x="225" y="46"/>
                    </a:lnTo>
                    <a:lnTo>
                      <a:pt x="224" y="50"/>
                    </a:lnTo>
                    <a:lnTo>
                      <a:pt x="222" y="54"/>
                    </a:lnTo>
                    <a:lnTo>
                      <a:pt x="219" y="60"/>
                    </a:lnTo>
                    <a:lnTo>
                      <a:pt x="217" y="64"/>
                    </a:lnTo>
                    <a:lnTo>
                      <a:pt x="214" y="68"/>
                    </a:lnTo>
                    <a:lnTo>
                      <a:pt x="211" y="72"/>
                    </a:lnTo>
                    <a:lnTo>
                      <a:pt x="208" y="76"/>
                    </a:lnTo>
                    <a:lnTo>
                      <a:pt x="204" y="81"/>
                    </a:lnTo>
                    <a:lnTo>
                      <a:pt x="201" y="86"/>
                    </a:lnTo>
                    <a:lnTo>
                      <a:pt x="198" y="89"/>
                    </a:lnTo>
                    <a:lnTo>
                      <a:pt x="196" y="95"/>
                    </a:lnTo>
                    <a:lnTo>
                      <a:pt x="191" y="99"/>
                    </a:lnTo>
                    <a:lnTo>
                      <a:pt x="187" y="103"/>
                    </a:lnTo>
                    <a:lnTo>
                      <a:pt x="183" y="109"/>
                    </a:lnTo>
                    <a:lnTo>
                      <a:pt x="180" y="113"/>
                    </a:lnTo>
                    <a:lnTo>
                      <a:pt x="176" y="117"/>
                    </a:lnTo>
                    <a:lnTo>
                      <a:pt x="172" y="121"/>
                    </a:lnTo>
                    <a:lnTo>
                      <a:pt x="168" y="127"/>
                    </a:lnTo>
                    <a:lnTo>
                      <a:pt x="165" y="131"/>
                    </a:lnTo>
                    <a:lnTo>
                      <a:pt x="159" y="135"/>
                    </a:lnTo>
                    <a:lnTo>
                      <a:pt x="155" y="139"/>
                    </a:lnTo>
                    <a:lnTo>
                      <a:pt x="151" y="143"/>
                    </a:lnTo>
                    <a:lnTo>
                      <a:pt x="147" y="148"/>
                    </a:lnTo>
                    <a:lnTo>
                      <a:pt x="141" y="152"/>
                    </a:lnTo>
                    <a:lnTo>
                      <a:pt x="137" y="156"/>
                    </a:lnTo>
                    <a:lnTo>
                      <a:pt x="133" y="160"/>
                    </a:lnTo>
                    <a:lnTo>
                      <a:pt x="129" y="164"/>
                    </a:lnTo>
                    <a:lnTo>
                      <a:pt x="123" y="168"/>
                    </a:lnTo>
                    <a:lnTo>
                      <a:pt x="119" y="173"/>
                    </a:lnTo>
                    <a:lnTo>
                      <a:pt x="115" y="177"/>
                    </a:lnTo>
                    <a:lnTo>
                      <a:pt x="111" y="181"/>
                    </a:lnTo>
                    <a:lnTo>
                      <a:pt x="105" y="185"/>
                    </a:lnTo>
                    <a:lnTo>
                      <a:pt x="101" y="189"/>
                    </a:lnTo>
                    <a:lnTo>
                      <a:pt x="95" y="192"/>
                    </a:lnTo>
                    <a:lnTo>
                      <a:pt x="92" y="196"/>
                    </a:lnTo>
                    <a:lnTo>
                      <a:pt x="87" y="201"/>
                    </a:lnTo>
                    <a:lnTo>
                      <a:pt x="83" y="203"/>
                    </a:lnTo>
                    <a:lnTo>
                      <a:pt x="79" y="206"/>
                    </a:lnTo>
                    <a:lnTo>
                      <a:pt x="73" y="210"/>
                    </a:lnTo>
                    <a:lnTo>
                      <a:pt x="69" y="213"/>
                    </a:lnTo>
                    <a:lnTo>
                      <a:pt x="65" y="217"/>
                    </a:lnTo>
                    <a:lnTo>
                      <a:pt x="60" y="220"/>
                    </a:lnTo>
                    <a:lnTo>
                      <a:pt x="58" y="223"/>
                    </a:lnTo>
                    <a:lnTo>
                      <a:pt x="52" y="227"/>
                    </a:lnTo>
                    <a:lnTo>
                      <a:pt x="49" y="228"/>
                    </a:lnTo>
                    <a:lnTo>
                      <a:pt x="45" y="231"/>
                    </a:lnTo>
                    <a:lnTo>
                      <a:pt x="41" y="235"/>
                    </a:lnTo>
                    <a:lnTo>
                      <a:pt x="38" y="237"/>
                    </a:lnTo>
                    <a:lnTo>
                      <a:pt x="34" y="240"/>
                    </a:lnTo>
                    <a:lnTo>
                      <a:pt x="31" y="242"/>
                    </a:lnTo>
                    <a:lnTo>
                      <a:pt x="28" y="245"/>
                    </a:lnTo>
                    <a:lnTo>
                      <a:pt x="26" y="247"/>
                    </a:lnTo>
                    <a:lnTo>
                      <a:pt x="21" y="249"/>
                    </a:lnTo>
                    <a:lnTo>
                      <a:pt x="19" y="251"/>
                    </a:lnTo>
                    <a:lnTo>
                      <a:pt x="17" y="252"/>
                    </a:lnTo>
                    <a:lnTo>
                      <a:pt x="12" y="256"/>
                    </a:lnTo>
                    <a:lnTo>
                      <a:pt x="7" y="259"/>
                    </a:lnTo>
                    <a:lnTo>
                      <a:pt x="5" y="261"/>
                    </a:lnTo>
                    <a:lnTo>
                      <a:pt x="3" y="262"/>
                    </a:lnTo>
                    <a:lnTo>
                      <a:pt x="0" y="263"/>
                    </a:lnTo>
                    <a:lnTo>
                      <a:pt x="0" y="265"/>
                    </a:lnTo>
                    <a:lnTo>
                      <a:pt x="17" y="290"/>
                    </a:lnTo>
                    <a:lnTo>
                      <a:pt x="17" y="288"/>
                    </a:lnTo>
                    <a:lnTo>
                      <a:pt x="20" y="287"/>
                    </a:lnTo>
                    <a:lnTo>
                      <a:pt x="23" y="284"/>
                    </a:lnTo>
                    <a:lnTo>
                      <a:pt x="27" y="281"/>
                    </a:lnTo>
                    <a:lnTo>
                      <a:pt x="30" y="279"/>
                    </a:lnTo>
                    <a:lnTo>
                      <a:pt x="35" y="276"/>
                    </a:lnTo>
                    <a:lnTo>
                      <a:pt x="38" y="273"/>
                    </a:lnTo>
                    <a:lnTo>
                      <a:pt x="41" y="270"/>
                    </a:lnTo>
                    <a:lnTo>
                      <a:pt x="45" y="269"/>
                    </a:lnTo>
                    <a:lnTo>
                      <a:pt x="48" y="267"/>
                    </a:lnTo>
                    <a:lnTo>
                      <a:pt x="51" y="265"/>
                    </a:lnTo>
                    <a:lnTo>
                      <a:pt x="53" y="261"/>
                    </a:lnTo>
                    <a:lnTo>
                      <a:pt x="58" y="259"/>
                    </a:lnTo>
                    <a:lnTo>
                      <a:pt x="60" y="256"/>
                    </a:lnTo>
                    <a:lnTo>
                      <a:pt x="65" y="252"/>
                    </a:lnTo>
                    <a:lnTo>
                      <a:pt x="70" y="249"/>
                    </a:lnTo>
                    <a:lnTo>
                      <a:pt x="73" y="248"/>
                    </a:lnTo>
                    <a:lnTo>
                      <a:pt x="79" y="244"/>
                    </a:lnTo>
                    <a:lnTo>
                      <a:pt x="83" y="241"/>
                    </a:lnTo>
                    <a:lnTo>
                      <a:pt x="87" y="238"/>
                    </a:lnTo>
                    <a:lnTo>
                      <a:pt x="91" y="234"/>
                    </a:lnTo>
                    <a:lnTo>
                      <a:pt x="95" y="231"/>
                    </a:lnTo>
                    <a:lnTo>
                      <a:pt x="99" y="227"/>
                    </a:lnTo>
                    <a:lnTo>
                      <a:pt x="104" y="223"/>
                    </a:lnTo>
                    <a:lnTo>
                      <a:pt x="109" y="220"/>
                    </a:lnTo>
                    <a:lnTo>
                      <a:pt x="115" y="217"/>
                    </a:lnTo>
                    <a:lnTo>
                      <a:pt x="119" y="212"/>
                    </a:lnTo>
                    <a:lnTo>
                      <a:pt x="123" y="208"/>
                    </a:lnTo>
                    <a:lnTo>
                      <a:pt x="127" y="205"/>
                    </a:lnTo>
                    <a:lnTo>
                      <a:pt x="133" y="201"/>
                    </a:lnTo>
                    <a:lnTo>
                      <a:pt x="137" y="195"/>
                    </a:lnTo>
                    <a:lnTo>
                      <a:pt x="141" y="192"/>
                    </a:lnTo>
                    <a:lnTo>
                      <a:pt x="147" y="188"/>
                    </a:lnTo>
                    <a:lnTo>
                      <a:pt x="151" y="184"/>
                    </a:lnTo>
                    <a:lnTo>
                      <a:pt x="157" y="178"/>
                    </a:lnTo>
                    <a:lnTo>
                      <a:pt x="161" y="174"/>
                    </a:lnTo>
                    <a:lnTo>
                      <a:pt x="165" y="170"/>
                    </a:lnTo>
                    <a:lnTo>
                      <a:pt x="169" y="166"/>
                    </a:lnTo>
                    <a:lnTo>
                      <a:pt x="173" y="162"/>
                    </a:lnTo>
                    <a:lnTo>
                      <a:pt x="179" y="156"/>
                    </a:lnTo>
                    <a:lnTo>
                      <a:pt x="183" y="152"/>
                    </a:lnTo>
                    <a:lnTo>
                      <a:pt x="189" y="148"/>
                    </a:lnTo>
                    <a:lnTo>
                      <a:pt x="191" y="143"/>
                    </a:lnTo>
                    <a:lnTo>
                      <a:pt x="197" y="139"/>
                    </a:lnTo>
                    <a:lnTo>
                      <a:pt x="200" y="134"/>
                    </a:lnTo>
                    <a:lnTo>
                      <a:pt x="205" y="129"/>
                    </a:lnTo>
                    <a:lnTo>
                      <a:pt x="208" y="124"/>
                    </a:lnTo>
                    <a:lnTo>
                      <a:pt x="212" y="120"/>
                    </a:lnTo>
                    <a:lnTo>
                      <a:pt x="217" y="114"/>
                    </a:lnTo>
                    <a:lnTo>
                      <a:pt x="221" y="110"/>
                    </a:lnTo>
                    <a:lnTo>
                      <a:pt x="222" y="106"/>
                    </a:lnTo>
                    <a:lnTo>
                      <a:pt x="226" y="100"/>
                    </a:lnTo>
                    <a:lnTo>
                      <a:pt x="230" y="96"/>
                    </a:lnTo>
                    <a:lnTo>
                      <a:pt x="233" y="92"/>
                    </a:lnTo>
                    <a:lnTo>
                      <a:pt x="236" y="86"/>
                    </a:lnTo>
                    <a:lnTo>
                      <a:pt x="240" y="82"/>
                    </a:lnTo>
                    <a:lnTo>
                      <a:pt x="243" y="78"/>
                    </a:lnTo>
                    <a:lnTo>
                      <a:pt x="244" y="72"/>
                    </a:lnTo>
                    <a:lnTo>
                      <a:pt x="247" y="68"/>
                    </a:lnTo>
                    <a:lnTo>
                      <a:pt x="249" y="63"/>
                    </a:lnTo>
                    <a:lnTo>
                      <a:pt x="251" y="58"/>
                    </a:lnTo>
                    <a:lnTo>
                      <a:pt x="253" y="54"/>
                    </a:lnTo>
                    <a:lnTo>
                      <a:pt x="253" y="50"/>
                    </a:lnTo>
                    <a:lnTo>
                      <a:pt x="254" y="46"/>
                    </a:lnTo>
                    <a:lnTo>
                      <a:pt x="254" y="42"/>
                    </a:lnTo>
                    <a:lnTo>
                      <a:pt x="256" y="39"/>
                    </a:lnTo>
                    <a:lnTo>
                      <a:pt x="254" y="35"/>
                    </a:lnTo>
                    <a:lnTo>
                      <a:pt x="254" y="30"/>
                    </a:lnTo>
                    <a:lnTo>
                      <a:pt x="254" y="28"/>
                    </a:lnTo>
                    <a:lnTo>
                      <a:pt x="254" y="25"/>
                    </a:lnTo>
                    <a:lnTo>
                      <a:pt x="250" y="18"/>
                    </a:lnTo>
                    <a:lnTo>
                      <a:pt x="247" y="14"/>
                    </a:lnTo>
                    <a:lnTo>
                      <a:pt x="24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8" name="Freeform 308"/>
              <p:cNvSpPr>
                <a:spLocks/>
              </p:cNvSpPr>
              <p:nvPr/>
            </p:nvSpPr>
            <p:spPr bwMode="auto">
              <a:xfrm>
                <a:off x="4450" y="1666"/>
                <a:ext cx="109" cy="714"/>
              </a:xfrm>
              <a:custGeom>
                <a:avLst/>
                <a:gdLst>
                  <a:gd name="T0" fmla="*/ 75 w 109"/>
                  <a:gd name="T1" fmla="*/ 11 h 714"/>
                  <a:gd name="T2" fmla="*/ 77 w 109"/>
                  <a:gd name="T3" fmla="*/ 41 h 714"/>
                  <a:gd name="T4" fmla="*/ 78 w 109"/>
                  <a:gd name="T5" fmla="*/ 73 h 714"/>
                  <a:gd name="T6" fmla="*/ 80 w 109"/>
                  <a:gd name="T7" fmla="*/ 108 h 714"/>
                  <a:gd name="T8" fmla="*/ 80 w 109"/>
                  <a:gd name="T9" fmla="*/ 144 h 714"/>
                  <a:gd name="T10" fmla="*/ 81 w 109"/>
                  <a:gd name="T11" fmla="*/ 180 h 714"/>
                  <a:gd name="T12" fmla="*/ 80 w 109"/>
                  <a:gd name="T13" fmla="*/ 216 h 714"/>
                  <a:gd name="T14" fmla="*/ 80 w 109"/>
                  <a:gd name="T15" fmla="*/ 255 h 714"/>
                  <a:gd name="T16" fmla="*/ 80 w 109"/>
                  <a:gd name="T17" fmla="*/ 293 h 714"/>
                  <a:gd name="T18" fmla="*/ 80 w 109"/>
                  <a:gd name="T19" fmla="*/ 331 h 714"/>
                  <a:gd name="T20" fmla="*/ 78 w 109"/>
                  <a:gd name="T21" fmla="*/ 368 h 714"/>
                  <a:gd name="T22" fmla="*/ 77 w 109"/>
                  <a:gd name="T23" fmla="*/ 405 h 714"/>
                  <a:gd name="T24" fmla="*/ 75 w 109"/>
                  <a:gd name="T25" fmla="*/ 440 h 714"/>
                  <a:gd name="T26" fmla="*/ 74 w 109"/>
                  <a:gd name="T27" fmla="*/ 474 h 714"/>
                  <a:gd name="T28" fmla="*/ 71 w 109"/>
                  <a:gd name="T29" fmla="*/ 505 h 714"/>
                  <a:gd name="T30" fmla="*/ 71 w 109"/>
                  <a:gd name="T31" fmla="*/ 536 h 714"/>
                  <a:gd name="T32" fmla="*/ 70 w 109"/>
                  <a:gd name="T33" fmla="*/ 564 h 714"/>
                  <a:gd name="T34" fmla="*/ 68 w 109"/>
                  <a:gd name="T35" fmla="*/ 589 h 714"/>
                  <a:gd name="T36" fmla="*/ 67 w 109"/>
                  <a:gd name="T37" fmla="*/ 611 h 714"/>
                  <a:gd name="T38" fmla="*/ 66 w 109"/>
                  <a:gd name="T39" fmla="*/ 629 h 714"/>
                  <a:gd name="T40" fmla="*/ 66 w 109"/>
                  <a:gd name="T41" fmla="*/ 645 h 714"/>
                  <a:gd name="T42" fmla="*/ 66 w 109"/>
                  <a:gd name="T43" fmla="*/ 656 h 714"/>
                  <a:gd name="T44" fmla="*/ 0 w 109"/>
                  <a:gd name="T45" fmla="*/ 463 h 714"/>
                  <a:gd name="T46" fmla="*/ 4 w 109"/>
                  <a:gd name="T47" fmla="*/ 713 h 714"/>
                  <a:gd name="T48" fmla="*/ 22 w 109"/>
                  <a:gd name="T49" fmla="*/ 704 h 714"/>
                  <a:gd name="T50" fmla="*/ 39 w 109"/>
                  <a:gd name="T51" fmla="*/ 698 h 714"/>
                  <a:gd name="T52" fmla="*/ 57 w 109"/>
                  <a:gd name="T53" fmla="*/ 691 h 714"/>
                  <a:gd name="T54" fmla="*/ 74 w 109"/>
                  <a:gd name="T55" fmla="*/ 682 h 714"/>
                  <a:gd name="T56" fmla="*/ 92 w 109"/>
                  <a:gd name="T57" fmla="*/ 677 h 714"/>
                  <a:gd name="T58" fmla="*/ 94 w 109"/>
                  <a:gd name="T59" fmla="*/ 643 h 714"/>
                  <a:gd name="T60" fmla="*/ 95 w 109"/>
                  <a:gd name="T61" fmla="*/ 611 h 714"/>
                  <a:gd name="T62" fmla="*/ 96 w 109"/>
                  <a:gd name="T63" fmla="*/ 579 h 714"/>
                  <a:gd name="T64" fmla="*/ 98 w 109"/>
                  <a:gd name="T65" fmla="*/ 547 h 714"/>
                  <a:gd name="T66" fmla="*/ 99 w 109"/>
                  <a:gd name="T67" fmla="*/ 513 h 714"/>
                  <a:gd name="T68" fmla="*/ 101 w 109"/>
                  <a:gd name="T69" fmla="*/ 481 h 714"/>
                  <a:gd name="T70" fmla="*/ 102 w 109"/>
                  <a:gd name="T71" fmla="*/ 449 h 714"/>
                  <a:gd name="T72" fmla="*/ 103 w 109"/>
                  <a:gd name="T73" fmla="*/ 417 h 714"/>
                  <a:gd name="T74" fmla="*/ 105 w 109"/>
                  <a:gd name="T75" fmla="*/ 384 h 714"/>
                  <a:gd name="T76" fmla="*/ 106 w 109"/>
                  <a:gd name="T77" fmla="*/ 352 h 714"/>
                  <a:gd name="T78" fmla="*/ 107 w 109"/>
                  <a:gd name="T79" fmla="*/ 320 h 714"/>
                  <a:gd name="T80" fmla="*/ 107 w 109"/>
                  <a:gd name="T81" fmla="*/ 288 h 714"/>
                  <a:gd name="T82" fmla="*/ 107 w 109"/>
                  <a:gd name="T83" fmla="*/ 255 h 714"/>
                  <a:gd name="T84" fmla="*/ 109 w 109"/>
                  <a:gd name="T85" fmla="*/ 223 h 714"/>
                  <a:gd name="T86" fmla="*/ 109 w 109"/>
                  <a:gd name="T87" fmla="*/ 191 h 714"/>
                  <a:gd name="T88" fmla="*/ 109 w 109"/>
                  <a:gd name="T89" fmla="*/ 162 h 714"/>
                  <a:gd name="T90" fmla="*/ 107 w 109"/>
                  <a:gd name="T91" fmla="*/ 130 h 714"/>
                  <a:gd name="T92" fmla="*/ 107 w 109"/>
                  <a:gd name="T93" fmla="*/ 99 h 714"/>
                  <a:gd name="T94" fmla="*/ 106 w 109"/>
                  <a:gd name="T95" fmla="*/ 70 h 714"/>
                  <a:gd name="T96" fmla="*/ 105 w 109"/>
                  <a:gd name="T97" fmla="*/ 39 h 714"/>
                  <a:gd name="T98" fmla="*/ 103 w 109"/>
                  <a:gd name="T99" fmla="*/ 1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 h="714">
                    <a:moveTo>
                      <a:pt x="103" y="0"/>
                    </a:moveTo>
                    <a:lnTo>
                      <a:pt x="75" y="2"/>
                    </a:lnTo>
                    <a:lnTo>
                      <a:pt x="75" y="11"/>
                    </a:lnTo>
                    <a:lnTo>
                      <a:pt x="75" y="20"/>
                    </a:lnTo>
                    <a:lnTo>
                      <a:pt x="77" y="31"/>
                    </a:lnTo>
                    <a:lnTo>
                      <a:pt x="77" y="41"/>
                    </a:lnTo>
                    <a:lnTo>
                      <a:pt x="78" y="52"/>
                    </a:lnTo>
                    <a:lnTo>
                      <a:pt x="78" y="62"/>
                    </a:lnTo>
                    <a:lnTo>
                      <a:pt x="78" y="73"/>
                    </a:lnTo>
                    <a:lnTo>
                      <a:pt x="80" y="85"/>
                    </a:lnTo>
                    <a:lnTo>
                      <a:pt x="80" y="95"/>
                    </a:lnTo>
                    <a:lnTo>
                      <a:pt x="80" y="108"/>
                    </a:lnTo>
                    <a:lnTo>
                      <a:pt x="80" y="120"/>
                    </a:lnTo>
                    <a:lnTo>
                      <a:pt x="80" y="131"/>
                    </a:lnTo>
                    <a:lnTo>
                      <a:pt x="80" y="144"/>
                    </a:lnTo>
                    <a:lnTo>
                      <a:pt x="80" y="155"/>
                    </a:lnTo>
                    <a:lnTo>
                      <a:pt x="80" y="168"/>
                    </a:lnTo>
                    <a:lnTo>
                      <a:pt x="81" y="180"/>
                    </a:lnTo>
                    <a:lnTo>
                      <a:pt x="80" y="191"/>
                    </a:lnTo>
                    <a:lnTo>
                      <a:pt x="80" y="204"/>
                    </a:lnTo>
                    <a:lnTo>
                      <a:pt x="80" y="216"/>
                    </a:lnTo>
                    <a:lnTo>
                      <a:pt x="80" y="230"/>
                    </a:lnTo>
                    <a:lnTo>
                      <a:pt x="80" y="243"/>
                    </a:lnTo>
                    <a:lnTo>
                      <a:pt x="80" y="255"/>
                    </a:lnTo>
                    <a:lnTo>
                      <a:pt x="80" y="268"/>
                    </a:lnTo>
                    <a:lnTo>
                      <a:pt x="80" y="281"/>
                    </a:lnTo>
                    <a:lnTo>
                      <a:pt x="80" y="293"/>
                    </a:lnTo>
                    <a:lnTo>
                      <a:pt x="80" y="306"/>
                    </a:lnTo>
                    <a:lnTo>
                      <a:pt x="80" y="318"/>
                    </a:lnTo>
                    <a:lnTo>
                      <a:pt x="80" y="331"/>
                    </a:lnTo>
                    <a:lnTo>
                      <a:pt x="78" y="343"/>
                    </a:lnTo>
                    <a:lnTo>
                      <a:pt x="78" y="356"/>
                    </a:lnTo>
                    <a:lnTo>
                      <a:pt x="78" y="368"/>
                    </a:lnTo>
                    <a:lnTo>
                      <a:pt x="78" y="381"/>
                    </a:lnTo>
                    <a:lnTo>
                      <a:pt x="77" y="392"/>
                    </a:lnTo>
                    <a:lnTo>
                      <a:pt x="77" y="405"/>
                    </a:lnTo>
                    <a:lnTo>
                      <a:pt x="75" y="417"/>
                    </a:lnTo>
                    <a:lnTo>
                      <a:pt x="75" y="428"/>
                    </a:lnTo>
                    <a:lnTo>
                      <a:pt x="75" y="440"/>
                    </a:lnTo>
                    <a:lnTo>
                      <a:pt x="75" y="451"/>
                    </a:lnTo>
                    <a:lnTo>
                      <a:pt x="74" y="463"/>
                    </a:lnTo>
                    <a:lnTo>
                      <a:pt x="74" y="474"/>
                    </a:lnTo>
                    <a:lnTo>
                      <a:pt x="73" y="484"/>
                    </a:lnTo>
                    <a:lnTo>
                      <a:pt x="73" y="495"/>
                    </a:lnTo>
                    <a:lnTo>
                      <a:pt x="71" y="505"/>
                    </a:lnTo>
                    <a:lnTo>
                      <a:pt x="71" y="516"/>
                    </a:lnTo>
                    <a:lnTo>
                      <a:pt x="71" y="526"/>
                    </a:lnTo>
                    <a:lnTo>
                      <a:pt x="71" y="536"/>
                    </a:lnTo>
                    <a:lnTo>
                      <a:pt x="70" y="546"/>
                    </a:lnTo>
                    <a:lnTo>
                      <a:pt x="70" y="555"/>
                    </a:lnTo>
                    <a:lnTo>
                      <a:pt x="70" y="564"/>
                    </a:lnTo>
                    <a:lnTo>
                      <a:pt x="68" y="572"/>
                    </a:lnTo>
                    <a:lnTo>
                      <a:pt x="68" y="580"/>
                    </a:lnTo>
                    <a:lnTo>
                      <a:pt x="68" y="589"/>
                    </a:lnTo>
                    <a:lnTo>
                      <a:pt x="68" y="596"/>
                    </a:lnTo>
                    <a:lnTo>
                      <a:pt x="67" y="604"/>
                    </a:lnTo>
                    <a:lnTo>
                      <a:pt x="67" y="611"/>
                    </a:lnTo>
                    <a:lnTo>
                      <a:pt x="67" y="618"/>
                    </a:lnTo>
                    <a:lnTo>
                      <a:pt x="67" y="624"/>
                    </a:lnTo>
                    <a:lnTo>
                      <a:pt x="66" y="629"/>
                    </a:lnTo>
                    <a:lnTo>
                      <a:pt x="66" y="635"/>
                    </a:lnTo>
                    <a:lnTo>
                      <a:pt x="66" y="640"/>
                    </a:lnTo>
                    <a:lnTo>
                      <a:pt x="66" y="645"/>
                    </a:lnTo>
                    <a:lnTo>
                      <a:pt x="66" y="649"/>
                    </a:lnTo>
                    <a:lnTo>
                      <a:pt x="66" y="651"/>
                    </a:lnTo>
                    <a:lnTo>
                      <a:pt x="66" y="656"/>
                    </a:lnTo>
                    <a:lnTo>
                      <a:pt x="28" y="671"/>
                    </a:lnTo>
                    <a:lnTo>
                      <a:pt x="27" y="430"/>
                    </a:lnTo>
                    <a:lnTo>
                      <a:pt x="0" y="463"/>
                    </a:lnTo>
                    <a:lnTo>
                      <a:pt x="0" y="693"/>
                    </a:lnTo>
                    <a:lnTo>
                      <a:pt x="0" y="714"/>
                    </a:lnTo>
                    <a:lnTo>
                      <a:pt x="4" y="713"/>
                    </a:lnTo>
                    <a:lnTo>
                      <a:pt x="11" y="710"/>
                    </a:lnTo>
                    <a:lnTo>
                      <a:pt x="15" y="707"/>
                    </a:lnTo>
                    <a:lnTo>
                      <a:pt x="22" y="704"/>
                    </a:lnTo>
                    <a:lnTo>
                      <a:pt x="28" y="702"/>
                    </a:lnTo>
                    <a:lnTo>
                      <a:pt x="35" y="700"/>
                    </a:lnTo>
                    <a:lnTo>
                      <a:pt x="39" y="698"/>
                    </a:lnTo>
                    <a:lnTo>
                      <a:pt x="46" y="695"/>
                    </a:lnTo>
                    <a:lnTo>
                      <a:pt x="50" y="692"/>
                    </a:lnTo>
                    <a:lnTo>
                      <a:pt x="57" y="691"/>
                    </a:lnTo>
                    <a:lnTo>
                      <a:pt x="63" y="688"/>
                    </a:lnTo>
                    <a:lnTo>
                      <a:pt x="68" y="685"/>
                    </a:lnTo>
                    <a:lnTo>
                      <a:pt x="74" y="682"/>
                    </a:lnTo>
                    <a:lnTo>
                      <a:pt x="80" y="681"/>
                    </a:lnTo>
                    <a:lnTo>
                      <a:pt x="87" y="678"/>
                    </a:lnTo>
                    <a:lnTo>
                      <a:pt x="92" y="677"/>
                    </a:lnTo>
                    <a:lnTo>
                      <a:pt x="92" y="664"/>
                    </a:lnTo>
                    <a:lnTo>
                      <a:pt x="92" y="654"/>
                    </a:lnTo>
                    <a:lnTo>
                      <a:pt x="94" y="643"/>
                    </a:lnTo>
                    <a:lnTo>
                      <a:pt x="94" y="633"/>
                    </a:lnTo>
                    <a:lnTo>
                      <a:pt x="94" y="622"/>
                    </a:lnTo>
                    <a:lnTo>
                      <a:pt x="95" y="611"/>
                    </a:lnTo>
                    <a:lnTo>
                      <a:pt x="95" y="600"/>
                    </a:lnTo>
                    <a:lnTo>
                      <a:pt x="96" y="590"/>
                    </a:lnTo>
                    <a:lnTo>
                      <a:pt x="96" y="579"/>
                    </a:lnTo>
                    <a:lnTo>
                      <a:pt x="96" y="568"/>
                    </a:lnTo>
                    <a:lnTo>
                      <a:pt x="98" y="557"/>
                    </a:lnTo>
                    <a:lnTo>
                      <a:pt x="98" y="547"/>
                    </a:lnTo>
                    <a:lnTo>
                      <a:pt x="98" y="536"/>
                    </a:lnTo>
                    <a:lnTo>
                      <a:pt x="99" y="526"/>
                    </a:lnTo>
                    <a:lnTo>
                      <a:pt x="99" y="513"/>
                    </a:lnTo>
                    <a:lnTo>
                      <a:pt x="101" y="504"/>
                    </a:lnTo>
                    <a:lnTo>
                      <a:pt x="101" y="493"/>
                    </a:lnTo>
                    <a:lnTo>
                      <a:pt x="101" y="481"/>
                    </a:lnTo>
                    <a:lnTo>
                      <a:pt x="101" y="472"/>
                    </a:lnTo>
                    <a:lnTo>
                      <a:pt x="102" y="460"/>
                    </a:lnTo>
                    <a:lnTo>
                      <a:pt x="102" y="449"/>
                    </a:lnTo>
                    <a:lnTo>
                      <a:pt x="102" y="438"/>
                    </a:lnTo>
                    <a:lnTo>
                      <a:pt x="103" y="427"/>
                    </a:lnTo>
                    <a:lnTo>
                      <a:pt x="103" y="417"/>
                    </a:lnTo>
                    <a:lnTo>
                      <a:pt x="103" y="406"/>
                    </a:lnTo>
                    <a:lnTo>
                      <a:pt x="105" y="395"/>
                    </a:lnTo>
                    <a:lnTo>
                      <a:pt x="105" y="384"/>
                    </a:lnTo>
                    <a:lnTo>
                      <a:pt x="105" y="374"/>
                    </a:lnTo>
                    <a:lnTo>
                      <a:pt x="105" y="363"/>
                    </a:lnTo>
                    <a:lnTo>
                      <a:pt x="106" y="352"/>
                    </a:lnTo>
                    <a:lnTo>
                      <a:pt x="106" y="342"/>
                    </a:lnTo>
                    <a:lnTo>
                      <a:pt x="107" y="331"/>
                    </a:lnTo>
                    <a:lnTo>
                      <a:pt x="107" y="320"/>
                    </a:lnTo>
                    <a:lnTo>
                      <a:pt x="107" y="308"/>
                    </a:lnTo>
                    <a:lnTo>
                      <a:pt x="107" y="299"/>
                    </a:lnTo>
                    <a:lnTo>
                      <a:pt x="107" y="288"/>
                    </a:lnTo>
                    <a:lnTo>
                      <a:pt x="107" y="276"/>
                    </a:lnTo>
                    <a:lnTo>
                      <a:pt x="107" y="267"/>
                    </a:lnTo>
                    <a:lnTo>
                      <a:pt x="107" y="255"/>
                    </a:lnTo>
                    <a:lnTo>
                      <a:pt x="109" y="246"/>
                    </a:lnTo>
                    <a:lnTo>
                      <a:pt x="109" y="235"/>
                    </a:lnTo>
                    <a:lnTo>
                      <a:pt x="109" y="223"/>
                    </a:lnTo>
                    <a:lnTo>
                      <a:pt x="109" y="212"/>
                    </a:lnTo>
                    <a:lnTo>
                      <a:pt x="109" y="202"/>
                    </a:lnTo>
                    <a:lnTo>
                      <a:pt x="109" y="191"/>
                    </a:lnTo>
                    <a:lnTo>
                      <a:pt x="109" y="182"/>
                    </a:lnTo>
                    <a:lnTo>
                      <a:pt x="109" y="172"/>
                    </a:lnTo>
                    <a:lnTo>
                      <a:pt x="109" y="162"/>
                    </a:lnTo>
                    <a:lnTo>
                      <a:pt x="107" y="151"/>
                    </a:lnTo>
                    <a:lnTo>
                      <a:pt x="107" y="141"/>
                    </a:lnTo>
                    <a:lnTo>
                      <a:pt x="107" y="130"/>
                    </a:lnTo>
                    <a:lnTo>
                      <a:pt x="107" y="120"/>
                    </a:lnTo>
                    <a:lnTo>
                      <a:pt x="107" y="109"/>
                    </a:lnTo>
                    <a:lnTo>
                      <a:pt x="107" y="99"/>
                    </a:lnTo>
                    <a:lnTo>
                      <a:pt x="106" y="90"/>
                    </a:lnTo>
                    <a:lnTo>
                      <a:pt x="106" y="80"/>
                    </a:lnTo>
                    <a:lnTo>
                      <a:pt x="106" y="70"/>
                    </a:lnTo>
                    <a:lnTo>
                      <a:pt x="105" y="59"/>
                    </a:lnTo>
                    <a:lnTo>
                      <a:pt x="105" y="49"/>
                    </a:lnTo>
                    <a:lnTo>
                      <a:pt x="105" y="39"/>
                    </a:lnTo>
                    <a:lnTo>
                      <a:pt x="105" y="28"/>
                    </a:lnTo>
                    <a:lnTo>
                      <a:pt x="103" y="20"/>
                    </a:lnTo>
                    <a:lnTo>
                      <a:pt x="103" y="10"/>
                    </a:lnTo>
                    <a:lnTo>
                      <a:pt x="103" y="0"/>
                    </a:lnTo>
                    <a:lnTo>
                      <a:pt x="1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89" name="Freeform 309"/>
              <p:cNvSpPr>
                <a:spLocks/>
              </p:cNvSpPr>
              <p:nvPr/>
            </p:nvSpPr>
            <p:spPr bwMode="auto">
              <a:xfrm>
                <a:off x="4527" y="1619"/>
                <a:ext cx="85" cy="104"/>
              </a:xfrm>
              <a:custGeom>
                <a:avLst/>
                <a:gdLst>
                  <a:gd name="T0" fmla="*/ 24 w 85"/>
                  <a:gd name="T1" fmla="*/ 104 h 104"/>
                  <a:gd name="T2" fmla="*/ 85 w 85"/>
                  <a:gd name="T3" fmla="*/ 15 h 104"/>
                  <a:gd name="T4" fmla="*/ 61 w 85"/>
                  <a:gd name="T5" fmla="*/ 0 h 104"/>
                  <a:gd name="T6" fmla="*/ 0 w 85"/>
                  <a:gd name="T7" fmla="*/ 86 h 104"/>
                  <a:gd name="T8" fmla="*/ 24 w 85"/>
                  <a:gd name="T9" fmla="*/ 104 h 104"/>
                  <a:gd name="T10" fmla="*/ 24 w 85"/>
                  <a:gd name="T11" fmla="*/ 104 h 104"/>
                </a:gdLst>
                <a:ahLst/>
                <a:cxnLst>
                  <a:cxn ang="0">
                    <a:pos x="T0" y="T1"/>
                  </a:cxn>
                  <a:cxn ang="0">
                    <a:pos x="T2" y="T3"/>
                  </a:cxn>
                  <a:cxn ang="0">
                    <a:pos x="T4" y="T5"/>
                  </a:cxn>
                  <a:cxn ang="0">
                    <a:pos x="T6" y="T7"/>
                  </a:cxn>
                  <a:cxn ang="0">
                    <a:pos x="T8" y="T9"/>
                  </a:cxn>
                  <a:cxn ang="0">
                    <a:pos x="T10" y="T11"/>
                  </a:cxn>
                </a:cxnLst>
                <a:rect l="0" t="0" r="r" b="b"/>
                <a:pathLst>
                  <a:path w="85" h="104">
                    <a:moveTo>
                      <a:pt x="24" y="104"/>
                    </a:moveTo>
                    <a:lnTo>
                      <a:pt x="85" y="15"/>
                    </a:lnTo>
                    <a:lnTo>
                      <a:pt x="61" y="0"/>
                    </a:lnTo>
                    <a:lnTo>
                      <a:pt x="0" y="86"/>
                    </a:lnTo>
                    <a:lnTo>
                      <a:pt x="24" y="104"/>
                    </a:lnTo>
                    <a:lnTo>
                      <a:pt x="24"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0" name="Freeform 310"/>
              <p:cNvSpPr>
                <a:spLocks/>
              </p:cNvSpPr>
              <p:nvPr/>
            </p:nvSpPr>
            <p:spPr bwMode="auto">
              <a:xfrm>
                <a:off x="4544" y="1815"/>
                <a:ext cx="82" cy="143"/>
              </a:xfrm>
              <a:custGeom>
                <a:avLst/>
                <a:gdLst>
                  <a:gd name="T0" fmla="*/ 9 w 82"/>
                  <a:gd name="T1" fmla="*/ 143 h 143"/>
                  <a:gd name="T2" fmla="*/ 82 w 82"/>
                  <a:gd name="T3" fmla="*/ 16 h 143"/>
                  <a:gd name="T4" fmla="*/ 57 w 82"/>
                  <a:gd name="T5" fmla="*/ 0 h 143"/>
                  <a:gd name="T6" fmla="*/ 0 w 82"/>
                  <a:gd name="T7" fmla="*/ 104 h 143"/>
                  <a:gd name="T8" fmla="*/ 9 w 82"/>
                  <a:gd name="T9" fmla="*/ 143 h 143"/>
                  <a:gd name="T10" fmla="*/ 9 w 82"/>
                  <a:gd name="T11" fmla="*/ 143 h 143"/>
                </a:gdLst>
                <a:ahLst/>
                <a:cxnLst>
                  <a:cxn ang="0">
                    <a:pos x="T0" y="T1"/>
                  </a:cxn>
                  <a:cxn ang="0">
                    <a:pos x="T2" y="T3"/>
                  </a:cxn>
                  <a:cxn ang="0">
                    <a:pos x="T4" y="T5"/>
                  </a:cxn>
                  <a:cxn ang="0">
                    <a:pos x="T6" y="T7"/>
                  </a:cxn>
                  <a:cxn ang="0">
                    <a:pos x="T8" y="T9"/>
                  </a:cxn>
                  <a:cxn ang="0">
                    <a:pos x="T10" y="T11"/>
                  </a:cxn>
                </a:cxnLst>
                <a:rect l="0" t="0" r="r" b="b"/>
                <a:pathLst>
                  <a:path w="82" h="143">
                    <a:moveTo>
                      <a:pt x="9" y="143"/>
                    </a:moveTo>
                    <a:lnTo>
                      <a:pt x="82" y="16"/>
                    </a:lnTo>
                    <a:lnTo>
                      <a:pt x="57" y="0"/>
                    </a:lnTo>
                    <a:lnTo>
                      <a:pt x="0" y="104"/>
                    </a:lnTo>
                    <a:lnTo>
                      <a:pt x="9" y="143"/>
                    </a:lnTo>
                    <a:lnTo>
                      <a:pt x="9"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1" name="Freeform 311"/>
              <p:cNvSpPr>
                <a:spLocks/>
              </p:cNvSpPr>
              <p:nvPr/>
            </p:nvSpPr>
            <p:spPr bwMode="auto">
              <a:xfrm>
                <a:off x="4530" y="1991"/>
                <a:ext cx="107" cy="117"/>
              </a:xfrm>
              <a:custGeom>
                <a:avLst/>
                <a:gdLst>
                  <a:gd name="T0" fmla="*/ 22 w 107"/>
                  <a:gd name="T1" fmla="*/ 117 h 117"/>
                  <a:gd name="T2" fmla="*/ 107 w 107"/>
                  <a:gd name="T3" fmla="*/ 18 h 117"/>
                  <a:gd name="T4" fmla="*/ 85 w 107"/>
                  <a:gd name="T5" fmla="*/ 0 h 117"/>
                  <a:gd name="T6" fmla="*/ 0 w 107"/>
                  <a:gd name="T7" fmla="*/ 99 h 117"/>
                  <a:gd name="T8" fmla="*/ 22 w 107"/>
                  <a:gd name="T9" fmla="*/ 117 h 117"/>
                  <a:gd name="T10" fmla="*/ 22 w 107"/>
                  <a:gd name="T11" fmla="*/ 117 h 117"/>
                </a:gdLst>
                <a:ahLst/>
                <a:cxnLst>
                  <a:cxn ang="0">
                    <a:pos x="T0" y="T1"/>
                  </a:cxn>
                  <a:cxn ang="0">
                    <a:pos x="T2" y="T3"/>
                  </a:cxn>
                  <a:cxn ang="0">
                    <a:pos x="T4" y="T5"/>
                  </a:cxn>
                  <a:cxn ang="0">
                    <a:pos x="T6" y="T7"/>
                  </a:cxn>
                  <a:cxn ang="0">
                    <a:pos x="T8" y="T9"/>
                  </a:cxn>
                  <a:cxn ang="0">
                    <a:pos x="T10" y="T11"/>
                  </a:cxn>
                </a:cxnLst>
                <a:rect l="0" t="0" r="r" b="b"/>
                <a:pathLst>
                  <a:path w="107" h="117">
                    <a:moveTo>
                      <a:pt x="22" y="117"/>
                    </a:moveTo>
                    <a:lnTo>
                      <a:pt x="107" y="18"/>
                    </a:lnTo>
                    <a:lnTo>
                      <a:pt x="85" y="0"/>
                    </a:lnTo>
                    <a:lnTo>
                      <a:pt x="0" y="99"/>
                    </a:lnTo>
                    <a:lnTo>
                      <a:pt x="22" y="117"/>
                    </a:lnTo>
                    <a:lnTo>
                      <a:pt x="22" y="1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2" name="Freeform 312"/>
              <p:cNvSpPr>
                <a:spLocks/>
              </p:cNvSpPr>
              <p:nvPr/>
            </p:nvSpPr>
            <p:spPr bwMode="auto">
              <a:xfrm>
                <a:off x="4406" y="2362"/>
                <a:ext cx="33" cy="52"/>
              </a:xfrm>
              <a:custGeom>
                <a:avLst/>
                <a:gdLst>
                  <a:gd name="T0" fmla="*/ 0 w 33"/>
                  <a:gd name="T1" fmla="*/ 2 h 52"/>
                  <a:gd name="T2" fmla="*/ 4 w 33"/>
                  <a:gd name="T3" fmla="*/ 52 h 52"/>
                  <a:gd name="T4" fmla="*/ 33 w 33"/>
                  <a:gd name="T5" fmla="*/ 52 h 52"/>
                  <a:gd name="T6" fmla="*/ 29 w 33"/>
                  <a:gd name="T7" fmla="*/ 0 h 52"/>
                  <a:gd name="T8" fmla="*/ 0 w 33"/>
                  <a:gd name="T9" fmla="*/ 2 h 52"/>
                  <a:gd name="T10" fmla="*/ 0 w 33"/>
                  <a:gd name="T11" fmla="*/ 2 h 52"/>
                </a:gdLst>
                <a:ahLst/>
                <a:cxnLst>
                  <a:cxn ang="0">
                    <a:pos x="T0" y="T1"/>
                  </a:cxn>
                  <a:cxn ang="0">
                    <a:pos x="T2" y="T3"/>
                  </a:cxn>
                  <a:cxn ang="0">
                    <a:pos x="T4" y="T5"/>
                  </a:cxn>
                  <a:cxn ang="0">
                    <a:pos x="T6" y="T7"/>
                  </a:cxn>
                  <a:cxn ang="0">
                    <a:pos x="T8" y="T9"/>
                  </a:cxn>
                  <a:cxn ang="0">
                    <a:pos x="T10" y="T11"/>
                  </a:cxn>
                </a:cxnLst>
                <a:rect l="0" t="0" r="r" b="b"/>
                <a:pathLst>
                  <a:path w="33" h="52">
                    <a:moveTo>
                      <a:pt x="0" y="2"/>
                    </a:moveTo>
                    <a:lnTo>
                      <a:pt x="4" y="52"/>
                    </a:lnTo>
                    <a:lnTo>
                      <a:pt x="33" y="52"/>
                    </a:lnTo>
                    <a:lnTo>
                      <a:pt x="29" y="0"/>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3" name="Freeform 313"/>
              <p:cNvSpPr>
                <a:spLocks/>
              </p:cNvSpPr>
              <p:nvPr/>
            </p:nvSpPr>
            <p:spPr bwMode="auto">
              <a:xfrm>
                <a:off x="4460" y="2464"/>
                <a:ext cx="28" cy="42"/>
              </a:xfrm>
              <a:custGeom>
                <a:avLst/>
                <a:gdLst>
                  <a:gd name="T0" fmla="*/ 0 w 28"/>
                  <a:gd name="T1" fmla="*/ 0 h 42"/>
                  <a:gd name="T2" fmla="*/ 0 w 28"/>
                  <a:gd name="T3" fmla="*/ 42 h 42"/>
                  <a:gd name="T4" fmla="*/ 28 w 28"/>
                  <a:gd name="T5" fmla="*/ 42 h 42"/>
                  <a:gd name="T6" fmla="*/ 28 w 28"/>
                  <a:gd name="T7" fmla="*/ 0 h 42"/>
                  <a:gd name="T8" fmla="*/ 0 w 28"/>
                  <a:gd name="T9" fmla="*/ 0 h 42"/>
                  <a:gd name="T10" fmla="*/ 0 w 28"/>
                  <a:gd name="T11" fmla="*/ 0 h 42"/>
                </a:gdLst>
                <a:ahLst/>
                <a:cxnLst>
                  <a:cxn ang="0">
                    <a:pos x="T0" y="T1"/>
                  </a:cxn>
                  <a:cxn ang="0">
                    <a:pos x="T2" y="T3"/>
                  </a:cxn>
                  <a:cxn ang="0">
                    <a:pos x="T4" y="T5"/>
                  </a:cxn>
                  <a:cxn ang="0">
                    <a:pos x="T6" y="T7"/>
                  </a:cxn>
                  <a:cxn ang="0">
                    <a:pos x="T8" y="T9"/>
                  </a:cxn>
                  <a:cxn ang="0">
                    <a:pos x="T10" y="T11"/>
                  </a:cxn>
                </a:cxnLst>
                <a:rect l="0" t="0" r="r" b="b"/>
                <a:pathLst>
                  <a:path w="28" h="42">
                    <a:moveTo>
                      <a:pt x="0" y="0"/>
                    </a:moveTo>
                    <a:lnTo>
                      <a:pt x="0" y="42"/>
                    </a:lnTo>
                    <a:lnTo>
                      <a:pt x="28" y="42"/>
                    </a:lnTo>
                    <a:lnTo>
                      <a:pt x="28"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4" name="Freeform 314"/>
              <p:cNvSpPr>
                <a:spLocks/>
              </p:cNvSpPr>
              <p:nvPr/>
            </p:nvSpPr>
            <p:spPr bwMode="auto">
              <a:xfrm>
                <a:off x="4535" y="2401"/>
                <a:ext cx="35" cy="46"/>
              </a:xfrm>
              <a:custGeom>
                <a:avLst/>
                <a:gdLst>
                  <a:gd name="T0" fmla="*/ 0 w 35"/>
                  <a:gd name="T1" fmla="*/ 4 h 46"/>
                  <a:gd name="T2" fmla="*/ 7 w 35"/>
                  <a:gd name="T3" fmla="*/ 46 h 46"/>
                  <a:gd name="T4" fmla="*/ 35 w 35"/>
                  <a:gd name="T5" fmla="*/ 42 h 46"/>
                  <a:gd name="T6" fmla="*/ 28 w 35"/>
                  <a:gd name="T7" fmla="*/ 0 h 46"/>
                  <a:gd name="T8" fmla="*/ 0 w 35"/>
                  <a:gd name="T9" fmla="*/ 4 h 46"/>
                  <a:gd name="T10" fmla="*/ 0 w 35"/>
                  <a:gd name="T11" fmla="*/ 4 h 46"/>
                </a:gdLst>
                <a:ahLst/>
                <a:cxnLst>
                  <a:cxn ang="0">
                    <a:pos x="T0" y="T1"/>
                  </a:cxn>
                  <a:cxn ang="0">
                    <a:pos x="T2" y="T3"/>
                  </a:cxn>
                  <a:cxn ang="0">
                    <a:pos x="T4" y="T5"/>
                  </a:cxn>
                  <a:cxn ang="0">
                    <a:pos x="T6" y="T7"/>
                  </a:cxn>
                  <a:cxn ang="0">
                    <a:pos x="T8" y="T9"/>
                  </a:cxn>
                  <a:cxn ang="0">
                    <a:pos x="T10" y="T11"/>
                  </a:cxn>
                </a:cxnLst>
                <a:rect l="0" t="0" r="r" b="b"/>
                <a:pathLst>
                  <a:path w="35" h="46">
                    <a:moveTo>
                      <a:pt x="0" y="4"/>
                    </a:moveTo>
                    <a:lnTo>
                      <a:pt x="7" y="46"/>
                    </a:lnTo>
                    <a:lnTo>
                      <a:pt x="35" y="42"/>
                    </a:lnTo>
                    <a:lnTo>
                      <a:pt x="28" y="0"/>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5" name="Freeform 315"/>
              <p:cNvSpPr>
                <a:spLocks/>
              </p:cNvSpPr>
              <p:nvPr/>
            </p:nvSpPr>
            <p:spPr bwMode="auto">
              <a:xfrm>
                <a:off x="4597" y="2200"/>
                <a:ext cx="57" cy="84"/>
              </a:xfrm>
              <a:custGeom>
                <a:avLst/>
                <a:gdLst>
                  <a:gd name="T0" fmla="*/ 26 w 57"/>
                  <a:gd name="T1" fmla="*/ 84 h 84"/>
                  <a:gd name="T2" fmla="*/ 57 w 57"/>
                  <a:gd name="T3" fmla="*/ 13 h 84"/>
                  <a:gd name="T4" fmla="*/ 30 w 57"/>
                  <a:gd name="T5" fmla="*/ 0 h 84"/>
                  <a:gd name="T6" fmla="*/ 0 w 57"/>
                  <a:gd name="T7" fmla="*/ 73 h 84"/>
                  <a:gd name="T8" fmla="*/ 26 w 57"/>
                  <a:gd name="T9" fmla="*/ 84 h 84"/>
                  <a:gd name="T10" fmla="*/ 26 w 57"/>
                  <a:gd name="T11" fmla="*/ 84 h 84"/>
                </a:gdLst>
                <a:ahLst/>
                <a:cxnLst>
                  <a:cxn ang="0">
                    <a:pos x="T0" y="T1"/>
                  </a:cxn>
                  <a:cxn ang="0">
                    <a:pos x="T2" y="T3"/>
                  </a:cxn>
                  <a:cxn ang="0">
                    <a:pos x="T4" y="T5"/>
                  </a:cxn>
                  <a:cxn ang="0">
                    <a:pos x="T6" y="T7"/>
                  </a:cxn>
                  <a:cxn ang="0">
                    <a:pos x="T8" y="T9"/>
                  </a:cxn>
                  <a:cxn ang="0">
                    <a:pos x="T10" y="T11"/>
                  </a:cxn>
                </a:cxnLst>
                <a:rect l="0" t="0" r="r" b="b"/>
                <a:pathLst>
                  <a:path w="57" h="84">
                    <a:moveTo>
                      <a:pt x="26" y="84"/>
                    </a:moveTo>
                    <a:lnTo>
                      <a:pt x="57" y="13"/>
                    </a:lnTo>
                    <a:lnTo>
                      <a:pt x="30" y="0"/>
                    </a:lnTo>
                    <a:lnTo>
                      <a:pt x="0" y="73"/>
                    </a:lnTo>
                    <a:lnTo>
                      <a:pt x="26" y="84"/>
                    </a:lnTo>
                    <a:lnTo>
                      <a:pt x="26"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6" name="Freeform 316"/>
              <p:cNvSpPr>
                <a:spLocks/>
              </p:cNvSpPr>
              <p:nvPr/>
            </p:nvSpPr>
            <p:spPr bwMode="auto">
              <a:xfrm>
                <a:off x="4619" y="2368"/>
                <a:ext cx="46" cy="62"/>
              </a:xfrm>
              <a:custGeom>
                <a:avLst/>
                <a:gdLst>
                  <a:gd name="T0" fmla="*/ 29 w 46"/>
                  <a:gd name="T1" fmla="*/ 62 h 62"/>
                  <a:gd name="T2" fmla="*/ 29 w 46"/>
                  <a:gd name="T3" fmla="*/ 58 h 62"/>
                  <a:gd name="T4" fmla="*/ 31 w 46"/>
                  <a:gd name="T5" fmla="*/ 54 h 62"/>
                  <a:gd name="T6" fmla="*/ 31 w 46"/>
                  <a:gd name="T7" fmla="*/ 51 h 62"/>
                  <a:gd name="T8" fmla="*/ 32 w 46"/>
                  <a:gd name="T9" fmla="*/ 47 h 62"/>
                  <a:gd name="T10" fmla="*/ 32 w 46"/>
                  <a:gd name="T11" fmla="*/ 44 h 62"/>
                  <a:gd name="T12" fmla="*/ 35 w 46"/>
                  <a:gd name="T13" fmla="*/ 42 h 62"/>
                  <a:gd name="T14" fmla="*/ 35 w 46"/>
                  <a:gd name="T15" fmla="*/ 37 h 62"/>
                  <a:gd name="T16" fmla="*/ 36 w 46"/>
                  <a:gd name="T17" fmla="*/ 33 h 62"/>
                  <a:gd name="T18" fmla="*/ 37 w 46"/>
                  <a:gd name="T19" fmla="*/ 29 h 62"/>
                  <a:gd name="T20" fmla="*/ 39 w 46"/>
                  <a:gd name="T21" fmla="*/ 25 h 62"/>
                  <a:gd name="T22" fmla="*/ 40 w 46"/>
                  <a:gd name="T23" fmla="*/ 21 h 62"/>
                  <a:gd name="T24" fmla="*/ 42 w 46"/>
                  <a:gd name="T25" fmla="*/ 16 h 62"/>
                  <a:gd name="T26" fmla="*/ 43 w 46"/>
                  <a:gd name="T27" fmla="*/ 12 h 62"/>
                  <a:gd name="T28" fmla="*/ 46 w 46"/>
                  <a:gd name="T29" fmla="*/ 9 h 62"/>
                  <a:gd name="T30" fmla="*/ 18 w 46"/>
                  <a:gd name="T31" fmla="*/ 0 h 62"/>
                  <a:gd name="T32" fmla="*/ 17 w 46"/>
                  <a:gd name="T33" fmla="*/ 1 h 62"/>
                  <a:gd name="T34" fmla="*/ 17 w 46"/>
                  <a:gd name="T35" fmla="*/ 4 h 62"/>
                  <a:gd name="T36" fmla="*/ 15 w 46"/>
                  <a:gd name="T37" fmla="*/ 8 h 62"/>
                  <a:gd name="T38" fmla="*/ 14 w 46"/>
                  <a:gd name="T39" fmla="*/ 12 h 62"/>
                  <a:gd name="T40" fmla="*/ 11 w 46"/>
                  <a:gd name="T41" fmla="*/ 15 h 62"/>
                  <a:gd name="T42" fmla="*/ 11 w 46"/>
                  <a:gd name="T43" fmla="*/ 21 h 62"/>
                  <a:gd name="T44" fmla="*/ 8 w 46"/>
                  <a:gd name="T45" fmla="*/ 25 h 62"/>
                  <a:gd name="T46" fmla="*/ 7 w 46"/>
                  <a:gd name="T47" fmla="*/ 29 h 62"/>
                  <a:gd name="T48" fmla="*/ 5 w 46"/>
                  <a:gd name="T49" fmla="*/ 33 h 62"/>
                  <a:gd name="T50" fmla="*/ 4 w 46"/>
                  <a:gd name="T51" fmla="*/ 39 h 62"/>
                  <a:gd name="T52" fmla="*/ 3 w 46"/>
                  <a:gd name="T53" fmla="*/ 43 h 62"/>
                  <a:gd name="T54" fmla="*/ 3 w 46"/>
                  <a:gd name="T55" fmla="*/ 47 h 62"/>
                  <a:gd name="T56" fmla="*/ 1 w 46"/>
                  <a:gd name="T57" fmla="*/ 51 h 62"/>
                  <a:gd name="T58" fmla="*/ 0 w 46"/>
                  <a:gd name="T59" fmla="*/ 55 h 62"/>
                  <a:gd name="T60" fmla="*/ 0 w 46"/>
                  <a:gd name="T61" fmla="*/ 58 h 62"/>
                  <a:gd name="T62" fmla="*/ 0 w 46"/>
                  <a:gd name="T63" fmla="*/ 62 h 62"/>
                  <a:gd name="T64" fmla="*/ 29 w 46"/>
                  <a:gd name="T65" fmla="*/ 62 h 62"/>
                  <a:gd name="T66" fmla="*/ 29 w 46"/>
                  <a:gd name="T6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 h="62">
                    <a:moveTo>
                      <a:pt x="29" y="62"/>
                    </a:moveTo>
                    <a:lnTo>
                      <a:pt x="29" y="58"/>
                    </a:lnTo>
                    <a:lnTo>
                      <a:pt x="31" y="54"/>
                    </a:lnTo>
                    <a:lnTo>
                      <a:pt x="31" y="51"/>
                    </a:lnTo>
                    <a:lnTo>
                      <a:pt x="32" y="47"/>
                    </a:lnTo>
                    <a:lnTo>
                      <a:pt x="32" y="44"/>
                    </a:lnTo>
                    <a:lnTo>
                      <a:pt x="35" y="42"/>
                    </a:lnTo>
                    <a:lnTo>
                      <a:pt x="35" y="37"/>
                    </a:lnTo>
                    <a:lnTo>
                      <a:pt x="36" y="33"/>
                    </a:lnTo>
                    <a:lnTo>
                      <a:pt x="37" y="29"/>
                    </a:lnTo>
                    <a:lnTo>
                      <a:pt x="39" y="25"/>
                    </a:lnTo>
                    <a:lnTo>
                      <a:pt x="40" y="21"/>
                    </a:lnTo>
                    <a:lnTo>
                      <a:pt x="42" y="16"/>
                    </a:lnTo>
                    <a:lnTo>
                      <a:pt x="43" y="12"/>
                    </a:lnTo>
                    <a:lnTo>
                      <a:pt x="46" y="9"/>
                    </a:lnTo>
                    <a:lnTo>
                      <a:pt x="18" y="0"/>
                    </a:lnTo>
                    <a:lnTo>
                      <a:pt x="17" y="1"/>
                    </a:lnTo>
                    <a:lnTo>
                      <a:pt x="17" y="4"/>
                    </a:lnTo>
                    <a:lnTo>
                      <a:pt x="15" y="8"/>
                    </a:lnTo>
                    <a:lnTo>
                      <a:pt x="14" y="12"/>
                    </a:lnTo>
                    <a:lnTo>
                      <a:pt x="11" y="15"/>
                    </a:lnTo>
                    <a:lnTo>
                      <a:pt x="11" y="21"/>
                    </a:lnTo>
                    <a:lnTo>
                      <a:pt x="8" y="25"/>
                    </a:lnTo>
                    <a:lnTo>
                      <a:pt x="7" y="29"/>
                    </a:lnTo>
                    <a:lnTo>
                      <a:pt x="5" y="33"/>
                    </a:lnTo>
                    <a:lnTo>
                      <a:pt x="4" y="39"/>
                    </a:lnTo>
                    <a:lnTo>
                      <a:pt x="3" y="43"/>
                    </a:lnTo>
                    <a:lnTo>
                      <a:pt x="3" y="47"/>
                    </a:lnTo>
                    <a:lnTo>
                      <a:pt x="1" y="51"/>
                    </a:lnTo>
                    <a:lnTo>
                      <a:pt x="0" y="55"/>
                    </a:lnTo>
                    <a:lnTo>
                      <a:pt x="0" y="58"/>
                    </a:lnTo>
                    <a:lnTo>
                      <a:pt x="0" y="62"/>
                    </a:lnTo>
                    <a:lnTo>
                      <a:pt x="29" y="62"/>
                    </a:lnTo>
                    <a:lnTo>
                      <a:pt x="29"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7" name="Freeform 317"/>
              <p:cNvSpPr>
                <a:spLocks/>
              </p:cNvSpPr>
              <p:nvPr/>
            </p:nvSpPr>
            <p:spPr bwMode="auto">
              <a:xfrm>
                <a:off x="4689" y="2244"/>
                <a:ext cx="55" cy="65"/>
              </a:xfrm>
              <a:custGeom>
                <a:avLst/>
                <a:gdLst>
                  <a:gd name="T0" fmla="*/ 25 w 55"/>
                  <a:gd name="T1" fmla="*/ 65 h 65"/>
                  <a:gd name="T2" fmla="*/ 55 w 55"/>
                  <a:gd name="T3" fmla="*/ 15 h 65"/>
                  <a:gd name="T4" fmla="*/ 32 w 55"/>
                  <a:gd name="T5" fmla="*/ 0 h 65"/>
                  <a:gd name="T6" fmla="*/ 0 w 55"/>
                  <a:gd name="T7" fmla="*/ 50 h 65"/>
                  <a:gd name="T8" fmla="*/ 25 w 55"/>
                  <a:gd name="T9" fmla="*/ 65 h 65"/>
                  <a:gd name="T10" fmla="*/ 25 w 55"/>
                  <a:gd name="T11" fmla="*/ 65 h 65"/>
                </a:gdLst>
                <a:ahLst/>
                <a:cxnLst>
                  <a:cxn ang="0">
                    <a:pos x="T0" y="T1"/>
                  </a:cxn>
                  <a:cxn ang="0">
                    <a:pos x="T2" y="T3"/>
                  </a:cxn>
                  <a:cxn ang="0">
                    <a:pos x="T4" y="T5"/>
                  </a:cxn>
                  <a:cxn ang="0">
                    <a:pos x="T6" y="T7"/>
                  </a:cxn>
                  <a:cxn ang="0">
                    <a:pos x="T8" y="T9"/>
                  </a:cxn>
                  <a:cxn ang="0">
                    <a:pos x="T10" y="T11"/>
                  </a:cxn>
                </a:cxnLst>
                <a:rect l="0" t="0" r="r" b="b"/>
                <a:pathLst>
                  <a:path w="55" h="65">
                    <a:moveTo>
                      <a:pt x="25" y="65"/>
                    </a:moveTo>
                    <a:lnTo>
                      <a:pt x="55" y="15"/>
                    </a:lnTo>
                    <a:lnTo>
                      <a:pt x="32" y="0"/>
                    </a:lnTo>
                    <a:lnTo>
                      <a:pt x="0" y="50"/>
                    </a:lnTo>
                    <a:lnTo>
                      <a:pt x="25" y="65"/>
                    </a:lnTo>
                    <a:lnTo>
                      <a:pt x="25"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8" name="Freeform 318"/>
              <p:cNvSpPr>
                <a:spLocks/>
              </p:cNvSpPr>
              <p:nvPr/>
            </p:nvSpPr>
            <p:spPr bwMode="auto">
              <a:xfrm>
                <a:off x="4768" y="2131"/>
                <a:ext cx="36" cy="103"/>
              </a:xfrm>
              <a:custGeom>
                <a:avLst/>
                <a:gdLst>
                  <a:gd name="T0" fmla="*/ 36 w 36"/>
                  <a:gd name="T1" fmla="*/ 103 h 103"/>
                  <a:gd name="T2" fmla="*/ 28 w 36"/>
                  <a:gd name="T3" fmla="*/ 0 h 103"/>
                  <a:gd name="T4" fmla="*/ 0 w 36"/>
                  <a:gd name="T5" fmla="*/ 2 h 103"/>
                  <a:gd name="T6" fmla="*/ 7 w 36"/>
                  <a:gd name="T7" fmla="*/ 103 h 103"/>
                  <a:gd name="T8" fmla="*/ 36 w 36"/>
                  <a:gd name="T9" fmla="*/ 103 h 103"/>
                  <a:gd name="T10" fmla="*/ 36 w 36"/>
                  <a:gd name="T11" fmla="*/ 103 h 103"/>
                </a:gdLst>
                <a:ahLst/>
                <a:cxnLst>
                  <a:cxn ang="0">
                    <a:pos x="T0" y="T1"/>
                  </a:cxn>
                  <a:cxn ang="0">
                    <a:pos x="T2" y="T3"/>
                  </a:cxn>
                  <a:cxn ang="0">
                    <a:pos x="T4" y="T5"/>
                  </a:cxn>
                  <a:cxn ang="0">
                    <a:pos x="T6" y="T7"/>
                  </a:cxn>
                  <a:cxn ang="0">
                    <a:pos x="T8" y="T9"/>
                  </a:cxn>
                  <a:cxn ang="0">
                    <a:pos x="T10" y="T11"/>
                  </a:cxn>
                </a:cxnLst>
                <a:rect l="0" t="0" r="r" b="b"/>
                <a:pathLst>
                  <a:path w="36" h="103">
                    <a:moveTo>
                      <a:pt x="36" y="103"/>
                    </a:moveTo>
                    <a:lnTo>
                      <a:pt x="28" y="0"/>
                    </a:lnTo>
                    <a:lnTo>
                      <a:pt x="0" y="2"/>
                    </a:lnTo>
                    <a:lnTo>
                      <a:pt x="7" y="103"/>
                    </a:lnTo>
                    <a:lnTo>
                      <a:pt x="36" y="103"/>
                    </a:lnTo>
                    <a:lnTo>
                      <a:pt x="36"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99" name="Freeform 319"/>
              <p:cNvSpPr>
                <a:spLocks/>
              </p:cNvSpPr>
              <p:nvPr/>
            </p:nvSpPr>
            <p:spPr bwMode="auto">
              <a:xfrm>
                <a:off x="4684" y="2121"/>
                <a:ext cx="32" cy="33"/>
              </a:xfrm>
              <a:custGeom>
                <a:avLst/>
                <a:gdLst>
                  <a:gd name="T0" fmla="*/ 28 w 32"/>
                  <a:gd name="T1" fmla="*/ 33 h 33"/>
                  <a:gd name="T2" fmla="*/ 32 w 32"/>
                  <a:gd name="T3" fmla="*/ 3 h 33"/>
                  <a:gd name="T4" fmla="*/ 3 w 32"/>
                  <a:gd name="T5" fmla="*/ 0 h 33"/>
                  <a:gd name="T6" fmla="*/ 0 w 32"/>
                  <a:gd name="T7" fmla="*/ 29 h 33"/>
                  <a:gd name="T8" fmla="*/ 28 w 32"/>
                  <a:gd name="T9" fmla="*/ 33 h 33"/>
                  <a:gd name="T10" fmla="*/ 28 w 32"/>
                  <a:gd name="T11" fmla="*/ 33 h 33"/>
                </a:gdLst>
                <a:ahLst/>
                <a:cxnLst>
                  <a:cxn ang="0">
                    <a:pos x="T0" y="T1"/>
                  </a:cxn>
                  <a:cxn ang="0">
                    <a:pos x="T2" y="T3"/>
                  </a:cxn>
                  <a:cxn ang="0">
                    <a:pos x="T4" y="T5"/>
                  </a:cxn>
                  <a:cxn ang="0">
                    <a:pos x="T6" y="T7"/>
                  </a:cxn>
                  <a:cxn ang="0">
                    <a:pos x="T8" y="T9"/>
                  </a:cxn>
                  <a:cxn ang="0">
                    <a:pos x="T10" y="T11"/>
                  </a:cxn>
                </a:cxnLst>
                <a:rect l="0" t="0" r="r" b="b"/>
                <a:pathLst>
                  <a:path w="32" h="33">
                    <a:moveTo>
                      <a:pt x="28" y="33"/>
                    </a:moveTo>
                    <a:lnTo>
                      <a:pt x="32" y="3"/>
                    </a:lnTo>
                    <a:lnTo>
                      <a:pt x="3" y="0"/>
                    </a:lnTo>
                    <a:lnTo>
                      <a:pt x="0" y="29"/>
                    </a:lnTo>
                    <a:lnTo>
                      <a:pt x="28" y="33"/>
                    </a:lnTo>
                    <a:lnTo>
                      <a:pt x="28"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0" name="Freeform 320"/>
              <p:cNvSpPr>
                <a:spLocks/>
              </p:cNvSpPr>
              <p:nvPr/>
            </p:nvSpPr>
            <p:spPr bwMode="auto">
              <a:xfrm>
                <a:off x="4796" y="2324"/>
                <a:ext cx="32" cy="66"/>
              </a:xfrm>
              <a:custGeom>
                <a:avLst/>
                <a:gdLst>
                  <a:gd name="T0" fmla="*/ 32 w 32"/>
                  <a:gd name="T1" fmla="*/ 66 h 66"/>
                  <a:gd name="T2" fmla="*/ 29 w 32"/>
                  <a:gd name="T3" fmla="*/ 0 h 66"/>
                  <a:gd name="T4" fmla="*/ 0 w 32"/>
                  <a:gd name="T5" fmla="*/ 2 h 66"/>
                  <a:gd name="T6" fmla="*/ 3 w 32"/>
                  <a:gd name="T7" fmla="*/ 66 h 66"/>
                  <a:gd name="T8" fmla="*/ 32 w 32"/>
                  <a:gd name="T9" fmla="*/ 66 h 66"/>
                  <a:gd name="T10" fmla="*/ 32 w 32"/>
                  <a:gd name="T11" fmla="*/ 66 h 66"/>
                </a:gdLst>
                <a:ahLst/>
                <a:cxnLst>
                  <a:cxn ang="0">
                    <a:pos x="T0" y="T1"/>
                  </a:cxn>
                  <a:cxn ang="0">
                    <a:pos x="T2" y="T3"/>
                  </a:cxn>
                  <a:cxn ang="0">
                    <a:pos x="T4" y="T5"/>
                  </a:cxn>
                  <a:cxn ang="0">
                    <a:pos x="T6" y="T7"/>
                  </a:cxn>
                  <a:cxn ang="0">
                    <a:pos x="T8" y="T9"/>
                  </a:cxn>
                  <a:cxn ang="0">
                    <a:pos x="T10" y="T11"/>
                  </a:cxn>
                </a:cxnLst>
                <a:rect l="0" t="0" r="r" b="b"/>
                <a:pathLst>
                  <a:path w="32" h="66">
                    <a:moveTo>
                      <a:pt x="32" y="66"/>
                    </a:moveTo>
                    <a:lnTo>
                      <a:pt x="29" y="0"/>
                    </a:lnTo>
                    <a:lnTo>
                      <a:pt x="0" y="2"/>
                    </a:lnTo>
                    <a:lnTo>
                      <a:pt x="3" y="66"/>
                    </a:lnTo>
                    <a:lnTo>
                      <a:pt x="32" y="66"/>
                    </a:lnTo>
                    <a:lnTo>
                      <a:pt x="32"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1" name="Freeform 321"/>
              <p:cNvSpPr>
                <a:spLocks/>
              </p:cNvSpPr>
              <p:nvPr/>
            </p:nvSpPr>
            <p:spPr bwMode="auto">
              <a:xfrm>
                <a:off x="4882" y="2274"/>
                <a:ext cx="31" cy="48"/>
              </a:xfrm>
              <a:custGeom>
                <a:avLst/>
                <a:gdLst>
                  <a:gd name="T0" fmla="*/ 31 w 31"/>
                  <a:gd name="T1" fmla="*/ 48 h 48"/>
                  <a:gd name="T2" fmla="*/ 31 w 31"/>
                  <a:gd name="T3" fmla="*/ 0 h 48"/>
                  <a:gd name="T4" fmla="*/ 0 w 31"/>
                  <a:gd name="T5" fmla="*/ 0 h 48"/>
                  <a:gd name="T6" fmla="*/ 0 w 31"/>
                  <a:gd name="T7" fmla="*/ 48 h 48"/>
                  <a:gd name="T8" fmla="*/ 31 w 31"/>
                  <a:gd name="T9" fmla="*/ 48 h 48"/>
                  <a:gd name="T10" fmla="*/ 31 w 31"/>
                  <a:gd name="T11" fmla="*/ 48 h 48"/>
                </a:gdLst>
                <a:ahLst/>
                <a:cxnLst>
                  <a:cxn ang="0">
                    <a:pos x="T0" y="T1"/>
                  </a:cxn>
                  <a:cxn ang="0">
                    <a:pos x="T2" y="T3"/>
                  </a:cxn>
                  <a:cxn ang="0">
                    <a:pos x="T4" y="T5"/>
                  </a:cxn>
                  <a:cxn ang="0">
                    <a:pos x="T6" y="T7"/>
                  </a:cxn>
                  <a:cxn ang="0">
                    <a:pos x="T8" y="T9"/>
                  </a:cxn>
                  <a:cxn ang="0">
                    <a:pos x="T10" y="T11"/>
                  </a:cxn>
                </a:cxnLst>
                <a:rect l="0" t="0" r="r" b="b"/>
                <a:pathLst>
                  <a:path w="31" h="48">
                    <a:moveTo>
                      <a:pt x="31" y="48"/>
                    </a:moveTo>
                    <a:lnTo>
                      <a:pt x="31" y="0"/>
                    </a:lnTo>
                    <a:lnTo>
                      <a:pt x="0" y="0"/>
                    </a:lnTo>
                    <a:lnTo>
                      <a:pt x="0" y="48"/>
                    </a:lnTo>
                    <a:lnTo>
                      <a:pt x="31" y="48"/>
                    </a:lnTo>
                    <a:lnTo>
                      <a:pt x="31"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37602" name="Group 322"/>
            <p:cNvGrpSpPr>
              <a:grpSpLocks/>
            </p:cNvGrpSpPr>
            <p:nvPr/>
          </p:nvGrpSpPr>
          <p:grpSpPr bwMode="auto">
            <a:xfrm>
              <a:off x="4703" y="5587"/>
              <a:ext cx="1032" cy="671"/>
              <a:chOff x="7279" y="1021"/>
              <a:chExt cx="2140" cy="1341"/>
            </a:xfrm>
          </p:grpSpPr>
          <p:sp>
            <p:nvSpPr>
              <p:cNvPr id="737603" name="Freeform 323"/>
              <p:cNvSpPr>
                <a:spLocks/>
              </p:cNvSpPr>
              <p:nvPr/>
            </p:nvSpPr>
            <p:spPr bwMode="auto">
              <a:xfrm>
                <a:off x="7279" y="1021"/>
                <a:ext cx="637" cy="476"/>
              </a:xfrm>
              <a:custGeom>
                <a:avLst/>
                <a:gdLst>
                  <a:gd name="T0" fmla="*/ 637 w 637"/>
                  <a:gd name="T1" fmla="*/ 259 h 476"/>
                  <a:gd name="T2" fmla="*/ 628 w 637"/>
                  <a:gd name="T3" fmla="*/ 254 h 476"/>
                  <a:gd name="T4" fmla="*/ 221 w 637"/>
                  <a:gd name="T5" fmla="*/ 0 h 476"/>
                  <a:gd name="T6" fmla="*/ 0 w 637"/>
                  <a:gd name="T7" fmla="*/ 247 h 476"/>
                  <a:gd name="T8" fmla="*/ 405 w 637"/>
                  <a:gd name="T9" fmla="*/ 473 h 476"/>
                  <a:gd name="T10" fmla="*/ 411 w 637"/>
                  <a:gd name="T11" fmla="*/ 476 h 476"/>
                  <a:gd name="T12" fmla="*/ 422 w 637"/>
                  <a:gd name="T13" fmla="*/ 461 h 476"/>
                  <a:gd name="T14" fmla="*/ 434 w 637"/>
                  <a:gd name="T15" fmla="*/ 445 h 476"/>
                  <a:gd name="T16" fmla="*/ 447 w 637"/>
                  <a:gd name="T17" fmla="*/ 431 h 476"/>
                  <a:gd name="T18" fmla="*/ 460 w 637"/>
                  <a:gd name="T19" fmla="*/ 415 h 476"/>
                  <a:gd name="T20" fmla="*/ 473 w 637"/>
                  <a:gd name="T21" fmla="*/ 401 h 476"/>
                  <a:gd name="T22" fmla="*/ 487 w 637"/>
                  <a:gd name="T23" fmla="*/ 387 h 476"/>
                  <a:gd name="T24" fmla="*/ 500 w 637"/>
                  <a:gd name="T25" fmla="*/ 373 h 476"/>
                  <a:gd name="T26" fmla="*/ 514 w 637"/>
                  <a:gd name="T27" fmla="*/ 359 h 476"/>
                  <a:gd name="T28" fmla="*/ 529 w 637"/>
                  <a:gd name="T29" fmla="*/ 346 h 476"/>
                  <a:gd name="T30" fmla="*/ 543 w 637"/>
                  <a:gd name="T31" fmla="*/ 332 h 476"/>
                  <a:gd name="T32" fmla="*/ 557 w 637"/>
                  <a:gd name="T33" fmla="*/ 319 h 476"/>
                  <a:gd name="T34" fmla="*/ 573 w 637"/>
                  <a:gd name="T35" fmla="*/ 307 h 476"/>
                  <a:gd name="T36" fmla="*/ 588 w 637"/>
                  <a:gd name="T37" fmla="*/ 295 h 476"/>
                  <a:gd name="T38" fmla="*/ 605 w 637"/>
                  <a:gd name="T39" fmla="*/ 282 h 476"/>
                  <a:gd name="T40" fmla="*/ 621 w 637"/>
                  <a:gd name="T41" fmla="*/ 270 h 476"/>
                  <a:gd name="T42" fmla="*/ 637 w 637"/>
                  <a:gd name="T43" fmla="*/ 259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7" h="476">
                    <a:moveTo>
                      <a:pt x="637" y="259"/>
                    </a:moveTo>
                    <a:lnTo>
                      <a:pt x="628" y="254"/>
                    </a:lnTo>
                    <a:lnTo>
                      <a:pt x="221" y="0"/>
                    </a:lnTo>
                    <a:lnTo>
                      <a:pt x="0" y="247"/>
                    </a:lnTo>
                    <a:lnTo>
                      <a:pt x="405" y="473"/>
                    </a:lnTo>
                    <a:lnTo>
                      <a:pt x="411" y="476"/>
                    </a:lnTo>
                    <a:lnTo>
                      <a:pt x="422" y="461"/>
                    </a:lnTo>
                    <a:lnTo>
                      <a:pt x="434" y="445"/>
                    </a:lnTo>
                    <a:lnTo>
                      <a:pt x="447" y="431"/>
                    </a:lnTo>
                    <a:lnTo>
                      <a:pt x="460" y="415"/>
                    </a:lnTo>
                    <a:lnTo>
                      <a:pt x="473" y="401"/>
                    </a:lnTo>
                    <a:lnTo>
                      <a:pt x="487" y="387"/>
                    </a:lnTo>
                    <a:lnTo>
                      <a:pt x="500" y="373"/>
                    </a:lnTo>
                    <a:lnTo>
                      <a:pt x="514" y="359"/>
                    </a:lnTo>
                    <a:lnTo>
                      <a:pt x="529" y="346"/>
                    </a:lnTo>
                    <a:lnTo>
                      <a:pt x="543" y="332"/>
                    </a:lnTo>
                    <a:lnTo>
                      <a:pt x="557" y="319"/>
                    </a:lnTo>
                    <a:lnTo>
                      <a:pt x="573" y="307"/>
                    </a:lnTo>
                    <a:lnTo>
                      <a:pt x="588" y="295"/>
                    </a:lnTo>
                    <a:lnTo>
                      <a:pt x="605" y="282"/>
                    </a:lnTo>
                    <a:lnTo>
                      <a:pt x="621" y="270"/>
                    </a:lnTo>
                    <a:lnTo>
                      <a:pt x="637" y="25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4" name="Freeform 324"/>
              <p:cNvSpPr>
                <a:spLocks/>
              </p:cNvSpPr>
              <p:nvPr/>
            </p:nvSpPr>
            <p:spPr bwMode="auto">
              <a:xfrm>
                <a:off x="7690" y="1280"/>
                <a:ext cx="829" cy="541"/>
              </a:xfrm>
              <a:custGeom>
                <a:avLst/>
                <a:gdLst>
                  <a:gd name="T0" fmla="*/ 664 w 829"/>
                  <a:gd name="T1" fmla="*/ 498 h 541"/>
                  <a:gd name="T2" fmla="*/ 710 w 829"/>
                  <a:gd name="T3" fmla="*/ 513 h 541"/>
                  <a:gd name="T4" fmla="*/ 741 w 829"/>
                  <a:gd name="T5" fmla="*/ 489 h 541"/>
                  <a:gd name="T6" fmla="*/ 697 w 829"/>
                  <a:gd name="T7" fmla="*/ 472 h 541"/>
                  <a:gd name="T8" fmla="*/ 732 w 829"/>
                  <a:gd name="T9" fmla="*/ 448 h 541"/>
                  <a:gd name="T10" fmla="*/ 758 w 829"/>
                  <a:gd name="T11" fmla="*/ 474 h 541"/>
                  <a:gd name="T12" fmla="*/ 785 w 829"/>
                  <a:gd name="T13" fmla="*/ 452 h 541"/>
                  <a:gd name="T14" fmla="*/ 762 w 829"/>
                  <a:gd name="T15" fmla="*/ 428 h 541"/>
                  <a:gd name="T16" fmla="*/ 829 w 829"/>
                  <a:gd name="T17" fmla="*/ 367 h 541"/>
                  <a:gd name="T18" fmla="*/ 226 w 829"/>
                  <a:gd name="T19" fmla="*/ 0 h 541"/>
                  <a:gd name="T20" fmla="*/ 210 w 829"/>
                  <a:gd name="T21" fmla="*/ 11 h 541"/>
                  <a:gd name="T22" fmla="*/ 194 w 829"/>
                  <a:gd name="T23" fmla="*/ 23 h 541"/>
                  <a:gd name="T24" fmla="*/ 177 w 829"/>
                  <a:gd name="T25" fmla="*/ 36 h 541"/>
                  <a:gd name="T26" fmla="*/ 162 w 829"/>
                  <a:gd name="T27" fmla="*/ 48 h 541"/>
                  <a:gd name="T28" fmla="*/ 146 w 829"/>
                  <a:gd name="T29" fmla="*/ 60 h 541"/>
                  <a:gd name="T30" fmla="*/ 132 w 829"/>
                  <a:gd name="T31" fmla="*/ 73 h 541"/>
                  <a:gd name="T32" fmla="*/ 118 w 829"/>
                  <a:gd name="T33" fmla="*/ 87 h 541"/>
                  <a:gd name="T34" fmla="*/ 103 w 829"/>
                  <a:gd name="T35" fmla="*/ 100 h 541"/>
                  <a:gd name="T36" fmla="*/ 89 w 829"/>
                  <a:gd name="T37" fmla="*/ 114 h 541"/>
                  <a:gd name="T38" fmla="*/ 76 w 829"/>
                  <a:gd name="T39" fmla="*/ 128 h 541"/>
                  <a:gd name="T40" fmla="*/ 62 w 829"/>
                  <a:gd name="T41" fmla="*/ 142 h 541"/>
                  <a:gd name="T42" fmla="*/ 49 w 829"/>
                  <a:gd name="T43" fmla="*/ 156 h 541"/>
                  <a:gd name="T44" fmla="*/ 36 w 829"/>
                  <a:gd name="T45" fmla="*/ 172 h 541"/>
                  <a:gd name="T46" fmla="*/ 23 w 829"/>
                  <a:gd name="T47" fmla="*/ 186 h 541"/>
                  <a:gd name="T48" fmla="*/ 11 w 829"/>
                  <a:gd name="T49" fmla="*/ 202 h 541"/>
                  <a:gd name="T50" fmla="*/ 0 w 829"/>
                  <a:gd name="T51" fmla="*/ 217 h 541"/>
                  <a:gd name="T52" fmla="*/ 604 w 829"/>
                  <a:gd name="T53" fmla="*/ 541 h 541"/>
                  <a:gd name="T54" fmla="*/ 664 w 829"/>
                  <a:gd name="T55" fmla="*/ 498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9" h="541">
                    <a:moveTo>
                      <a:pt x="664" y="498"/>
                    </a:moveTo>
                    <a:lnTo>
                      <a:pt x="710" y="513"/>
                    </a:lnTo>
                    <a:lnTo>
                      <a:pt x="741" y="489"/>
                    </a:lnTo>
                    <a:lnTo>
                      <a:pt x="697" y="472"/>
                    </a:lnTo>
                    <a:lnTo>
                      <a:pt x="732" y="448"/>
                    </a:lnTo>
                    <a:lnTo>
                      <a:pt x="758" y="474"/>
                    </a:lnTo>
                    <a:lnTo>
                      <a:pt x="785" y="452"/>
                    </a:lnTo>
                    <a:lnTo>
                      <a:pt x="762" y="428"/>
                    </a:lnTo>
                    <a:lnTo>
                      <a:pt x="829" y="367"/>
                    </a:lnTo>
                    <a:lnTo>
                      <a:pt x="226" y="0"/>
                    </a:lnTo>
                    <a:lnTo>
                      <a:pt x="210" y="11"/>
                    </a:lnTo>
                    <a:lnTo>
                      <a:pt x="194" y="23"/>
                    </a:lnTo>
                    <a:lnTo>
                      <a:pt x="177" y="36"/>
                    </a:lnTo>
                    <a:lnTo>
                      <a:pt x="162" y="48"/>
                    </a:lnTo>
                    <a:lnTo>
                      <a:pt x="146" y="60"/>
                    </a:lnTo>
                    <a:lnTo>
                      <a:pt x="132" y="73"/>
                    </a:lnTo>
                    <a:lnTo>
                      <a:pt x="118" y="87"/>
                    </a:lnTo>
                    <a:lnTo>
                      <a:pt x="103" y="100"/>
                    </a:lnTo>
                    <a:lnTo>
                      <a:pt x="89" y="114"/>
                    </a:lnTo>
                    <a:lnTo>
                      <a:pt x="76" y="128"/>
                    </a:lnTo>
                    <a:lnTo>
                      <a:pt x="62" y="142"/>
                    </a:lnTo>
                    <a:lnTo>
                      <a:pt x="49" y="156"/>
                    </a:lnTo>
                    <a:lnTo>
                      <a:pt x="36" y="172"/>
                    </a:lnTo>
                    <a:lnTo>
                      <a:pt x="23" y="186"/>
                    </a:lnTo>
                    <a:lnTo>
                      <a:pt x="11" y="202"/>
                    </a:lnTo>
                    <a:lnTo>
                      <a:pt x="0" y="217"/>
                    </a:lnTo>
                    <a:lnTo>
                      <a:pt x="604" y="541"/>
                    </a:lnTo>
                    <a:lnTo>
                      <a:pt x="664" y="49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5" name="Freeform 325"/>
              <p:cNvSpPr>
                <a:spLocks/>
              </p:cNvSpPr>
              <p:nvPr/>
            </p:nvSpPr>
            <p:spPr bwMode="auto">
              <a:xfrm>
                <a:off x="7367" y="1092"/>
                <a:ext cx="505" cy="361"/>
              </a:xfrm>
              <a:custGeom>
                <a:avLst/>
                <a:gdLst>
                  <a:gd name="T0" fmla="*/ 505 w 505"/>
                  <a:gd name="T1" fmla="*/ 220 h 361"/>
                  <a:gd name="T2" fmla="*/ 499 w 505"/>
                  <a:gd name="T3" fmla="*/ 217 h 361"/>
                  <a:gd name="T4" fmla="*/ 146 w 505"/>
                  <a:gd name="T5" fmla="*/ 0 h 361"/>
                  <a:gd name="T6" fmla="*/ 0 w 505"/>
                  <a:gd name="T7" fmla="*/ 162 h 361"/>
                  <a:gd name="T8" fmla="*/ 355 w 505"/>
                  <a:gd name="T9" fmla="*/ 360 h 361"/>
                  <a:gd name="T10" fmla="*/ 358 w 505"/>
                  <a:gd name="T11" fmla="*/ 361 h 361"/>
                  <a:gd name="T12" fmla="*/ 374 w 505"/>
                  <a:gd name="T13" fmla="*/ 342 h 361"/>
                  <a:gd name="T14" fmla="*/ 391 w 505"/>
                  <a:gd name="T15" fmla="*/ 323 h 361"/>
                  <a:gd name="T16" fmla="*/ 408 w 505"/>
                  <a:gd name="T17" fmla="*/ 304 h 361"/>
                  <a:gd name="T18" fmla="*/ 427 w 505"/>
                  <a:gd name="T19" fmla="*/ 287 h 361"/>
                  <a:gd name="T20" fmla="*/ 446 w 505"/>
                  <a:gd name="T21" fmla="*/ 269 h 361"/>
                  <a:gd name="T22" fmla="*/ 465 w 505"/>
                  <a:gd name="T23" fmla="*/ 252 h 361"/>
                  <a:gd name="T24" fmla="*/ 485 w 505"/>
                  <a:gd name="T25" fmla="*/ 236 h 361"/>
                  <a:gd name="T26" fmla="*/ 505 w 505"/>
                  <a:gd name="T27" fmla="*/ 22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5" h="361">
                    <a:moveTo>
                      <a:pt x="505" y="220"/>
                    </a:moveTo>
                    <a:lnTo>
                      <a:pt x="499" y="217"/>
                    </a:lnTo>
                    <a:lnTo>
                      <a:pt x="146" y="0"/>
                    </a:lnTo>
                    <a:lnTo>
                      <a:pt x="0" y="162"/>
                    </a:lnTo>
                    <a:lnTo>
                      <a:pt x="355" y="360"/>
                    </a:lnTo>
                    <a:lnTo>
                      <a:pt x="358" y="361"/>
                    </a:lnTo>
                    <a:lnTo>
                      <a:pt x="374" y="342"/>
                    </a:lnTo>
                    <a:lnTo>
                      <a:pt x="391" y="323"/>
                    </a:lnTo>
                    <a:lnTo>
                      <a:pt x="408" y="304"/>
                    </a:lnTo>
                    <a:lnTo>
                      <a:pt x="427" y="287"/>
                    </a:lnTo>
                    <a:lnTo>
                      <a:pt x="446" y="269"/>
                    </a:lnTo>
                    <a:lnTo>
                      <a:pt x="465" y="252"/>
                    </a:lnTo>
                    <a:lnTo>
                      <a:pt x="485" y="236"/>
                    </a:lnTo>
                    <a:lnTo>
                      <a:pt x="505"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6" name="Freeform 326"/>
              <p:cNvSpPr>
                <a:spLocks/>
              </p:cNvSpPr>
              <p:nvPr/>
            </p:nvSpPr>
            <p:spPr bwMode="auto">
              <a:xfrm>
                <a:off x="7725" y="1312"/>
                <a:ext cx="719" cy="460"/>
              </a:xfrm>
              <a:custGeom>
                <a:avLst/>
                <a:gdLst>
                  <a:gd name="T0" fmla="*/ 719 w 719"/>
                  <a:gd name="T1" fmla="*/ 340 h 460"/>
                  <a:gd name="T2" fmla="*/ 147 w 719"/>
                  <a:gd name="T3" fmla="*/ 0 h 460"/>
                  <a:gd name="T4" fmla="*/ 127 w 719"/>
                  <a:gd name="T5" fmla="*/ 16 h 460"/>
                  <a:gd name="T6" fmla="*/ 107 w 719"/>
                  <a:gd name="T7" fmla="*/ 32 h 460"/>
                  <a:gd name="T8" fmla="*/ 88 w 719"/>
                  <a:gd name="T9" fmla="*/ 49 h 460"/>
                  <a:gd name="T10" fmla="*/ 69 w 719"/>
                  <a:gd name="T11" fmla="*/ 67 h 460"/>
                  <a:gd name="T12" fmla="*/ 50 w 719"/>
                  <a:gd name="T13" fmla="*/ 84 h 460"/>
                  <a:gd name="T14" fmla="*/ 33 w 719"/>
                  <a:gd name="T15" fmla="*/ 103 h 460"/>
                  <a:gd name="T16" fmla="*/ 16 w 719"/>
                  <a:gd name="T17" fmla="*/ 122 h 460"/>
                  <a:gd name="T18" fmla="*/ 0 w 719"/>
                  <a:gd name="T19" fmla="*/ 141 h 460"/>
                  <a:gd name="T20" fmla="*/ 569 w 719"/>
                  <a:gd name="T21" fmla="*/ 460 h 460"/>
                  <a:gd name="T22" fmla="*/ 719 w 719"/>
                  <a:gd name="T23" fmla="*/ 34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460">
                    <a:moveTo>
                      <a:pt x="719" y="340"/>
                    </a:moveTo>
                    <a:lnTo>
                      <a:pt x="147" y="0"/>
                    </a:lnTo>
                    <a:lnTo>
                      <a:pt x="127" y="16"/>
                    </a:lnTo>
                    <a:lnTo>
                      <a:pt x="107" y="32"/>
                    </a:lnTo>
                    <a:lnTo>
                      <a:pt x="88" y="49"/>
                    </a:lnTo>
                    <a:lnTo>
                      <a:pt x="69" y="67"/>
                    </a:lnTo>
                    <a:lnTo>
                      <a:pt x="50" y="84"/>
                    </a:lnTo>
                    <a:lnTo>
                      <a:pt x="33" y="103"/>
                    </a:lnTo>
                    <a:lnTo>
                      <a:pt x="16" y="122"/>
                    </a:lnTo>
                    <a:lnTo>
                      <a:pt x="0" y="141"/>
                    </a:lnTo>
                    <a:lnTo>
                      <a:pt x="569" y="460"/>
                    </a:lnTo>
                    <a:lnTo>
                      <a:pt x="719" y="3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7" name="Freeform 327"/>
              <p:cNvSpPr>
                <a:spLocks/>
              </p:cNvSpPr>
              <p:nvPr/>
            </p:nvSpPr>
            <p:spPr bwMode="auto">
              <a:xfrm>
                <a:off x="8834" y="2017"/>
                <a:ext cx="585" cy="345"/>
              </a:xfrm>
              <a:custGeom>
                <a:avLst/>
                <a:gdLst>
                  <a:gd name="T0" fmla="*/ 104 w 585"/>
                  <a:gd name="T1" fmla="*/ 35 h 345"/>
                  <a:gd name="T2" fmla="*/ 63 w 585"/>
                  <a:gd name="T3" fmla="*/ 61 h 345"/>
                  <a:gd name="T4" fmla="*/ 38 w 585"/>
                  <a:gd name="T5" fmla="*/ 29 h 345"/>
                  <a:gd name="T6" fmla="*/ 16 w 585"/>
                  <a:gd name="T7" fmla="*/ 42 h 345"/>
                  <a:gd name="T8" fmla="*/ 36 w 585"/>
                  <a:gd name="T9" fmla="*/ 76 h 345"/>
                  <a:gd name="T10" fmla="*/ 0 w 585"/>
                  <a:gd name="T11" fmla="*/ 106 h 345"/>
                  <a:gd name="T12" fmla="*/ 433 w 585"/>
                  <a:gd name="T13" fmla="*/ 345 h 345"/>
                  <a:gd name="T14" fmla="*/ 585 w 585"/>
                  <a:gd name="T15" fmla="*/ 236 h 345"/>
                  <a:gd name="T16" fmla="*/ 189 w 585"/>
                  <a:gd name="T17" fmla="*/ 0 h 345"/>
                  <a:gd name="T18" fmla="*/ 141 w 585"/>
                  <a:gd name="T19" fmla="*/ 21 h 345"/>
                  <a:gd name="T20" fmla="*/ 82 w 585"/>
                  <a:gd name="T21" fmla="*/ 1 h 345"/>
                  <a:gd name="T22" fmla="*/ 57 w 585"/>
                  <a:gd name="T23" fmla="*/ 16 h 345"/>
                  <a:gd name="T24" fmla="*/ 104 w 585"/>
                  <a:gd name="T25" fmla="*/ 3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345">
                    <a:moveTo>
                      <a:pt x="104" y="35"/>
                    </a:moveTo>
                    <a:lnTo>
                      <a:pt x="63" y="61"/>
                    </a:lnTo>
                    <a:lnTo>
                      <a:pt x="38" y="29"/>
                    </a:lnTo>
                    <a:lnTo>
                      <a:pt x="16" y="42"/>
                    </a:lnTo>
                    <a:lnTo>
                      <a:pt x="36" y="76"/>
                    </a:lnTo>
                    <a:lnTo>
                      <a:pt x="0" y="106"/>
                    </a:lnTo>
                    <a:lnTo>
                      <a:pt x="433" y="345"/>
                    </a:lnTo>
                    <a:lnTo>
                      <a:pt x="585" y="236"/>
                    </a:lnTo>
                    <a:lnTo>
                      <a:pt x="189" y="0"/>
                    </a:lnTo>
                    <a:lnTo>
                      <a:pt x="141" y="21"/>
                    </a:lnTo>
                    <a:lnTo>
                      <a:pt x="82" y="1"/>
                    </a:lnTo>
                    <a:lnTo>
                      <a:pt x="57" y="16"/>
                    </a:lnTo>
                    <a:lnTo>
                      <a:pt x="104" y="35"/>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8" name="Freeform 328"/>
              <p:cNvSpPr>
                <a:spLocks/>
              </p:cNvSpPr>
              <p:nvPr/>
            </p:nvSpPr>
            <p:spPr bwMode="auto">
              <a:xfrm>
                <a:off x="8913" y="2057"/>
                <a:ext cx="453" cy="271"/>
              </a:xfrm>
              <a:custGeom>
                <a:avLst/>
                <a:gdLst>
                  <a:gd name="T0" fmla="*/ 0 w 453"/>
                  <a:gd name="T1" fmla="*/ 73 h 271"/>
                  <a:gd name="T2" fmla="*/ 112 w 453"/>
                  <a:gd name="T3" fmla="*/ 0 h 271"/>
                  <a:gd name="T4" fmla="*/ 453 w 453"/>
                  <a:gd name="T5" fmla="*/ 201 h 271"/>
                  <a:gd name="T6" fmla="*/ 360 w 453"/>
                  <a:gd name="T7" fmla="*/ 271 h 271"/>
                  <a:gd name="T8" fmla="*/ 0 w 453"/>
                  <a:gd name="T9" fmla="*/ 73 h 271"/>
                </a:gdLst>
                <a:ahLst/>
                <a:cxnLst>
                  <a:cxn ang="0">
                    <a:pos x="T0" y="T1"/>
                  </a:cxn>
                  <a:cxn ang="0">
                    <a:pos x="T2" y="T3"/>
                  </a:cxn>
                  <a:cxn ang="0">
                    <a:pos x="T4" y="T5"/>
                  </a:cxn>
                  <a:cxn ang="0">
                    <a:pos x="T6" y="T7"/>
                  </a:cxn>
                  <a:cxn ang="0">
                    <a:pos x="T8" y="T9"/>
                  </a:cxn>
                </a:cxnLst>
                <a:rect l="0" t="0" r="r" b="b"/>
                <a:pathLst>
                  <a:path w="453" h="271">
                    <a:moveTo>
                      <a:pt x="0" y="73"/>
                    </a:moveTo>
                    <a:lnTo>
                      <a:pt x="112" y="0"/>
                    </a:lnTo>
                    <a:lnTo>
                      <a:pt x="453" y="201"/>
                    </a:lnTo>
                    <a:lnTo>
                      <a:pt x="360" y="271"/>
                    </a:lnTo>
                    <a:lnTo>
                      <a:pt x="0"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09" name="Freeform 329"/>
              <p:cNvSpPr>
                <a:spLocks/>
              </p:cNvSpPr>
              <p:nvPr/>
            </p:nvSpPr>
            <p:spPr bwMode="auto">
              <a:xfrm>
                <a:off x="8815" y="1989"/>
                <a:ext cx="101" cy="70"/>
              </a:xfrm>
              <a:custGeom>
                <a:avLst/>
                <a:gdLst>
                  <a:gd name="T0" fmla="*/ 0 w 101"/>
                  <a:gd name="T1" fmla="*/ 26 h 70"/>
                  <a:gd name="T2" fmla="*/ 35 w 101"/>
                  <a:gd name="T3" fmla="*/ 70 h 70"/>
                  <a:gd name="T4" fmla="*/ 57 w 101"/>
                  <a:gd name="T5" fmla="*/ 57 h 70"/>
                  <a:gd name="T6" fmla="*/ 40 w 101"/>
                  <a:gd name="T7" fmla="*/ 31 h 70"/>
                  <a:gd name="T8" fmla="*/ 76 w 101"/>
                  <a:gd name="T9" fmla="*/ 44 h 70"/>
                  <a:gd name="T10" fmla="*/ 101 w 101"/>
                  <a:gd name="T11" fmla="*/ 29 h 70"/>
                  <a:gd name="T12" fmla="*/ 8 w 101"/>
                  <a:gd name="T13" fmla="*/ 0 h 70"/>
                  <a:gd name="T14" fmla="*/ 0 w 101"/>
                  <a:gd name="T15" fmla="*/ 26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0">
                    <a:moveTo>
                      <a:pt x="0" y="26"/>
                    </a:moveTo>
                    <a:lnTo>
                      <a:pt x="35" y="70"/>
                    </a:lnTo>
                    <a:lnTo>
                      <a:pt x="57" y="57"/>
                    </a:lnTo>
                    <a:lnTo>
                      <a:pt x="40" y="31"/>
                    </a:lnTo>
                    <a:lnTo>
                      <a:pt x="76" y="44"/>
                    </a:lnTo>
                    <a:lnTo>
                      <a:pt x="101" y="29"/>
                    </a:lnTo>
                    <a:lnTo>
                      <a:pt x="8" y="0"/>
                    </a:lnTo>
                    <a:lnTo>
                      <a:pt x="0" y="26"/>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0" name="Freeform 330"/>
              <p:cNvSpPr>
                <a:spLocks/>
              </p:cNvSpPr>
              <p:nvPr/>
            </p:nvSpPr>
            <p:spPr bwMode="auto">
              <a:xfrm>
                <a:off x="8978" y="2093"/>
                <a:ext cx="136" cy="98"/>
              </a:xfrm>
              <a:custGeom>
                <a:avLst/>
                <a:gdLst>
                  <a:gd name="T0" fmla="*/ 0 w 136"/>
                  <a:gd name="T1" fmla="*/ 88 h 98"/>
                  <a:gd name="T2" fmla="*/ 131 w 136"/>
                  <a:gd name="T3" fmla="*/ 0 h 98"/>
                  <a:gd name="T4" fmla="*/ 136 w 136"/>
                  <a:gd name="T5" fmla="*/ 9 h 98"/>
                  <a:gd name="T6" fmla="*/ 6 w 136"/>
                  <a:gd name="T7" fmla="*/ 98 h 98"/>
                  <a:gd name="T8" fmla="*/ 0 w 136"/>
                  <a:gd name="T9" fmla="*/ 88 h 98"/>
                </a:gdLst>
                <a:ahLst/>
                <a:cxnLst>
                  <a:cxn ang="0">
                    <a:pos x="T0" y="T1"/>
                  </a:cxn>
                  <a:cxn ang="0">
                    <a:pos x="T2" y="T3"/>
                  </a:cxn>
                  <a:cxn ang="0">
                    <a:pos x="T4" y="T5"/>
                  </a:cxn>
                  <a:cxn ang="0">
                    <a:pos x="T6" y="T7"/>
                  </a:cxn>
                  <a:cxn ang="0">
                    <a:pos x="T8" y="T9"/>
                  </a:cxn>
                </a:cxnLst>
                <a:rect l="0" t="0" r="r" b="b"/>
                <a:pathLst>
                  <a:path w="136" h="98">
                    <a:moveTo>
                      <a:pt x="0" y="88"/>
                    </a:moveTo>
                    <a:lnTo>
                      <a:pt x="131" y="0"/>
                    </a:lnTo>
                    <a:lnTo>
                      <a:pt x="136" y="9"/>
                    </a:lnTo>
                    <a:lnTo>
                      <a:pt x="6" y="98"/>
                    </a:lnTo>
                    <a:lnTo>
                      <a:pt x="0" y="8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1" name="Freeform 331"/>
              <p:cNvSpPr>
                <a:spLocks/>
              </p:cNvSpPr>
              <p:nvPr/>
            </p:nvSpPr>
            <p:spPr bwMode="auto">
              <a:xfrm>
                <a:off x="9086" y="2146"/>
                <a:ext cx="127" cy="95"/>
              </a:xfrm>
              <a:custGeom>
                <a:avLst/>
                <a:gdLst>
                  <a:gd name="T0" fmla="*/ 0 w 127"/>
                  <a:gd name="T1" fmla="*/ 88 h 95"/>
                  <a:gd name="T2" fmla="*/ 120 w 127"/>
                  <a:gd name="T3" fmla="*/ 0 h 95"/>
                  <a:gd name="T4" fmla="*/ 127 w 127"/>
                  <a:gd name="T5" fmla="*/ 9 h 95"/>
                  <a:gd name="T6" fmla="*/ 12 w 127"/>
                  <a:gd name="T7" fmla="*/ 95 h 95"/>
                  <a:gd name="T8" fmla="*/ 0 w 127"/>
                  <a:gd name="T9" fmla="*/ 88 h 95"/>
                </a:gdLst>
                <a:ahLst/>
                <a:cxnLst>
                  <a:cxn ang="0">
                    <a:pos x="T0" y="T1"/>
                  </a:cxn>
                  <a:cxn ang="0">
                    <a:pos x="T2" y="T3"/>
                  </a:cxn>
                  <a:cxn ang="0">
                    <a:pos x="T4" y="T5"/>
                  </a:cxn>
                  <a:cxn ang="0">
                    <a:pos x="T6" y="T7"/>
                  </a:cxn>
                  <a:cxn ang="0">
                    <a:pos x="T8" y="T9"/>
                  </a:cxn>
                </a:cxnLst>
                <a:rect l="0" t="0" r="r" b="b"/>
                <a:pathLst>
                  <a:path w="127" h="95">
                    <a:moveTo>
                      <a:pt x="0" y="88"/>
                    </a:moveTo>
                    <a:lnTo>
                      <a:pt x="120" y="0"/>
                    </a:lnTo>
                    <a:lnTo>
                      <a:pt x="127" y="9"/>
                    </a:lnTo>
                    <a:lnTo>
                      <a:pt x="12" y="95"/>
                    </a:lnTo>
                    <a:lnTo>
                      <a:pt x="0" y="8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2" name="Freeform 332"/>
              <p:cNvSpPr>
                <a:spLocks/>
              </p:cNvSpPr>
              <p:nvPr/>
            </p:nvSpPr>
            <p:spPr bwMode="auto">
              <a:xfrm>
                <a:off x="9198" y="2206"/>
                <a:ext cx="108" cy="87"/>
              </a:xfrm>
              <a:custGeom>
                <a:avLst/>
                <a:gdLst>
                  <a:gd name="T0" fmla="*/ 0 w 108"/>
                  <a:gd name="T1" fmla="*/ 79 h 87"/>
                  <a:gd name="T2" fmla="*/ 100 w 108"/>
                  <a:gd name="T3" fmla="*/ 0 h 87"/>
                  <a:gd name="T4" fmla="*/ 108 w 108"/>
                  <a:gd name="T5" fmla="*/ 9 h 87"/>
                  <a:gd name="T6" fmla="*/ 8 w 108"/>
                  <a:gd name="T7" fmla="*/ 87 h 87"/>
                  <a:gd name="T8" fmla="*/ 0 w 108"/>
                  <a:gd name="T9" fmla="*/ 79 h 87"/>
                </a:gdLst>
                <a:ahLst/>
                <a:cxnLst>
                  <a:cxn ang="0">
                    <a:pos x="T0" y="T1"/>
                  </a:cxn>
                  <a:cxn ang="0">
                    <a:pos x="T2" y="T3"/>
                  </a:cxn>
                  <a:cxn ang="0">
                    <a:pos x="T4" y="T5"/>
                  </a:cxn>
                  <a:cxn ang="0">
                    <a:pos x="T6" y="T7"/>
                  </a:cxn>
                  <a:cxn ang="0">
                    <a:pos x="T8" y="T9"/>
                  </a:cxn>
                </a:cxnLst>
                <a:rect l="0" t="0" r="r" b="b"/>
                <a:pathLst>
                  <a:path w="108" h="87">
                    <a:moveTo>
                      <a:pt x="0" y="79"/>
                    </a:moveTo>
                    <a:lnTo>
                      <a:pt x="100" y="0"/>
                    </a:lnTo>
                    <a:lnTo>
                      <a:pt x="108" y="9"/>
                    </a:lnTo>
                    <a:lnTo>
                      <a:pt x="8" y="87"/>
                    </a:lnTo>
                    <a:lnTo>
                      <a:pt x="0" y="7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3" name="Freeform 333"/>
              <p:cNvSpPr>
                <a:spLocks/>
              </p:cNvSpPr>
              <p:nvPr/>
            </p:nvSpPr>
            <p:spPr bwMode="auto">
              <a:xfrm>
                <a:off x="8478" y="1696"/>
                <a:ext cx="433" cy="432"/>
              </a:xfrm>
              <a:custGeom>
                <a:avLst/>
                <a:gdLst>
                  <a:gd name="T0" fmla="*/ 242 w 433"/>
                  <a:gd name="T1" fmla="*/ 432 h 432"/>
                  <a:gd name="T2" fmla="*/ 433 w 433"/>
                  <a:gd name="T3" fmla="*/ 300 h 432"/>
                  <a:gd name="T4" fmla="*/ 333 w 433"/>
                  <a:gd name="T5" fmla="*/ 124 h 432"/>
                  <a:gd name="T6" fmla="*/ 188 w 433"/>
                  <a:gd name="T7" fmla="*/ 0 h 432"/>
                  <a:gd name="T8" fmla="*/ 0 w 433"/>
                  <a:gd name="T9" fmla="*/ 130 h 432"/>
                  <a:gd name="T10" fmla="*/ 78 w 433"/>
                  <a:gd name="T11" fmla="*/ 329 h 432"/>
                  <a:gd name="T12" fmla="*/ 242 w 433"/>
                  <a:gd name="T13" fmla="*/ 432 h 432"/>
                </a:gdLst>
                <a:ahLst/>
                <a:cxnLst>
                  <a:cxn ang="0">
                    <a:pos x="T0" y="T1"/>
                  </a:cxn>
                  <a:cxn ang="0">
                    <a:pos x="T2" y="T3"/>
                  </a:cxn>
                  <a:cxn ang="0">
                    <a:pos x="T4" y="T5"/>
                  </a:cxn>
                  <a:cxn ang="0">
                    <a:pos x="T6" y="T7"/>
                  </a:cxn>
                  <a:cxn ang="0">
                    <a:pos x="T8" y="T9"/>
                  </a:cxn>
                  <a:cxn ang="0">
                    <a:pos x="T10" y="T11"/>
                  </a:cxn>
                  <a:cxn ang="0">
                    <a:pos x="T12" y="T13"/>
                  </a:cxn>
                </a:cxnLst>
                <a:rect l="0" t="0" r="r" b="b"/>
                <a:pathLst>
                  <a:path w="433" h="432">
                    <a:moveTo>
                      <a:pt x="242" y="432"/>
                    </a:moveTo>
                    <a:lnTo>
                      <a:pt x="433" y="300"/>
                    </a:lnTo>
                    <a:lnTo>
                      <a:pt x="333" y="124"/>
                    </a:lnTo>
                    <a:lnTo>
                      <a:pt x="188" y="0"/>
                    </a:lnTo>
                    <a:lnTo>
                      <a:pt x="0" y="130"/>
                    </a:lnTo>
                    <a:lnTo>
                      <a:pt x="78" y="329"/>
                    </a:lnTo>
                    <a:lnTo>
                      <a:pt x="242" y="432"/>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4" name="Freeform 334"/>
              <p:cNvSpPr>
                <a:spLocks/>
              </p:cNvSpPr>
              <p:nvPr/>
            </p:nvSpPr>
            <p:spPr bwMode="auto">
              <a:xfrm>
                <a:off x="8324" y="1946"/>
                <a:ext cx="228" cy="189"/>
              </a:xfrm>
              <a:custGeom>
                <a:avLst/>
                <a:gdLst>
                  <a:gd name="T0" fmla="*/ 157 w 228"/>
                  <a:gd name="T1" fmla="*/ 22 h 189"/>
                  <a:gd name="T2" fmla="*/ 134 w 228"/>
                  <a:gd name="T3" fmla="*/ 11 h 189"/>
                  <a:gd name="T4" fmla="*/ 110 w 228"/>
                  <a:gd name="T5" fmla="*/ 3 h 189"/>
                  <a:gd name="T6" fmla="*/ 89 w 228"/>
                  <a:gd name="T7" fmla="*/ 0 h 189"/>
                  <a:gd name="T8" fmla="*/ 69 w 228"/>
                  <a:gd name="T9" fmla="*/ 0 h 189"/>
                  <a:gd name="T10" fmla="*/ 51 w 228"/>
                  <a:gd name="T11" fmla="*/ 4 h 189"/>
                  <a:gd name="T12" fmla="*/ 34 w 228"/>
                  <a:gd name="T13" fmla="*/ 12 h 189"/>
                  <a:gd name="T14" fmla="*/ 20 w 228"/>
                  <a:gd name="T15" fmla="*/ 23 h 189"/>
                  <a:gd name="T16" fmla="*/ 7 w 228"/>
                  <a:gd name="T17" fmla="*/ 38 h 189"/>
                  <a:gd name="T18" fmla="*/ 1 w 228"/>
                  <a:gd name="T19" fmla="*/ 51 h 189"/>
                  <a:gd name="T20" fmla="*/ 0 w 228"/>
                  <a:gd name="T21" fmla="*/ 66 h 189"/>
                  <a:gd name="T22" fmla="*/ 2 w 228"/>
                  <a:gd name="T23" fmla="*/ 84 h 189"/>
                  <a:gd name="T24" fmla="*/ 7 w 228"/>
                  <a:gd name="T25" fmla="*/ 102 h 189"/>
                  <a:gd name="T26" fmla="*/ 19 w 228"/>
                  <a:gd name="T27" fmla="*/ 121 h 189"/>
                  <a:gd name="T28" fmla="*/ 33 w 228"/>
                  <a:gd name="T29" fmla="*/ 138 h 189"/>
                  <a:gd name="T30" fmla="*/ 52 w 228"/>
                  <a:gd name="T31" fmla="*/ 156 h 189"/>
                  <a:gd name="T32" fmla="*/ 74 w 228"/>
                  <a:gd name="T33" fmla="*/ 170 h 189"/>
                  <a:gd name="T34" fmla="*/ 98 w 228"/>
                  <a:gd name="T35" fmla="*/ 182 h 189"/>
                  <a:gd name="T36" fmla="*/ 122 w 228"/>
                  <a:gd name="T37" fmla="*/ 188 h 189"/>
                  <a:gd name="T38" fmla="*/ 144 w 228"/>
                  <a:gd name="T39" fmla="*/ 189 h 189"/>
                  <a:gd name="T40" fmla="*/ 164 w 228"/>
                  <a:gd name="T41" fmla="*/ 187 h 189"/>
                  <a:gd name="T42" fmla="*/ 182 w 228"/>
                  <a:gd name="T43" fmla="*/ 183 h 189"/>
                  <a:gd name="T44" fmla="*/ 198 w 228"/>
                  <a:gd name="T45" fmla="*/ 175 h 189"/>
                  <a:gd name="T46" fmla="*/ 211 w 228"/>
                  <a:gd name="T47" fmla="*/ 166 h 189"/>
                  <a:gd name="T48" fmla="*/ 220 w 228"/>
                  <a:gd name="T49" fmla="*/ 155 h 189"/>
                  <a:gd name="T50" fmla="*/ 226 w 228"/>
                  <a:gd name="T51" fmla="*/ 142 h 189"/>
                  <a:gd name="T52" fmla="*/ 228 w 228"/>
                  <a:gd name="T53" fmla="*/ 125 h 189"/>
                  <a:gd name="T54" fmla="*/ 227 w 228"/>
                  <a:gd name="T55" fmla="*/ 108 h 189"/>
                  <a:gd name="T56" fmla="*/ 221 w 228"/>
                  <a:gd name="T57" fmla="*/ 90 h 189"/>
                  <a:gd name="T58" fmla="*/ 211 w 228"/>
                  <a:gd name="T59" fmla="*/ 72 h 189"/>
                  <a:gd name="T60" fmla="*/ 197 w 228"/>
                  <a:gd name="T61" fmla="*/ 53 h 189"/>
                  <a:gd name="T62" fmla="*/ 179 w 228"/>
                  <a:gd name="T63" fmla="*/ 36 h 189"/>
                  <a:gd name="T64" fmla="*/ 157 w 228"/>
                  <a:gd name="T65" fmla="*/ 2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189">
                    <a:moveTo>
                      <a:pt x="157" y="22"/>
                    </a:moveTo>
                    <a:lnTo>
                      <a:pt x="134" y="11"/>
                    </a:lnTo>
                    <a:lnTo>
                      <a:pt x="110" y="3"/>
                    </a:lnTo>
                    <a:lnTo>
                      <a:pt x="89" y="0"/>
                    </a:lnTo>
                    <a:lnTo>
                      <a:pt x="69" y="0"/>
                    </a:lnTo>
                    <a:lnTo>
                      <a:pt x="51" y="4"/>
                    </a:lnTo>
                    <a:lnTo>
                      <a:pt x="34" y="12"/>
                    </a:lnTo>
                    <a:lnTo>
                      <a:pt x="20" y="23"/>
                    </a:lnTo>
                    <a:lnTo>
                      <a:pt x="7" y="38"/>
                    </a:lnTo>
                    <a:lnTo>
                      <a:pt x="1" y="51"/>
                    </a:lnTo>
                    <a:lnTo>
                      <a:pt x="0" y="66"/>
                    </a:lnTo>
                    <a:lnTo>
                      <a:pt x="2" y="84"/>
                    </a:lnTo>
                    <a:lnTo>
                      <a:pt x="7" y="102"/>
                    </a:lnTo>
                    <a:lnTo>
                      <a:pt x="19" y="121"/>
                    </a:lnTo>
                    <a:lnTo>
                      <a:pt x="33" y="138"/>
                    </a:lnTo>
                    <a:lnTo>
                      <a:pt x="52" y="156"/>
                    </a:lnTo>
                    <a:lnTo>
                      <a:pt x="74" y="170"/>
                    </a:lnTo>
                    <a:lnTo>
                      <a:pt x="98" y="182"/>
                    </a:lnTo>
                    <a:lnTo>
                      <a:pt x="122" y="188"/>
                    </a:lnTo>
                    <a:lnTo>
                      <a:pt x="144" y="189"/>
                    </a:lnTo>
                    <a:lnTo>
                      <a:pt x="164" y="187"/>
                    </a:lnTo>
                    <a:lnTo>
                      <a:pt x="182" y="183"/>
                    </a:lnTo>
                    <a:lnTo>
                      <a:pt x="198" y="175"/>
                    </a:lnTo>
                    <a:lnTo>
                      <a:pt x="211" y="166"/>
                    </a:lnTo>
                    <a:lnTo>
                      <a:pt x="220" y="155"/>
                    </a:lnTo>
                    <a:lnTo>
                      <a:pt x="226" y="142"/>
                    </a:lnTo>
                    <a:lnTo>
                      <a:pt x="228" y="125"/>
                    </a:lnTo>
                    <a:lnTo>
                      <a:pt x="227" y="108"/>
                    </a:lnTo>
                    <a:lnTo>
                      <a:pt x="221" y="90"/>
                    </a:lnTo>
                    <a:lnTo>
                      <a:pt x="211" y="72"/>
                    </a:lnTo>
                    <a:lnTo>
                      <a:pt x="197" y="53"/>
                    </a:lnTo>
                    <a:lnTo>
                      <a:pt x="179" y="36"/>
                    </a:lnTo>
                    <a:lnTo>
                      <a:pt x="157" y="22"/>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5" name="Freeform 335"/>
              <p:cNvSpPr>
                <a:spLocks/>
              </p:cNvSpPr>
              <p:nvPr/>
            </p:nvSpPr>
            <p:spPr bwMode="auto">
              <a:xfrm>
                <a:off x="8360" y="1974"/>
                <a:ext cx="169" cy="138"/>
              </a:xfrm>
              <a:custGeom>
                <a:avLst/>
                <a:gdLst>
                  <a:gd name="T0" fmla="*/ 113 w 169"/>
                  <a:gd name="T1" fmla="*/ 16 h 138"/>
                  <a:gd name="T2" fmla="*/ 98 w 169"/>
                  <a:gd name="T3" fmla="*/ 8 h 138"/>
                  <a:gd name="T4" fmla="*/ 81 w 169"/>
                  <a:gd name="T5" fmla="*/ 3 h 138"/>
                  <a:gd name="T6" fmla="*/ 66 w 169"/>
                  <a:gd name="T7" fmla="*/ 0 h 138"/>
                  <a:gd name="T8" fmla="*/ 50 w 169"/>
                  <a:gd name="T9" fmla="*/ 0 h 138"/>
                  <a:gd name="T10" fmla="*/ 36 w 169"/>
                  <a:gd name="T11" fmla="*/ 2 h 138"/>
                  <a:gd name="T12" fmla="*/ 24 w 169"/>
                  <a:gd name="T13" fmla="*/ 7 h 138"/>
                  <a:gd name="T14" fmla="*/ 14 w 169"/>
                  <a:gd name="T15" fmla="*/ 14 h 138"/>
                  <a:gd name="T16" fmla="*/ 6 w 169"/>
                  <a:gd name="T17" fmla="*/ 24 h 138"/>
                  <a:gd name="T18" fmla="*/ 1 w 169"/>
                  <a:gd name="T19" fmla="*/ 35 h 138"/>
                  <a:gd name="T20" fmla="*/ 0 w 169"/>
                  <a:gd name="T21" fmla="*/ 48 h 138"/>
                  <a:gd name="T22" fmla="*/ 2 w 169"/>
                  <a:gd name="T23" fmla="*/ 60 h 138"/>
                  <a:gd name="T24" fmla="*/ 8 w 169"/>
                  <a:gd name="T25" fmla="*/ 74 h 138"/>
                  <a:gd name="T26" fmla="*/ 16 w 169"/>
                  <a:gd name="T27" fmla="*/ 87 h 138"/>
                  <a:gd name="T28" fmla="*/ 27 w 169"/>
                  <a:gd name="T29" fmla="*/ 100 h 138"/>
                  <a:gd name="T30" fmla="*/ 39 w 169"/>
                  <a:gd name="T31" fmla="*/ 111 h 138"/>
                  <a:gd name="T32" fmla="*/ 55 w 169"/>
                  <a:gd name="T33" fmla="*/ 121 h 138"/>
                  <a:gd name="T34" fmla="*/ 71 w 169"/>
                  <a:gd name="T35" fmla="*/ 129 h 138"/>
                  <a:gd name="T36" fmla="*/ 88 w 169"/>
                  <a:gd name="T37" fmla="*/ 135 h 138"/>
                  <a:gd name="T38" fmla="*/ 103 w 169"/>
                  <a:gd name="T39" fmla="*/ 138 h 138"/>
                  <a:gd name="T40" fmla="*/ 119 w 169"/>
                  <a:gd name="T41" fmla="*/ 138 h 138"/>
                  <a:gd name="T42" fmla="*/ 133 w 169"/>
                  <a:gd name="T43" fmla="*/ 136 h 138"/>
                  <a:gd name="T44" fmla="*/ 145 w 169"/>
                  <a:gd name="T45" fmla="*/ 130 h 138"/>
                  <a:gd name="T46" fmla="*/ 155 w 169"/>
                  <a:gd name="T47" fmla="*/ 124 h 138"/>
                  <a:gd name="T48" fmla="*/ 163 w 169"/>
                  <a:gd name="T49" fmla="*/ 114 h 138"/>
                  <a:gd name="T50" fmla="*/ 167 w 169"/>
                  <a:gd name="T51" fmla="*/ 103 h 138"/>
                  <a:gd name="T52" fmla="*/ 169 w 169"/>
                  <a:gd name="T53" fmla="*/ 89 h 138"/>
                  <a:gd name="T54" fmla="*/ 166 w 169"/>
                  <a:gd name="T55" fmla="*/ 77 h 138"/>
                  <a:gd name="T56" fmla="*/ 161 w 169"/>
                  <a:gd name="T57" fmla="*/ 63 h 138"/>
                  <a:gd name="T58" fmla="*/ 153 w 169"/>
                  <a:gd name="T59" fmla="*/ 51 h 138"/>
                  <a:gd name="T60" fmla="*/ 142 w 169"/>
                  <a:gd name="T61" fmla="*/ 37 h 138"/>
                  <a:gd name="T62" fmla="*/ 129 w 169"/>
                  <a:gd name="T63" fmla="*/ 26 h 138"/>
                  <a:gd name="T64" fmla="*/ 113 w 169"/>
                  <a:gd name="T65"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38">
                    <a:moveTo>
                      <a:pt x="113" y="16"/>
                    </a:moveTo>
                    <a:lnTo>
                      <a:pt x="98" y="8"/>
                    </a:lnTo>
                    <a:lnTo>
                      <a:pt x="81" y="3"/>
                    </a:lnTo>
                    <a:lnTo>
                      <a:pt x="66" y="0"/>
                    </a:lnTo>
                    <a:lnTo>
                      <a:pt x="50" y="0"/>
                    </a:lnTo>
                    <a:lnTo>
                      <a:pt x="36" y="2"/>
                    </a:lnTo>
                    <a:lnTo>
                      <a:pt x="24" y="7"/>
                    </a:lnTo>
                    <a:lnTo>
                      <a:pt x="14" y="14"/>
                    </a:lnTo>
                    <a:lnTo>
                      <a:pt x="6" y="24"/>
                    </a:lnTo>
                    <a:lnTo>
                      <a:pt x="1" y="35"/>
                    </a:lnTo>
                    <a:lnTo>
                      <a:pt x="0" y="48"/>
                    </a:lnTo>
                    <a:lnTo>
                      <a:pt x="2" y="60"/>
                    </a:lnTo>
                    <a:lnTo>
                      <a:pt x="8" y="74"/>
                    </a:lnTo>
                    <a:lnTo>
                      <a:pt x="16" y="87"/>
                    </a:lnTo>
                    <a:lnTo>
                      <a:pt x="27" y="100"/>
                    </a:lnTo>
                    <a:lnTo>
                      <a:pt x="39" y="111"/>
                    </a:lnTo>
                    <a:lnTo>
                      <a:pt x="55" y="121"/>
                    </a:lnTo>
                    <a:lnTo>
                      <a:pt x="71" y="129"/>
                    </a:lnTo>
                    <a:lnTo>
                      <a:pt x="88" y="135"/>
                    </a:lnTo>
                    <a:lnTo>
                      <a:pt x="103" y="138"/>
                    </a:lnTo>
                    <a:lnTo>
                      <a:pt x="119" y="138"/>
                    </a:lnTo>
                    <a:lnTo>
                      <a:pt x="133" y="136"/>
                    </a:lnTo>
                    <a:lnTo>
                      <a:pt x="145" y="130"/>
                    </a:lnTo>
                    <a:lnTo>
                      <a:pt x="155" y="124"/>
                    </a:lnTo>
                    <a:lnTo>
                      <a:pt x="163" y="114"/>
                    </a:lnTo>
                    <a:lnTo>
                      <a:pt x="167" y="103"/>
                    </a:lnTo>
                    <a:lnTo>
                      <a:pt x="169" y="89"/>
                    </a:lnTo>
                    <a:lnTo>
                      <a:pt x="166" y="77"/>
                    </a:lnTo>
                    <a:lnTo>
                      <a:pt x="161" y="63"/>
                    </a:lnTo>
                    <a:lnTo>
                      <a:pt x="153" y="51"/>
                    </a:lnTo>
                    <a:lnTo>
                      <a:pt x="142" y="37"/>
                    </a:lnTo>
                    <a:lnTo>
                      <a:pt x="129" y="26"/>
                    </a:lnTo>
                    <a:lnTo>
                      <a:pt x="11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6" name="Freeform 336"/>
              <p:cNvSpPr>
                <a:spLocks/>
              </p:cNvSpPr>
              <p:nvPr/>
            </p:nvSpPr>
            <p:spPr bwMode="auto">
              <a:xfrm>
                <a:off x="8510" y="1734"/>
                <a:ext cx="218" cy="254"/>
              </a:xfrm>
              <a:custGeom>
                <a:avLst/>
                <a:gdLst>
                  <a:gd name="T0" fmla="*/ 62 w 218"/>
                  <a:gd name="T1" fmla="*/ 254 h 254"/>
                  <a:gd name="T2" fmla="*/ 218 w 218"/>
                  <a:gd name="T3" fmla="*/ 143 h 254"/>
                  <a:gd name="T4" fmla="*/ 144 w 218"/>
                  <a:gd name="T5" fmla="*/ 0 h 254"/>
                  <a:gd name="T6" fmla="*/ 0 w 218"/>
                  <a:gd name="T7" fmla="*/ 101 h 254"/>
                  <a:gd name="T8" fmla="*/ 62 w 218"/>
                  <a:gd name="T9" fmla="*/ 254 h 254"/>
                </a:gdLst>
                <a:ahLst/>
                <a:cxnLst>
                  <a:cxn ang="0">
                    <a:pos x="T0" y="T1"/>
                  </a:cxn>
                  <a:cxn ang="0">
                    <a:pos x="T2" y="T3"/>
                  </a:cxn>
                  <a:cxn ang="0">
                    <a:pos x="T4" y="T5"/>
                  </a:cxn>
                  <a:cxn ang="0">
                    <a:pos x="T6" y="T7"/>
                  </a:cxn>
                  <a:cxn ang="0">
                    <a:pos x="T8" y="T9"/>
                  </a:cxn>
                </a:cxnLst>
                <a:rect l="0" t="0" r="r" b="b"/>
                <a:pathLst>
                  <a:path w="218" h="254">
                    <a:moveTo>
                      <a:pt x="62" y="254"/>
                    </a:moveTo>
                    <a:lnTo>
                      <a:pt x="218" y="143"/>
                    </a:lnTo>
                    <a:lnTo>
                      <a:pt x="144" y="0"/>
                    </a:lnTo>
                    <a:lnTo>
                      <a:pt x="0" y="101"/>
                    </a:lnTo>
                    <a:lnTo>
                      <a:pt x="62" y="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7" name="Freeform 337"/>
              <p:cNvSpPr>
                <a:spLocks/>
              </p:cNvSpPr>
              <p:nvPr/>
            </p:nvSpPr>
            <p:spPr bwMode="auto">
              <a:xfrm>
                <a:off x="8597" y="1910"/>
                <a:ext cx="263" cy="187"/>
              </a:xfrm>
              <a:custGeom>
                <a:avLst/>
                <a:gdLst>
                  <a:gd name="T0" fmla="*/ 0 w 263"/>
                  <a:gd name="T1" fmla="*/ 105 h 187"/>
                  <a:gd name="T2" fmla="*/ 149 w 263"/>
                  <a:gd name="T3" fmla="*/ 0 h 187"/>
                  <a:gd name="T4" fmla="*/ 263 w 263"/>
                  <a:gd name="T5" fmla="*/ 89 h 187"/>
                  <a:gd name="T6" fmla="*/ 124 w 263"/>
                  <a:gd name="T7" fmla="*/ 187 h 187"/>
                  <a:gd name="T8" fmla="*/ 0 w 263"/>
                  <a:gd name="T9" fmla="*/ 105 h 187"/>
                </a:gdLst>
                <a:ahLst/>
                <a:cxnLst>
                  <a:cxn ang="0">
                    <a:pos x="T0" y="T1"/>
                  </a:cxn>
                  <a:cxn ang="0">
                    <a:pos x="T2" y="T3"/>
                  </a:cxn>
                  <a:cxn ang="0">
                    <a:pos x="T4" y="T5"/>
                  </a:cxn>
                  <a:cxn ang="0">
                    <a:pos x="T6" y="T7"/>
                  </a:cxn>
                  <a:cxn ang="0">
                    <a:pos x="T8" y="T9"/>
                  </a:cxn>
                </a:cxnLst>
                <a:rect l="0" t="0" r="r" b="b"/>
                <a:pathLst>
                  <a:path w="263" h="187">
                    <a:moveTo>
                      <a:pt x="0" y="105"/>
                    </a:moveTo>
                    <a:lnTo>
                      <a:pt x="149" y="0"/>
                    </a:lnTo>
                    <a:lnTo>
                      <a:pt x="263" y="89"/>
                    </a:lnTo>
                    <a:lnTo>
                      <a:pt x="124" y="187"/>
                    </a:lnTo>
                    <a:lnTo>
                      <a:pt x="0" y="1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8" name="Freeform 338"/>
              <p:cNvSpPr>
                <a:spLocks/>
              </p:cNvSpPr>
              <p:nvPr/>
            </p:nvSpPr>
            <p:spPr bwMode="auto">
              <a:xfrm>
                <a:off x="8685" y="1739"/>
                <a:ext cx="181" cy="228"/>
              </a:xfrm>
              <a:custGeom>
                <a:avLst/>
                <a:gdLst>
                  <a:gd name="T0" fmla="*/ 0 w 181"/>
                  <a:gd name="T1" fmla="*/ 0 h 228"/>
                  <a:gd name="T2" fmla="*/ 106 w 181"/>
                  <a:gd name="T3" fmla="*/ 95 h 228"/>
                  <a:gd name="T4" fmla="*/ 181 w 181"/>
                  <a:gd name="T5" fmla="*/ 228 h 228"/>
                  <a:gd name="T6" fmla="*/ 82 w 181"/>
                  <a:gd name="T7" fmla="*/ 144 h 228"/>
                  <a:gd name="T8" fmla="*/ 0 w 181"/>
                  <a:gd name="T9" fmla="*/ 0 h 228"/>
                </a:gdLst>
                <a:ahLst/>
                <a:cxnLst>
                  <a:cxn ang="0">
                    <a:pos x="T0" y="T1"/>
                  </a:cxn>
                  <a:cxn ang="0">
                    <a:pos x="T2" y="T3"/>
                  </a:cxn>
                  <a:cxn ang="0">
                    <a:pos x="T4" y="T5"/>
                  </a:cxn>
                  <a:cxn ang="0">
                    <a:pos x="T6" y="T7"/>
                  </a:cxn>
                  <a:cxn ang="0">
                    <a:pos x="T8" y="T9"/>
                  </a:cxn>
                </a:cxnLst>
                <a:rect l="0" t="0" r="r" b="b"/>
                <a:pathLst>
                  <a:path w="181" h="228">
                    <a:moveTo>
                      <a:pt x="0" y="0"/>
                    </a:moveTo>
                    <a:lnTo>
                      <a:pt x="106" y="95"/>
                    </a:lnTo>
                    <a:lnTo>
                      <a:pt x="181" y="228"/>
                    </a:lnTo>
                    <a:lnTo>
                      <a:pt x="82" y="14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9" name="Freeform 339"/>
              <p:cNvSpPr>
                <a:spLocks/>
              </p:cNvSpPr>
              <p:nvPr/>
            </p:nvSpPr>
            <p:spPr bwMode="auto">
              <a:xfrm>
                <a:off x="8382" y="1990"/>
                <a:ext cx="82" cy="104"/>
              </a:xfrm>
              <a:custGeom>
                <a:avLst/>
                <a:gdLst>
                  <a:gd name="T0" fmla="*/ 9 w 82"/>
                  <a:gd name="T1" fmla="*/ 60 h 104"/>
                  <a:gd name="T2" fmla="*/ 13 w 82"/>
                  <a:gd name="T3" fmla="*/ 66 h 104"/>
                  <a:gd name="T4" fmla="*/ 18 w 82"/>
                  <a:gd name="T5" fmla="*/ 72 h 104"/>
                  <a:gd name="T6" fmla="*/ 25 w 82"/>
                  <a:gd name="T7" fmla="*/ 80 h 104"/>
                  <a:gd name="T8" fmla="*/ 33 w 82"/>
                  <a:gd name="T9" fmla="*/ 87 h 104"/>
                  <a:gd name="T10" fmla="*/ 40 w 82"/>
                  <a:gd name="T11" fmla="*/ 93 h 104"/>
                  <a:gd name="T12" fmla="*/ 49 w 82"/>
                  <a:gd name="T13" fmla="*/ 99 h 104"/>
                  <a:gd name="T14" fmla="*/ 58 w 82"/>
                  <a:gd name="T15" fmla="*/ 102 h 104"/>
                  <a:gd name="T16" fmla="*/ 68 w 82"/>
                  <a:gd name="T17" fmla="*/ 104 h 104"/>
                  <a:gd name="T18" fmla="*/ 82 w 82"/>
                  <a:gd name="T19" fmla="*/ 78 h 104"/>
                  <a:gd name="T20" fmla="*/ 81 w 82"/>
                  <a:gd name="T21" fmla="*/ 78 h 104"/>
                  <a:gd name="T22" fmla="*/ 76 w 82"/>
                  <a:gd name="T23" fmla="*/ 78 h 104"/>
                  <a:gd name="T24" fmla="*/ 69 w 82"/>
                  <a:gd name="T25" fmla="*/ 77 h 104"/>
                  <a:gd name="T26" fmla="*/ 61 w 82"/>
                  <a:gd name="T27" fmla="*/ 74 h 104"/>
                  <a:gd name="T28" fmla="*/ 51 w 82"/>
                  <a:gd name="T29" fmla="*/ 70 h 104"/>
                  <a:gd name="T30" fmla="*/ 40 w 82"/>
                  <a:gd name="T31" fmla="*/ 63 h 104"/>
                  <a:gd name="T32" fmla="*/ 30 w 82"/>
                  <a:gd name="T33" fmla="*/ 54 h 104"/>
                  <a:gd name="T34" fmla="*/ 20 w 82"/>
                  <a:gd name="T35" fmla="*/ 42 h 104"/>
                  <a:gd name="T36" fmla="*/ 16 w 82"/>
                  <a:gd name="T37" fmla="*/ 33 h 104"/>
                  <a:gd name="T38" fmla="*/ 13 w 82"/>
                  <a:gd name="T39" fmla="*/ 25 h 104"/>
                  <a:gd name="T40" fmla="*/ 13 w 82"/>
                  <a:gd name="T41" fmla="*/ 13 h 104"/>
                  <a:gd name="T42" fmla="*/ 19 w 82"/>
                  <a:gd name="T43" fmla="*/ 0 h 104"/>
                  <a:gd name="T44" fmla="*/ 18 w 82"/>
                  <a:gd name="T45" fmla="*/ 1 h 104"/>
                  <a:gd name="T46" fmla="*/ 14 w 82"/>
                  <a:gd name="T47" fmla="*/ 4 h 104"/>
                  <a:gd name="T48" fmla="*/ 9 w 82"/>
                  <a:gd name="T49" fmla="*/ 8 h 104"/>
                  <a:gd name="T50" fmla="*/ 5 w 82"/>
                  <a:gd name="T51" fmla="*/ 15 h 104"/>
                  <a:gd name="T52" fmla="*/ 2 w 82"/>
                  <a:gd name="T53" fmla="*/ 22 h 104"/>
                  <a:gd name="T54" fmla="*/ 0 w 82"/>
                  <a:gd name="T55" fmla="*/ 33 h 104"/>
                  <a:gd name="T56" fmla="*/ 3 w 82"/>
                  <a:gd name="T57" fmla="*/ 46 h 104"/>
                  <a:gd name="T58" fmla="*/ 9 w 82"/>
                  <a:gd name="T59"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104">
                    <a:moveTo>
                      <a:pt x="9" y="60"/>
                    </a:moveTo>
                    <a:lnTo>
                      <a:pt x="13" y="66"/>
                    </a:lnTo>
                    <a:lnTo>
                      <a:pt x="18" y="72"/>
                    </a:lnTo>
                    <a:lnTo>
                      <a:pt x="25" y="80"/>
                    </a:lnTo>
                    <a:lnTo>
                      <a:pt x="33" y="87"/>
                    </a:lnTo>
                    <a:lnTo>
                      <a:pt x="40" y="93"/>
                    </a:lnTo>
                    <a:lnTo>
                      <a:pt x="49" y="99"/>
                    </a:lnTo>
                    <a:lnTo>
                      <a:pt x="58" y="102"/>
                    </a:lnTo>
                    <a:lnTo>
                      <a:pt x="68" y="104"/>
                    </a:lnTo>
                    <a:lnTo>
                      <a:pt x="82" y="78"/>
                    </a:lnTo>
                    <a:lnTo>
                      <a:pt x="81" y="78"/>
                    </a:lnTo>
                    <a:lnTo>
                      <a:pt x="76" y="78"/>
                    </a:lnTo>
                    <a:lnTo>
                      <a:pt x="69" y="77"/>
                    </a:lnTo>
                    <a:lnTo>
                      <a:pt x="61" y="74"/>
                    </a:lnTo>
                    <a:lnTo>
                      <a:pt x="51" y="70"/>
                    </a:lnTo>
                    <a:lnTo>
                      <a:pt x="40" y="63"/>
                    </a:lnTo>
                    <a:lnTo>
                      <a:pt x="30" y="54"/>
                    </a:lnTo>
                    <a:lnTo>
                      <a:pt x="20" y="42"/>
                    </a:lnTo>
                    <a:lnTo>
                      <a:pt x="16" y="33"/>
                    </a:lnTo>
                    <a:lnTo>
                      <a:pt x="13" y="25"/>
                    </a:lnTo>
                    <a:lnTo>
                      <a:pt x="13" y="13"/>
                    </a:lnTo>
                    <a:lnTo>
                      <a:pt x="19" y="0"/>
                    </a:lnTo>
                    <a:lnTo>
                      <a:pt x="18" y="1"/>
                    </a:lnTo>
                    <a:lnTo>
                      <a:pt x="14" y="4"/>
                    </a:lnTo>
                    <a:lnTo>
                      <a:pt x="9" y="8"/>
                    </a:lnTo>
                    <a:lnTo>
                      <a:pt x="5" y="15"/>
                    </a:lnTo>
                    <a:lnTo>
                      <a:pt x="2" y="22"/>
                    </a:lnTo>
                    <a:lnTo>
                      <a:pt x="0" y="33"/>
                    </a:lnTo>
                    <a:lnTo>
                      <a:pt x="3" y="46"/>
                    </a:lnTo>
                    <a:lnTo>
                      <a:pt x="9" y="6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0" name="Freeform 340"/>
              <p:cNvSpPr>
                <a:spLocks/>
              </p:cNvSpPr>
              <p:nvPr/>
            </p:nvSpPr>
            <p:spPr bwMode="auto">
              <a:xfrm>
                <a:off x="8400" y="1732"/>
                <a:ext cx="237" cy="151"/>
              </a:xfrm>
              <a:custGeom>
                <a:avLst/>
                <a:gdLst>
                  <a:gd name="T0" fmla="*/ 74 w 237"/>
                  <a:gd name="T1" fmla="*/ 47 h 151"/>
                  <a:gd name="T2" fmla="*/ 31 w 237"/>
                  <a:gd name="T3" fmla="*/ 37 h 151"/>
                  <a:gd name="T4" fmla="*/ 0 w 237"/>
                  <a:gd name="T5" fmla="*/ 61 h 151"/>
                  <a:gd name="T6" fmla="*/ 130 w 237"/>
                  <a:gd name="T7" fmla="*/ 103 h 151"/>
                  <a:gd name="T8" fmla="*/ 215 w 237"/>
                  <a:gd name="T9" fmla="*/ 151 h 151"/>
                  <a:gd name="T10" fmla="*/ 230 w 237"/>
                  <a:gd name="T11" fmla="*/ 149 h 151"/>
                  <a:gd name="T12" fmla="*/ 237 w 237"/>
                  <a:gd name="T13" fmla="*/ 140 h 151"/>
                  <a:gd name="T14" fmla="*/ 237 w 237"/>
                  <a:gd name="T15" fmla="*/ 130 h 151"/>
                  <a:gd name="T16" fmla="*/ 236 w 237"/>
                  <a:gd name="T17" fmla="*/ 125 h 151"/>
                  <a:gd name="T18" fmla="*/ 139 w 237"/>
                  <a:gd name="T19" fmla="*/ 67 h 151"/>
                  <a:gd name="T20" fmla="*/ 75 w 237"/>
                  <a:gd name="T21" fmla="*/ 0 h 151"/>
                  <a:gd name="T22" fmla="*/ 48 w 237"/>
                  <a:gd name="T23" fmla="*/ 22 h 151"/>
                  <a:gd name="T24" fmla="*/ 74 w 237"/>
                  <a:gd name="T25" fmla="*/ 4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151">
                    <a:moveTo>
                      <a:pt x="74" y="47"/>
                    </a:moveTo>
                    <a:lnTo>
                      <a:pt x="31" y="37"/>
                    </a:lnTo>
                    <a:lnTo>
                      <a:pt x="0" y="61"/>
                    </a:lnTo>
                    <a:lnTo>
                      <a:pt x="130" y="103"/>
                    </a:lnTo>
                    <a:lnTo>
                      <a:pt x="215" y="151"/>
                    </a:lnTo>
                    <a:lnTo>
                      <a:pt x="230" y="149"/>
                    </a:lnTo>
                    <a:lnTo>
                      <a:pt x="237" y="140"/>
                    </a:lnTo>
                    <a:lnTo>
                      <a:pt x="237" y="130"/>
                    </a:lnTo>
                    <a:lnTo>
                      <a:pt x="236" y="125"/>
                    </a:lnTo>
                    <a:lnTo>
                      <a:pt x="139" y="67"/>
                    </a:lnTo>
                    <a:lnTo>
                      <a:pt x="75" y="0"/>
                    </a:lnTo>
                    <a:lnTo>
                      <a:pt x="48" y="22"/>
                    </a:lnTo>
                    <a:lnTo>
                      <a:pt x="74" y="4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1" name="Freeform 341"/>
              <p:cNvSpPr>
                <a:spLocks/>
              </p:cNvSpPr>
              <p:nvPr/>
            </p:nvSpPr>
            <p:spPr bwMode="auto">
              <a:xfrm>
                <a:off x="7860" y="1375"/>
                <a:ext cx="198" cy="183"/>
              </a:xfrm>
              <a:custGeom>
                <a:avLst/>
                <a:gdLst>
                  <a:gd name="T0" fmla="*/ 0 w 198"/>
                  <a:gd name="T1" fmla="*/ 173 h 183"/>
                  <a:gd name="T2" fmla="*/ 182 w 198"/>
                  <a:gd name="T3" fmla="*/ 0 h 183"/>
                  <a:gd name="T4" fmla="*/ 198 w 198"/>
                  <a:gd name="T5" fmla="*/ 16 h 183"/>
                  <a:gd name="T6" fmla="*/ 24 w 198"/>
                  <a:gd name="T7" fmla="*/ 183 h 183"/>
                  <a:gd name="T8" fmla="*/ 0 w 198"/>
                  <a:gd name="T9" fmla="*/ 173 h 183"/>
                </a:gdLst>
                <a:ahLst/>
                <a:cxnLst>
                  <a:cxn ang="0">
                    <a:pos x="T0" y="T1"/>
                  </a:cxn>
                  <a:cxn ang="0">
                    <a:pos x="T2" y="T3"/>
                  </a:cxn>
                  <a:cxn ang="0">
                    <a:pos x="T4" y="T5"/>
                  </a:cxn>
                  <a:cxn ang="0">
                    <a:pos x="T6" y="T7"/>
                  </a:cxn>
                  <a:cxn ang="0">
                    <a:pos x="T8" y="T9"/>
                  </a:cxn>
                </a:cxnLst>
                <a:rect l="0" t="0" r="r" b="b"/>
                <a:pathLst>
                  <a:path w="198" h="183">
                    <a:moveTo>
                      <a:pt x="0" y="173"/>
                    </a:moveTo>
                    <a:lnTo>
                      <a:pt x="182" y="0"/>
                    </a:lnTo>
                    <a:lnTo>
                      <a:pt x="198" y="16"/>
                    </a:lnTo>
                    <a:lnTo>
                      <a:pt x="24" y="183"/>
                    </a:lnTo>
                    <a:lnTo>
                      <a:pt x="0" y="173"/>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2" name="Freeform 342"/>
              <p:cNvSpPr>
                <a:spLocks/>
              </p:cNvSpPr>
              <p:nvPr/>
            </p:nvSpPr>
            <p:spPr bwMode="auto">
              <a:xfrm>
                <a:off x="8094" y="1527"/>
                <a:ext cx="206" cy="167"/>
              </a:xfrm>
              <a:custGeom>
                <a:avLst/>
                <a:gdLst>
                  <a:gd name="T0" fmla="*/ 0 w 206"/>
                  <a:gd name="T1" fmla="*/ 154 h 167"/>
                  <a:gd name="T2" fmla="*/ 191 w 206"/>
                  <a:gd name="T3" fmla="*/ 0 h 167"/>
                  <a:gd name="T4" fmla="*/ 206 w 206"/>
                  <a:gd name="T5" fmla="*/ 15 h 167"/>
                  <a:gd name="T6" fmla="*/ 20 w 206"/>
                  <a:gd name="T7" fmla="*/ 167 h 167"/>
                  <a:gd name="T8" fmla="*/ 0 w 206"/>
                  <a:gd name="T9" fmla="*/ 154 h 167"/>
                </a:gdLst>
                <a:ahLst/>
                <a:cxnLst>
                  <a:cxn ang="0">
                    <a:pos x="T0" y="T1"/>
                  </a:cxn>
                  <a:cxn ang="0">
                    <a:pos x="T2" y="T3"/>
                  </a:cxn>
                  <a:cxn ang="0">
                    <a:pos x="T4" y="T5"/>
                  </a:cxn>
                  <a:cxn ang="0">
                    <a:pos x="T6" y="T7"/>
                  </a:cxn>
                  <a:cxn ang="0">
                    <a:pos x="T8" y="T9"/>
                  </a:cxn>
                </a:cxnLst>
                <a:rect l="0" t="0" r="r" b="b"/>
                <a:pathLst>
                  <a:path w="206" h="167">
                    <a:moveTo>
                      <a:pt x="0" y="154"/>
                    </a:moveTo>
                    <a:lnTo>
                      <a:pt x="191" y="0"/>
                    </a:lnTo>
                    <a:lnTo>
                      <a:pt x="206" y="15"/>
                    </a:lnTo>
                    <a:lnTo>
                      <a:pt x="20" y="167"/>
                    </a:lnTo>
                    <a:lnTo>
                      <a:pt x="0" y="15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3" name="Freeform 343"/>
              <p:cNvSpPr>
                <a:spLocks/>
              </p:cNvSpPr>
              <p:nvPr/>
            </p:nvSpPr>
            <p:spPr bwMode="auto">
              <a:xfrm>
                <a:off x="8587" y="1964"/>
                <a:ext cx="190" cy="149"/>
              </a:xfrm>
              <a:custGeom>
                <a:avLst/>
                <a:gdLst>
                  <a:gd name="T0" fmla="*/ 0 w 190"/>
                  <a:gd name="T1" fmla="*/ 54 h 149"/>
                  <a:gd name="T2" fmla="*/ 119 w 190"/>
                  <a:gd name="T3" fmla="*/ 0 h 149"/>
                  <a:gd name="T4" fmla="*/ 70 w 190"/>
                  <a:gd name="T5" fmla="*/ 57 h 149"/>
                  <a:gd name="T6" fmla="*/ 143 w 190"/>
                  <a:gd name="T7" fmla="*/ 23 h 149"/>
                  <a:gd name="T8" fmla="*/ 92 w 190"/>
                  <a:gd name="T9" fmla="*/ 76 h 149"/>
                  <a:gd name="T10" fmla="*/ 169 w 190"/>
                  <a:gd name="T11" fmla="*/ 43 h 149"/>
                  <a:gd name="T12" fmla="*/ 122 w 190"/>
                  <a:gd name="T13" fmla="*/ 106 h 149"/>
                  <a:gd name="T14" fmla="*/ 190 w 190"/>
                  <a:gd name="T15" fmla="*/ 70 h 149"/>
                  <a:gd name="T16" fmla="*/ 131 w 190"/>
                  <a:gd name="T17" fmla="*/ 149 h 149"/>
                  <a:gd name="T18" fmla="*/ 0 w 190"/>
                  <a:gd name="T19"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49">
                    <a:moveTo>
                      <a:pt x="0" y="54"/>
                    </a:moveTo>
                    <a:lnTo>
                      <a:pt x="119" y="0"/>
                    </a:lnTo>
                    <a:lnTo>
                      <a:pt x="70" y="57"/>
                    </a:lnTo>
                    <a:lnTo>
                      <a:pt x="143" y="23"/>
                    </a:lnTo>
                    <a:lnTo>
                      <a:pt x="92" y="76"/>
                    </a:lnTo>
                    <a:lnTo>
                      <a:pt x="169" y="43"/>
                    </a:lnTo>
                    <a:lnTo>
                      <a:pt x="122" y="106"/>
                    </a:lnTo>
                    <a:lnTo>
                      <a:pt x="190" y="70"/>
                    </a:lnTo>
                    <a:lnTo>
                      <a:pt x="131" y="149"/>
                    </a:lnTo>
                    <a:lnTo>
                      <a:pt x="0" y="5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4" name="Freeform 344"/>
              <p:cNvSpPr>
                <a:spLocks/>
              </p:cNvSpPr>
              <p:nvPr/>
            </p:nvSpPr>
            <p:spPr bwMode="auto">
              <a:xfrm>
                <a:off x="8447" y="1895"/>
                <a:ext cx="80" cy="72"/>
              </a:xfrm>
              <a:custGeom>
                <a:avLst/>
                <a:gdLst>
                  <a:gd name="T0" fmla="*/ 0 w 80"/>
                  <a:gd name="T1" fmla="*/ 71 h 72"/>
                  <a:gd name="T2" fmla="*/ 37 w 80"/>
                  <a:gd name="T3" fmla="*/ 30 h 72"/>
                  <a:gd name="T4" fmla="*/ 72 w 80"/>
                  <a:gd name="T5" fmla="*/ 0 h 72"/>
                  <a:gd name="T6" fmla="*/ 80 w 80"/>
                  <a:gd name="T7" fmla="*/ 19 h 72"/>
                  <a:gd name="T8" fmla="*/ 49 w 80"/>
                  <a:gd name="T9" fmla="*/ 44 h 72"/>
                  <a:gd name="T10" fmla="*/ 25 w 80"/>
                  <a:gd name="T11" fmla="*/ 72 h 72"/>
                  <a:gd name="T12" fmla="*/ 0 w 80"/>
                  <a:gd name="T13" fmla="*/ 71 h 72"/>
                </a:gdLst>
                <a:ahLst/>
                <a:cxnLst>
                  <a:cxn ang="0">
                    <a:pos x="T0" y="T1"/>
                  </a:cxn>
                  <a:cxn ang="0">
                    <a:pos x="T2" y="T3"/>
                  </a:cxn>
                  <a:cxn ang="0">
                    <a:pos x="T4" y="T5"/>
                  </a:cxn>
                  <a:cxn ang="0">
                    <a:pos x="T6" y="T7"/>
                  </a:cxn>
                  <a:cxn ang="0">
                    <a:pos x="T8" y="T9"/>
                  </a:cxn>
                  <a:cxn ang="0">
                    <a:pos x="T10" y="T11"/>
                  </a:cxn>
                  <a:cxn ang="0">
                    <a:pos x="T12" y="T13"/>
                  </a:cxn>
                </a:cxnLst>
                <a:rect l="0" t="0" r="r" b="b"/>
                <a:pathLst>
                  <a:path w="80" h="72">
                    <a:moveTo>
                      <a:pt x="0" y="71"/>
                    </a:moveTo>
                    <a:lnTo>
                      <a:pt x="37" y="30"/>
                    </a:lnTo>
                    <a:lnTo>
                      <a:pt x="72" y="0"/>
                    </a:lnTo>
                    <a:lnTo>
                      <a:pt x="80" y="19"/>
                    </a:lnTo>
                    <a:lnTo>
                      <a:pt x="49" y="44"/>
                    </a:lnTo>
                    <a:lnTo>
                      <a:pt x="25" y="72"/>
                    </a:lnTo>
                    <a:lnTo>
                      <a:pt x="0" y="71"/>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5" name="Freeform 345"/>
              <p:cNvSpPr>
                <a:spLocks/>
              </p:cNvSpPr>
              <p:nvPr/>
            </p:nvSpPr>
            <p:spPr bwMode="auto">
              <a:xfrm>
                <a:off x="8523" y="1986"/>
                <a:ext cx="34" cy="40"/>
              </a:xfrm>
              <a:custGeom>
                <a:avLst/>
                <a:gdLst>
                  <a:gd name="T0" fmla="*/ 0 w 34"/>
                  <a:gd name="T1" fmla="*/ 24 h 40"/>
                  <a:gd name="T2" fmla="*/ 26 w 34"/>
                  <a:gd name="T3" fmla="*/ 0 h 40"/>
                  <a:gd name="T4" fmla="*/ 34 w 34"/>
                  <a:gd name="T5" fmla="*/ 19 h 40"/>
                  <a:gd name="T6" fmla="*/ 10 w 34"/>
                  <a:gd name="T7" fmla="*/ 40 h 40"/>
                  <a:gd name="T8" fmla="*/ 0 w 34"/>
                  <a:gd name="T9" fmla="*/ 24 h 40"/>
                </a:gdLst>
                <a:ahLst/>
                <a:cxnLst>
                  <a:cxn ang="0">
                    <a:pos x="T0" y="T1"/>
                  </a:cxn>
                  <a:cxn ang="0">
                    <a:pos x="T2" y="T3"/>
                  </a:cxn>
                  <a:cxn ang="0">
                    <a:pos x="T4" y="T5"/>
                  </a:cxn>
                  <a:cxn ang="0">
                    <a:pos x="T6" y="T7"/>
                  </a:cxn>
                  <a:cxn ang="0">
                    <a:pos x="T8" y="T9"/>
                  </a:cxn>
                </a:cxnLst>
                <a:rect l="0" t="0" r="r" b="b"/>
                <a:pathLst>
                  <a:path w="34" h="40">
                    <a:moveTo>
                      <a:pt x="0" y="24"/>
                    </a:moveTo>
                    <a:lnTo>
                      <a:pt x="26" y="0"/>
                    </a:lnTo>
                    <a:lnTo>
                      <a:pt x="34" y="19"/>
                    </a:lnTo>
                    <a:lnTo>
                      <a:pt x="10" y="40"/>
                    </a:lnTo>
                    <a:lnTo>
                      <a:pt x="0" y="24"/>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6" name="Freeform 346"/>
              <p:cNvSpPr>
                <a:spLocks/>
              </p:cNvSpPr>
              <p:nvPr/>
            </p:nvSpPr>
            <p:spPr bwMode="auto">
              <a:xfrm>
                <a:off x="8557" y="1865"/>
                <a:ext cx="75" cy="145"/>
              </a:xfrm>
              <a:custGeom>
                <a:avLst/>
                <a:gdLst>
                  <a:gd name="T0" fmla="*/ 59 w 75"/>
                  <a:gd name="T1" fmla="*/ 0 h 145"/>
                  <a:gd name="T2" fmla="*/ 0 w 75"/>
                  <a:gd name="T3" fmla="*/ 101 h 145"/>
                  <a:gd name="T4" fmla="*/ 21 w 75"/>
                  <a:gd name="T5" fmla="*/ 145 h 145"/>
                  <a:gd name="T6" fmla="*/ 75 w 75"/>
                  <a:gd name="T7" fmla="*/ 14 h 145"/>
                  <a:gd name="T8" fmla="*/ 59 w 75"/>
                  <a:gd name="T9" fmla="*/ 0 h 145"/>
                </a:gdLst>
                <a:ahLst/>
                <a:cxnLst>
                  <a:cxn ang="0">
                    <a:pos x="T0" y="T1"/>
                  </a:cxn>
                  <a:cxn ang="0">
                    <a:pos x="T2" y="T3"/>
                  </a:cxn>
                  <a:cxn ang="0">
                    <a:pos x="T4" y="T5"/>
                  </a:cxn>
                  <a:cxn ang="0">
                    <a:pos x="T6" y="T7"/>
                  </a:cxn>
                  <a:cxn ang="0">
                    <a:pos x="T8" y="T9"/>
                  </a:cxn>
                </a:cxnLst>
                <a:rect l="0" t="0" r="r" b="b"/>
                <a:pathLst>
                  <a:path w="75" h="145">
                    <a:moveTo>
                      <a:pt x="59" y="0"/>
                    </a:moveTo>
                    <a:lnTo>
                      <a:pt x="0" y="101"/>
                    </a:lnTo>
                    <a:lnTo>
                      <a:pt x="21" y="145"/>
                    </a:lnTo>
                    <a:lnTo>
                      <a:pt x="75" y="14"/>
                    </a:lnTo>
                    <a:lnTo>
                      <a:pt x="59"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7" name="Freeform 347"/>
              <p:cNvSpPr>
                <a:spLocks/>
              </p:cNvSpPr>
              <p:nvPr/>
            </p:nvSpPr>
            <p:spPr bwMode="auto">
              <a:xfrm>
                <a:off x="7867" y="1497"/>
                <a:ext cx="9" cy="9"/>
              </a:xfrm>
              <a:custGeom>
                <a:avLst/>
                <a:gdLst>
                  <a:gd name="T0" fmla="*/ 5 w 9"/>
                  <a:gd name="T1" fmla="*/ 9 h 9"/>
                  <a:gd name="T2" fmla="*/ 6 w 9"/>
                  <a:gd name="T3" fmla="*/ 9 h 9"/>
                  <a:gd name="T4" fmla="*/ 8 w 9"/>
                  <a:gd name="T5" fmla="*/ 8 h 9"/>
                  <a:gd name="T6" fmla="*/ 9 w 9"/>
                  <a:gd name="T7" fmla="*/ 6 h 9"/>
                  <a:gd name="T8" fmla="*/ 9 w 9"/>
                  <a:gd name="T9" fmla="*/ 5 h 9"/>
                  <a:gd name="T10" fmla="*/ 9 w 9"/>
                  <a:gd name="T11" fmla="*/ 4 h 9"/>
                  <a:gd name="T12" fmla="*/ 8 w 9"/>
                  <a:gd name="T13" fmla="*/ 1 h 9"/>
                  <a:gd name="T14" fmla="*/ 6 w 9"/>
                  <a:gd name="T15" fmla="*/ 0 h 9"/>
                  <a:gd name="T16" fmla="*/ 5 w 9"/>
                  <a:gd name="T17" fmla="*/ 0 h 9"/>
                  <a:gd name="T18" fmla="*/ 4 w 9"/>
                  <a:gd name="T19" fmla="*/ 0 h 9"/>
                  <a:gd name="T20" fmla="*/ 2 w 9"/>
                  <a:gd name="T21" fmla="*/ 1 h 9"/>
                  <a:gd name="T22" fmla="*/ 0 w 9"/>
                  <a:gd name="T23" fmla="*/ 4 h 9"/>
                  <a:gd name="T24" fmla="*/ 0 w 9"/>
                  <a:gd name="T25" fmla="*/ 5 h 9"/>
                  <a:gd name="T26" fmla="*/ 0 w 9"/>
                  <a:gd name="T27" fmla="*/ 6 h 9"/>
                  <a:gd name="T28" fmla="*/ 2 w 9"/>
                  <a:gd name="T29" fmla="*/ 8 h 9"/>
                  <a:gd name="T30" fmla="*/ 4 w 9"/>
                  <a:gd name="T31" fmla="*/ 9 h 9"/>
                  <a:gd name="T32" fmla="*/ 5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5" y="9"/>
                    </a:moveTo>
                    <a:lnTo>
                      <a:pt x="6" y="9"/>
                    </a:lnTo>
                    <a:lnTo>
                      <a:pt x="8" y="8"/>
                    </a:lnTo>
                    <a:lnTo>
                      <a:pt x="9" y="6"/>
                    </a:lnTo>
                    <a:lnTo>
                      <a:pt x="9" y="5"/>
                    </a:lnTo>
                    <a:lnTo>
                      <a:pt x="9" y="4"/>
                    </a:lnTo>
                    <a:lnTo>
                      <a:pt x="8" y="1"/>
                    </a:lnTo>
                    <a:lnTo>
                      <a:pt x="6" y="0"/>
                    </a:lnTo>
                    <a:lnTo>
                      <a:pt x="5" y="0"/>
                    </a:lnTo>
                    <a:lnTo>
                      <a:pt x="4" y="0"/>
                    </a:lnTo>
                    <a:lnTo>
                      <a:pt x="2" y="1"/>
                    </a:lnTo>
                    <a:lnTo>
                      <a:pt x="0" y="4"/>
                    </a:lnTo>
                    <a:lnTo>
                      <a:pt x="0" y="5"/>
                    </a:lnTo>
                    <a:lnTo>
                      <a:pt x="0" y="6"/>
                    </a:lnTo>
                    <a:lnTo>
                      <a:pt x="2" y="8"/>
                    </a:lnTo>
                    <a:lnTo>
                      <a:pt x="4" y="9"/>
                    </a:lnTo>
                    <a:lnTo>
                      <a:pt x="5"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8" name="Freeform 348"/>
              <p:cNvSpPr>
                <a:spLocks/>
              </p:cNvSpPr>
              <p:nvPr/>
            </p:nvSpPr>
            <p:spPr bwMode="auto">
              <a:xfrm>
                <a:off x="7965" y="1409"/>
                <a:ext cx="8" cy="7"/>
              </a:xfrm>
              <a:custGeom>
                <a:avLst/>
                <a:gdLst>
                  <a:gd name="T0" fmla="*/ 4 w 8"/>
                  <a:gd name="T1" fmla="*/ 7 h 7"/>
                  <a:gd name="T2" fmla="*/ 5 w 8"/>
                  <a:gd name="T3" fmla="*/ 7 h 7"/>
                  <a:gd name="T4" fmla="*/ 7 w 8"/>
                  <a:gd name="T5" fmla="*/ 6 h 7"/>
                  <a:gd name="T6" fmla="*/ 8 w 8"/>
                  <a:gd name="T7" fmla="*/ 5 h 7"/>
                  <a:gd name="T8" fmla="*/ 8 w 8"/>
                  <a:gd name="T9" fmla="*/ 4 h 7"/>
                  <a:gd name="T10" fmla="*/ 8 w 8"/>
                  <a:gd name="T11" fmla="*/ 2 h 7"/>
                  <a:gd name="T12" fmla="*/ 7 w 8"/>
                  <a:gd name="T13" fmla="*/ 1 h 7"/>
                  <a:gd name="T14" fmla="*/ 5 w 8"/>
                  <a:gd name="T15" fmla="*/ 0 h 7"/>
                  <a:gd name="T16" fmla="*/ 4 w 8"/>
                  <a:gd name="T17" fmla="*/ 0 h 7"/>
                  <a:gd name="T18" fmla="*/ 2 w 8"/>
                  <a:gd name="T19" fmla="*/ 0 h 7"/>
                  <a:gd name="T20" fmla="*/ 1 w 8"/>
                  <a:gd name="T21" fmla="*/ 1 h 7"/>
                  <a:gd name="T22" fmla="*/ 0 w 8"/>
                  <a:gd name="T23" fmla="*/ 2 h 7"/>
                  <a:gd name="T24" fmla="*/ 0 w 8"/>
                  <a:gd name="T25" fmla="*/ 4 h 7"/>
                  <a:gd name="T26" fmla="*/ 0 w 8"/>
                  <a:gd name="T27" fmla="*/ 5 h 7"/>
                  <a:gd name="T28" fmla="*/ 1 w 8"/>
                  <a:gd name="T29" fmla="*/ 6 h 7"/>
                  <a:gd name="T30" fmla="*/ 2 w 8"/>
                  <a:gd name="T31" fmla="*/ 7 h 7"/>
                  <a:gd name="T32" fmla="*/ 4 w 8"/>
                  <a:gd name="T3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7">
                    <a:moveTo>
                      <a:pt x="4" y="7"/>
                    </a:moveTo>
                    <a:lnTo>
                      <a:pt x="5" y="7"/>
                    </a:lnTo>
                    <a:lnTo>
                      <a:pt x="7" y="6"/>
                    </a:lnTo>
                    <a:lnTo>
                      <a:pt x="8" y="5"/>
                    </a:lnTo>
                    <a:lnTo>
                      <a:pt x="8" y="4"/>
                    </a:lnTo>
                    <a:lnTo>
                      <a:pt x="8" y="2"/>
                    </a:lnTo>
                    <a:lnTo>
                      <a:pt x="7" y="1"/>
                    </a:lnTo>
                    <a:lnTo>
                      <a:pt x="5" y="0"/>
                    </a:lnTo>
                    <a:lnTo>
                      <a:pt x="4" y="0"/>
                    </a:lnTo>
                    <a:lnTo>
                      <a:pt x="2" y="0"/>
                    </a:lnTo>
                    <a:lnTo>
                      <a:pt x="1" y="1"/>
                    </a:lnTo>
                    <a:lnTo>
                      <a:pt x="0" y="2"/>
                    </a:lnTo>
                    <a:lnTo>
                      <a:pt x="0" y="4"/>
                    </a:lnTo>
                    <a:lnTo>
                      <a:pt x="0" y="5"/>
                    </a:lnTo>
                    <a:lnTo>
                      <a:pt x="1" y="6"/>
                    </a:lnTo>
                    <a:lnTo>
                      <a:pt x="2" y="7"/>
                    </a:lnTo>
                    <a:lnTo>
                      <a:pt x="4" y="7"/>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9" name="Freeform 349"/>
              <p:cNvSpPr>
                <a:spLocks/>
              </p:cNvSpPr>
              <p:nvPr/>
            </p:nvSpPr>
            <p:spPr bwMode="auto">
              <a:xfrm>
                <a:off x="7945" y="1539"/>
                <a:ext cx="9" cy="8"/>
              </a:xfrm>
              <a:custGeom>
                <a:avLst/>
                <a:gdLst>
                  <a:gd name="T0" fmla="*/ 4 w 9"/>
                  <a:gd name="T1" fmla="*/ 8 h 8"/>
                  <a:gd name="T2" fmla="*/ 5 w 9"/>
                  <a:gd name="T3" fmla="*/ 8 h 8"/>
                  <a:gd name="T4" fmla="*/ 8 w 9"/>
                  <a:gd name="T5" fmla="*/ 7 h 8"/>
                  <a:gd name="T6" fmla="*/ 9 w 9"/>
                  <a:gd name="T7" fmla="*/ 6 h 8"/>
                  <a:gd name="T8" fmla="*/ 9 w 9"/>
                  <a:gd name="T9" fmla="*/ 4 h 8"/>
                  <a:gd name="T10" fmla="*/ 9 w 9"/>
                  <a:gd name="T11" fmla="*/ 3 h 8"/>
                  <a:gd name="T12" fmla="*/ 8 w 9"/>
                  <a:gd name="T13" fmla="*/ 1 h 8"/>
                  <a:gd name="T14" fmla="*/ 5 w 9"/>
                  <a:gd name="T15" fmla="*/ 0 h 8"/>
                  <a:gd name="T16" fmla="*/ 4 w 9"/>
                  <a:gd name="T17" fmla="*/ 0 h 8"/>
                  <a:gd name="T18" fmla="*/ 3 w 9"/>
                  <a:gd name="T19" fmla="*/ 0 h 8"/>
                  <a:gd name="T20" fmla="*/ 1 w 9"/>
                  <a:gd name="T21" fmla="*/ 1 h 8"/>
                  <a:gd name="T22" fmla="*/ 0 w 9"/>
                  <a:gd name="T23" fmla="*/ 3 h 8"/>
                  <a:gd name="T24" fmla="*/ 0 w 9"/>
                  <a:gd name="T25" fmla="*/ 4 h 8"/>
                  <a:gd name="T26" fmla="*/ 0 w 9"/>
                  <a:gd name="T27" fmla="*/ 6 h 8"/>
                  <a:gd name="T28" fmla="*/ 1 w 9"/>
                  <a:gd name="T29" fmla="*/ 7 h 8"/>
                  <a:gd name="T30" fmla="*/ 3 w 9"/>
                  <a:gd name="T31" fmla="*/ 8 h 8"/>
                  <a:gd name="T32" fmla="*/ 4 w 9"/>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4" y="8"/>
                    </a:moveTo>
                    <a:lnTo>
                      <a:pt x="5" y="8"/>
                    </a:lnTo>
                    <a:lnTo>
                      <a:pt x="8" y="7"/>
                    </a:lnTo>
                    <a:lnTo>
                      <a:pt x="9" y="6"/>
                    </a:lnTo>
                    <a:lnTo>
                      <a:pt x="9" y="4"/>
                    </a:lnTo>
                    <a:lnTo>
                      <a:pt x="9" y="3"/>
                    </a:lnTo>
                    <a:lnTo>
                      <a:pt x="8" y="1"/>
                    </a:lnTo>
                    <a:lnTo>
                      <a:pt x="5" y="0"/>
                    </a:lnTo>
                    <a:lnTo>
                      <a:pt x="4" y="0"/>
                    </a:lnTo>
                    <a:lnTo>
                      <a:pt x="3" y="0"/>
                    </a:lnTo>
                    <a:lnTo>
                      <a:pt x="1" y="1"/>
                    </a:lnTo>
                    <a:lnTo>
                      <a:pt x="0" y="3"/>
                    </a:lnTo>
                    <a:lnTo>
                      <a:pt x="0" y="4"/>
                    </a:lnTo>
                    <a:lnTo>
                      <a:pt x="0" y="6"/>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0" name="Freeform 350"/>
              <p:cNvSpPr>
                <a:spLocks/>
              </p:cNvSpPr>
              <p:nvPr/>
            </p:nvSpPr>
            <p:spPr bwMode="auto">
              <a:xfrm>
                <a:off x="8028" y="1454"/>
                <a:ext cx="8" cy="9"/>
              </a:xfrm>
              <a:custGeom>
                <a:avLst/>
                <a:gdLst>
                  <a:gd name="T0" fmla="*/ 4 w 8"/>
                  <a:gd name="T1" fmla="*/ 9 h 9"/>
                  <a:gd name="T2" fmla="*/ 6 w 8"/>
                  <a:gd name="T3" fmla="*/ 9 h 9"/>
                  <a:gd name="T4" fmla="*/ 7 w 8"/>
                  <a:gd name="T5" fmla="*/ 8 h 9"/>
                  <a:gd name="T6" fmla="*/ 8 w 8"/>
                  <a:gd name="T7" fmla="*/ 6 h 9"/>
                  <a:gd name="T8" fmla="*/ 8 w 8"/>
                  <a:gd name="T9" fmla="*/ 5 h 9"/>
                  <a:gd name="T10" fmla="*/ 8 w 8"/>
                  <a:gd name="T11" fmla="*/ 3 h 9"/>
                  <a:gd name="T12" fmla="*/ 7 w 8"/>
                  <a:gd name="T13" fmla="*/ 1 h 9"/>
                  <a:gd name="T14" fmla="*/ 6 w 8"/>
                  <a:gd name="T15" fmla="*/ 0 h 9"/>
                  <a:gd name="T16" fmla="*/ 4 w 8"/>
                  <a:gd name="T17" fmla="*/ 0 h 9"/>
                  <a:gd name="T18" fmla="*/ 2 w 8"/>
                  <a:gd name="T19" fmla="*/ 0 h 9"/>
                  <a:gd name="T20" fmla="*/ 1 w 8"/>
                  <a:gd name="T21" fmla="*/ 1 h 9"/>
                  <a:gd name="T22" fmla="*/ 0 w 8"/>
                  <a:gd name="T23" fmla="*/ 3 h 9"/>
                  <a:gd name="T24" fmla="*/ 0 w 8"/>
                  <a:gd name="T25" fmla="*/ 5 h 9"/>
                  <a:gd name="T26" fmla="*/ 0 w 8"/>
                  <a:gd name="T27" fmla="*/ 6 h 9"/>
                  <a:gd name="T28" fmla="*/ 1 w 8"/>
                  <a:gd name="T29" fmla="*/ 8 h 9"/>
                  <a:gd name="T30" fmla="*/ 2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6" y="9"/>
                    </a:lnTo>
                    <a:lnTo>
                      <a:pt x="7" y="8"/>
                    </a:lnTo>
                    <a:lnTo>
                      <a:pt x="8" y="6"/>
                    </a:lnTo>
                    <a:lnTo>
                      <a:pt x="8" y="5"/>
                    </a:lnTo>
                    <a:lnTo>
                      <a:pt x="8" y="3"/>
                    </a:lnTo>
                    <a:lnTo>
                      <a:pt x="7" y="1"/>
                    </a:lnTo>
                    <a:lnTo>
                      <a:pt x="6" y="0"/>
                    </a:lnTo>
                    <a:lnTo>
                      <a:pt x="4" y="0"/>
                    </a:lnTo>
                    <a:lnTo>
                      <a:pt x="2" y="0"/>
                    </a:lnTo>
                    <a:lnTo>
                      <a:pt x="1" y="1"/>
                    </a:lnTo>
                    <a:lnTo>
                      <a:pt x="0" y="3"/>
                    </a:lnTo>
                    <a:lnTo>
                      <a:pt x="0" y="5"/>
                    </a:lnTo>
                    <a:lnTo>
                      <a:pt x="0" y="6"/>
                    </a:lnTo>
                    <a:lnTo>
                      <a:pt x="1" y="8"/>
                    </a:lnTo>
                    <a:lnTo>
                      <a:pt x="2"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1" name="Freeform 351"/>
              <p:cNvSpPr>
                <a:spLocks/>
              </p:cNvSpPr>
              <p:nvPr/>
            </p:nvSpPr>
            <p:spPr bwMode="auto">
              <a:xfrm>
                <a:off x="8108" y="1627"/>
                <a:ext cx="7" cy="8"/>
              </a:xfrm>
              <a:custGeom>
                <a:avLst/>
                <a:gdLst>
                  <a:gd name="T0" fmla="*/ 4 w 7"/>
                  <a:gd name="T1" fmla="*/ 8 h 8"/>
                  <a:gd name="T2" fmla="*/ 5 w 7"/>
                  <a:gd name="T3" fmla="*/ 8 h 8"/>
                  <a:gd name="T4" fmla="*/ 6 w 7"/>
                  <a:gd name="T5" fmla="*/ 7 h 8"/>
                  <a:gd name="T6" fmla="*/ 7 w 7"/>
                  <a:gd name="T7" fmla="*/ 4 h 8"/>
                  <a:gd name="T8" fmla="*/ 7 w 7"/>
                  <a:gd name="T9" fmla="*/ 3 h 8"/>
                  <a:gd name="T10" fmla="*/ 7 w 7"/>
                  <a:gd name="T11" fmla="*/ 2 h 8"/>
                  <a:gd name="T12" fmla="*/ 6 w 7"/>
                  <a:gd name="T13" fmla="*/ 1 h 8"/>
                  <a:gd name="T14" fmla="*/ 5 w 7"/>
                  <a:gd name="T15" fmla="*/ 0 h 8"/>
                  <a:gd name="T16" fmla="*/ 4 w 7"/>
                  <a:gd name="T17" fmla="*/ 0 h 8"/>
                  <a:gd name="T18" fmla="*/ 3 w 7"/>
                  <a:gd name="T19" fmla="*/ 0 h 8"/>
                  <a:gd name="T20" fmla="*/ 1 w 7"/>
                  <a:gd name="T21" fmla="*/ 1 h 8"/>
                  <a:gd name="T22" fmla="*/ 0 w 7"/>
                  <a:gd name="T23" fmla="*/ 2 h 8"/>
                  <a:gd name="T24" fmla="*/ 0 w 7"/>
                  <a:gd name="T25" fmla="*/ 3 h 8"/>
                  <a:gd name="T26" fmla="*/ 0 w 7"/>
                  <a:gd name="T27" fmla="*/ 4 h 8"/>
                  <a:gd name="T28" fmla="*/ 1 w 7"/>
                  <a:gd name="T29" fmla="*/ 7 h 8"/>
                  <a:gd name="T30" fmla="*/ 3 w 7"/>
                  <a:gd name="T31" fmla="*/ 8 h 8"/>
                  <a:gd name="T32" fmla="*/ 4 w 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8">
                    <a:moveTo>
                      <a:pt x="4" y="8"/>
                    </a:moveTo>
                    <a:lnTo>
                      <a:pt x="5" y="8"/>
                    </a:lnTo>
                    <a:lnTo>
                      <a:pt x="6" y="7"/>
                    </a:lnTo>
                    <a:lnTo>
                      <a:pt x="7" y="4"/>
                    </a:lnTo>
                    <a:lnTo>
                      <a:pt x="7" y="3"/>
                    </a:lnTo>
                    <a:lnTo>
                      <a:pt x="7" y="2"/>
                    </a:lnTo>
                    <a:lnTo>
                      <a:pt x="6" y="1"/>
                    </a:lnTo>
                    <a:lnTo>
                      <a:pt x="5" y="0"/>
                    </a:lnTo>
                    <a:lnTo>
                      <a:pt x="4" y="0"/>
                    </a:lnTo>
                    <a:lnTo>
                      <a:pt x="3" y="0"/>
                    </a:lnTo>
                    <a:lnTo>
                      <a:pt x="1" y="1"/>
                    </a:lnTo>
                    <a:lnTo>
                      <a:pt x="0" y="2"/>
                    </a:lnTo>
                    <a:lnTo>
                      <a:pt x="0" y="3"/>
                    </a:lnTo>
                    <a:lnTo>
                      <a:pt x="0" y="4"/>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2" name="Freeform 352"/>
              <p:cNvSpPr>
                <a:spLocks/>
              </p:cNvSpPr>
              <p:nvPr/>
            </p:nvSpPr>
            <p:spPr bwMode="auto">
              <a:xfrm>
                <a:off x="8206" y="1549"/>
                <a:ext cx="8" cy="9"/>
              </a:xfrm>
              <a:custGeom>
                <a:avLst/>
                <a:gdLst>
                  <a:gd name="T0" fmla="*/ 4 w 8"/>
                  <a:gd name="T1" fmla="*/ 9 h 9"/>
                  <a:gd name="T2" fmla="*/ 6 w 8"/>
                  <a:gd name="T3" fmla="*/ 9 h 9"/>
                  <a:gd name="T4" fmla="*/ 7 w 8"/>
                  <a:gd name="T5" fmla="*/ 8 h 9"/>
                  <a:gd name="T6" fmla="*/ 8 w 8"/>
                  <a:gd name="T7" fmla="*/ 6 h 9"/>
                  <a:gd name="T8" fmla="*/ 8 w 8"/>
                  <a:gd name="T9" fmla="*/ 5 h 9"/>
                  <a:gd name="T10" fmla="*/ 8 w 8"/>
                  <a:gd name="T11" fmla="*/ 4 h 9"/>
                  <a:gd name="T12" fmla="*/ 7 w 8"/>
                  <a:gd name="T13" fmla="*/ 1 h 9"/>
                  <a:gd name="T14" fmla="*/ 6 w 8"/>
                  <a:gd name="T15" fmla="*/ 0 h 9"/>
                  <a:gd name="T16" fmla="*/ 4 w 8"/>
                  <a:gd name="T17" fmla="*/ 0 h 9"/>
                  <a:gd name="T18" fmla="*/ 3 w 8"/>
                  <a:gd name="T19" fmla="*/ 0 h 9"/>
                  <a:gd name="T20" fmla="*/ 1 w 8"/>
                  <a:gd name="T21" fmla="*/ 1 h 9"/>
                  <a:gd name="T22" fmla="*/ 0 w 8"/>
                  <a:gd name="T23" fmla="*/ 4 h 9"/>
                  <a:gd name="T24" fmla="*/ 0 w 8"/>
                  <a:gd name="T25" fmla="*/ 5 h 9"/>
                  <a:gd name="T26" fmla="*/ 0 w 8"/>
                  <a:gd name="T27" fmla="*/ 6 h 9"/>
                  <a:gd name="T28" fmla="*/ 1 w 8"/>
                  <a:gd name="T29" fmla="*/ 8 h 9"/>
                  <a:gd name="T30" fmla="*/ 3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6" y="9"/>
                    </a:lnTo>
                    <a:lnTo>
                      <a:pt x="7" y="8"/>
                    </a:lnTo>
                    <a:lnTo>
                      <a:pt x="8" y="6"/>
                    </a:lnTo>
                    <a:lnTo>
                      <a:pt x="8" y="5"/>
                    </a:lnTo>
                    <a:lnTo>
                      <a:pt x="8" y="4"/>
                    </a:lnTo>
                    <a:lnTo>
                      <a:pt x="7" y="1"/>
                    </a:lnTo>
                    <a:lnTo>
                      <a:pt x="6" y="0"/>
                    </a:lnTo>
                    <a:lnTo>
                      <a:pt x="4" y="0"/>
                    </a:lnTo>
                    <a:lnTo>
                      <a:pt x="3" y="0"/>
                    </a:lnTo>
                    <a:lnTo>
                      <a:pt x="1" y="1"/>
                    </a:lnTo>
                    <a:lnTo>
                      <a:pt x="0" y="4"/>
                    </a:lnTo>
                    <a:lnTo>
                      <a:pt x="0" y="5"/>
                    </a:lnTo>
                    <a:lnTo>
                      <a:pt x="0" y="6"/>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3" name="Freeform 353"/>
              <p:cNvSpPr>
                <a:spLocks/>
              </p:cNvSpPr>
              <p:nvPr/>
            </p:nvSpPr>
            <p:spPr bwMode="auto">
              <a:xfrm>
                <a:off x="8184" y="1665"/>
                <a:ext cx="9" cy="8"/>
              </a:xfrm>
              <a:custGeom>
                <a:avLst/>
                <a:gdLst>
                  <a:gd name="T0" fmla="*/ 5 w 9"/>
                  <a:gd name="T1" fmla="*/ 8 h 8"/>
                  <a:gd name="T2" fmla="*/ 6 w 9"/>
                  <a:gd name="T3" fmla="*/ 8 h 8"/>
                  <a:gd name="T4" fmla="*/ 8 w 9"/>
                  <a:gd name="T5" fmla="*/ 7 h 8"/>
                  <a:gd name="T6" fmla="*/ 9 w 9"/>
                  <a:gd name="T7" fmla="*/ 5 h 8"/>
                  <a:gd name="T8" fmla="*/ 9 w 9"/>
                  <a:gd name="T9" fmla="*/ 4 h 8"/>
                  <a:gd name="T10" fmla="*/ 9 w 9"/>
                  <a:gd name="T11" fmla="*/ 3 h 8"/>
                  <a:gd name="T12" fmla="*/ 8 w 9"/>
                  <a:gd name="T13" fmla="*/ 1 h 8"/>
                  <a:gd name="T14" fmla="*/ 6 w 9"/>
                  <a:gd name="T15" fmla="*/ 0 h 8"/>
                  <a:gd name="T16" fmla="*/ 5 w 9"/>
                  <a:gd name="T17" fmla="*/ 0 h 8"/>
                  <a:gd name="T18" fmla="*/ 3 w 9"/>
                  <a:gd name="T19" fmla="*/ 0 h 8"/>
                  <a:gd name="T20" fmla="*/ 1 w 9"/>
                  <a:gd name="T21" fmla="*/ 1 h 8"/>
                  <a:gd name="T22" fmla="*/ 0 w 9"/>
                  <a:gd name="T23" fmla="*/ 3 h 8"/>
                  <a:gd name="T24" fmla="*/ 0 w 9"/>
                  <a:gd name="T25" fmla="*/ 4 h 8"/>
                  <a:gd name="T26" fmla="*/ 0 w 9"/>
                  <a:gd name="T27" fmla="*/ 5 h 8"/>
                  <a:gd name="T28" fmla="*/ 1 w 9"/>
                  <a:gd name="T29" fmla="*/ 7 h 8"/>
                  <a:gd name="T30" fmla="*/ 3 w 9"/>
                  <a:gd name="T31" fmla="*/ 8 h 8"/>
                  <a:gd name="T32" fmla="*/ 5 w 9"/>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5" y="8"/>
                    </a:moveTo>
                    <a:lnTo>
                      <a:pt x="6" y="8"/>
                    </a:lnTo>
                    <a:lnTo>
                      <a:pt x="8" y="7"/>
                    </a:lnTo>
                    <a:lnTo>
                      <a:pt x="9" y="5"/>
                    </a:lnTo>
                    <a:lnTo>
                      <a:pt x="9" y="4"/>
                    </a:lnTo>
                    <a:lnTo>
                      <a:pt x="9" y="3"/>
                    </a:lnTo>
                    <a:lnTo>
                      <a:pt x="8" y="1"/>
                    </a:lnTo>
                    <a:lnTo>
                      <a:pt x="6" y="0"/>
                    </a:lnTo>
                    <a:lnTo>
                      <a:pt x="5" y="0"/>
                    </a:lnTo>
                    <a:lnTo>
                      <a:pt x="3" y="0"/>
                    </a:lnTo>
                    <a:lnTo>
                      <a:pt x="1" y="1"/>
                    </a:lnTo>
                    <a:lnTo>
                      <a:pt x="0" y="3"/>
                    </a:lnTo>
                    <a:lnTo>
                      <a:pt x="0" y="4"/>
                    </a:lnTo>
                    <a:lnTo>
                      <a:pt x="0" y="5"/>
                    </a:lnTo>
                    <a:lnTo>
                      <a:pt x="1" y="7"/>
                    </a:lnTo>
                    <a:lnTo>
                      <a:pt x="3" y="8"/>
                    </a:lnTo>
                    <a:lnTo>
                      <a:pt x="5"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4" name="Freeform 354"/>
              <p:cNvSpPr>
                <a:spLocks/>
              </p:cNvSpPr>
              <p:nvPr/>
            </p:nvSpPr>
            <p:spPr bwMode="auto">
              <a:xfrm>
                <a:off x="8275" y="1596"/>
                <a:ext cx="9" cy="9"/>
              </a:xfrm>
              <a:custGeom>
                <a:avLst/>
                <a:gdLst>
                  <a:gd name="T0" fmla="*/ 4 w 9"/>
                  <a:gd name="T1" fmla="*/ 9 h 9"/>
                  <a:gd name="T2" fmla="*/ 6 w 9"/>
                  <a:gd name="T3" fmla="*/ 9 h 9"/>
                  <a:gd name="T4" fmla="*/ 8 w 9"/>
                  <a:gd name="T5" fmla="*/ 8 h 9"/>
                  <a:gd name="T6" fmla="*/ 9 w 9"/>
                  <a:gd name="T7" fmla="*/ 5 h 9"/>
                  <a:gd name="T8" fmla="*/ 9 w 9"/>
                  <a:gd name="T9" fmla="*/ 4 h 9"/>
                  <a:gd name="T10" fmla="*/ 9 w 9"/>
                  <a:gd name="T11" fmla="*/ 3 h 9"/>
                  <a:gd name="T12" fmla="*/ 8 w 9"/>
                  <a:gd name="T13" fmla="*/ 1 h 9"/>
                  <a:gd name="T14" fmla="*/ 6 w 9"/>
                  <a:gd name="T15" fmla="*/ 0 h 9"/>
                  <a:gd name="T16" fmla="*/ 4 w 9"/>
                  <a:gd name="T17" fmla="*/ 0 h 9"/>
                  <a:gd name="T18" fmla="*/ 3 w 9"/>
                  <a:gd name="T19" fmla="*/ 0 h 9"/>
                  <a:gd name="T20" fmla="*/ 1 w 9"/>
                  <a:gd name="T21" fmla="*/ 1 h 9"/>
                  <a:gd name="T22" fmla="*/ 0 w 9"/>
                  <a:gd name="T23" fmla="*/ 3 h 9"/>
                  <a:gd name="T24" fmla="*/ 0 w 9"/>
                  <a:gd name="T25" fmla="*/ 4 h 9"/>
                  <a:gd name="T26" fmla="*/ 0 w 9"/>
                  <a:gd name="T27" fmla="*/ 5 h 9"/>
                  <a:gd name="T28" fmla="*/ 1 w 9"/>
                  <a:gd name="T29" fmla="*/ 8 h 9"/>
                  <a:gd name="T30" fmla="*/ 3 w 9"/>
                  <a:gd name="T31" fmla="*/ 9 h 9"/>
                  <a:gd name="T32" fmla="*/ 4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9"/>
                    </a:moveTo>
                    <a:lnTo>
                      <a:pt x="6" y="9"/>
                    </a:lnTo>
                    <a:lnTo>
                      <a:pt x="8" y="8"/>
                    </a:lnTo>
                    <a:lnTo>
                      <a:pt x="9" y="5"/>
                    </a:lnTo>
                    <a:lnTo>
                      <a:pt x="9" y="4"/>
                    </a:lnTo>
                    <a:lnTo>
                      <a:pt x="9" y="3"/>
                    </a:lnTo>
                    <a:lnTo>
                      <a:pt x="8" y="1"/>
                    </a:lnTo>
                    <a:lnTo>
                      <a:pt x="6" y="0"/>
                    </a:lnTo>
                    <a:lnTo>
                      <a:pt x="4" y="0"/>
                    </a:lnTo>
                    <a:lnTo>
                      <a:pt x="3" y="0"/>
                    </a:lnTo>
                    <a:lnTo>
                      <a:pt x="1" y="1"/>
                    </a:lnTo>
                    <a:lnTo>
                      <a:pt x="0" y="3"/>
                    </a:lnTo>
                    <a:lnTo>
                      <a:pt x="0" y="4"/>
                    </a:lnTo>
                    <a:lnTo>
                      <a:pt x="0" y="5"/>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5" name="Freeform 355"/>
              <p:cNvSpPr>
                <a:spLocks/>
              </p:cNvSpPr>
              <p:nvPr/>
            </p:nvSpPr>
            <p:spPr bwMode="auto">
              <a:xfrm>
                <a:off x="8304" y="1725"/>
                <a:ext cx="8" cy="9"/>
              </a:xfrm>
              <a:custGeom>
                <a:avLst/>
                <a:gdLst>
                  <a:gd name="T0" fmla="*/ 4 w 8"/>
                  <a:gd name="T1" fmla="*/ 9 h 9"/>
                  <a:gd name="T2" fmla="*/ 5 w 8"/>
                  <a:gd name="T3" fmla="*/ 9 h 9"/>
                  <a:gd name="T4" fmla="*/ 6 w 8"/>
                  <a:gd name="T5" fmla="*/ 8 h 9"/>
                  <a:gd name="T6" fmla="*/ 8 w 8"/>
                  <a:gd name="T7" fmla="*/ 6 h 9"/>
                  <a:gd name="T8" fmla="*/ 8 w 8"/>
                  <a:gd name="T9" fmla="*/ 5 h 9"/>
                  <a:gd name="T10" fmla="*/ 8 w 8"/>
                  <a:gd name="T11" fmla="*/ 4 h 9"/>
                  <a:gd name="T12" fmla="*/ 6 w 8"/>
                  <a:gd name="T13" fmla="*/ 2 h 9"/>
                  <a:gd name="T14" fmla="*/ 5 w 8"/>
                  <a:gd name="T15" fmla="*/ 0 h 9"/>
                  <a:gd name="T16" fmla="*/ 4 w 8"/>
                  <a:gd name="T17" fmla="*/ 0 h 9"/>
                  <a:gd name="T18" fmla="*/ 3 w 8"/>
                  <a:gd name="T19" fmla="*/ 0 h 9"/>
                  <a:gd name="T20" fmla="*/ 1 w 8"/>
                  <a:gd name="T21" fmla="*/ 2 h 9"/>
                  <a:gd name="T22" fmla="*/ 0 w 8"/>
                  <a:gd name="T23" fmla="*/ 4 h 9"/>
                  <a:gd name="T24" fmla="*/ 0 w 8"/>
                  <a:gd name="T25" fmla="*/ 5 h 9"/>
                  <a:gd name="T26" fmla="*/ 0 w 8"/>
                  <a:gd name="T27" fmla="*/ 6 h 9"/>
                  <a:gd name="T28" fmla="*/ 1 w 8"/>
                  <a:gd name="T29" fmla="*/ 8 h 9"/>
                  <a:gd name="T30" fmla="*/ 3 w 8"/>
                  <a:gd name="T31" fmla="*/ 9 h 9"/>
                  <a:gd name="T32" fmla="*/ 4 w 8"/>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9"/>
                    </a:moveTo>
                    <a:lnTo>
                      <a:pt x="5" y="9"/>
                    </a:lnTo>
                    <a:lnTo>
                      <a:pt x="6" y="8"/>
                    </a:lnTo>
                    <a:lnTo>
                      <a:pt x="8" y="6"/>
                    </a:lnTo>
                    <a:lnTo>
                      <a:pt x="8" y="5"/>
                    </a:lnTo>
                    <a:lnTo>
                      <a:pt x="8" y="4"/>
                    </a:lnTo>
                    <a:lnTo>
                      <a:pt x="6" y="2"/>
                    </a:lnTo>
                    <a:lnTo>
                      <a:pt x="5" y="0"/>
                    </a:lnTo>
                    <a:lnTo>
                      <a:pt x="4" y="0"/>
                    </a:lnTo>
                    <a:lnTo>
                      <a:pt x="3" y="0"/>
                    </a:lnTo>
                    <a:lnTo>
                      <a:pt x="1" y="2"/>
                    </a:lnTo>
                    <a:lnTo>
                      <a:pt x="0" y="4"/>
                    </a:lnTo>
                    <a:lnTo>
                      <a:pt x="0" y="5"/>
                    </a:lnTo>
                    <a:lnTo>
                      <a:pt x="0" y="6"/>
                    </a:lnTo>
                    <a:lnTo>
                      <a:pt x="1" y="8"/>
                    </a:lnTo>
                    <a:lnTo>
                      <a:pt x="3"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6" name="Freeform 356"/>
              <p:cNvSpPr>
                <a:spLocks/>
              </p:cNvSpPr>
              <p:nvPr/>
            </p:nvSpPr>
            <p:spPr bwMode="auto">
              <a:xfrm>
                <a:off x="8384" y="1660"/>
                <a:ext cx="8" cy="8"/>
              </a:xfrm>
              <a:custGeom>
                <a:avLst/>
                <a:gdLst>
                  <a:gd name="T0" fmla="*/ 4 w 8"/>
                  <a:gd name="T1" fmla="*/ 8 h 8"/>
                  <a:gd name="T2" fmla="*/ 5 w 8"/>
                  <a:gd name="T3" fmla="*/ 8 h 8"/>
                  <a:gd name="T4" fmla="*/ 7 w 8"/>
                  <a:gd name="T5" fmla="*/ 7 h 8"/>
                  <a:gd name="T6" fmla="*/ 8 w 8"/>
                  <a:gd name="T7" fmla="*/ 6 h 8"/>
                  <a:gd name="T8" fmla="*/ 8 w 8"/>
                  <a:gd name="T9" fmla="*/ 5 h 8"/>
                  <a:gd name="T10" fmla="*/ 8 w 8"/>
                  <a:gd name="T11" fmla="*/ 3 h 8"/>
                  <a:gd name="T12" fmla="*/ 7 w 8"/>
                  <a:gd name="T13" fmla="*/ 1 h 8"/>
                  <a:gd name="T14" fmla="*/ 5 w 8"/>
                  <a:gd name="T15" fmla="*/ 0 h 8"/>
                  <a:gd name="T16" fmla="*/ 4 w 8"/>
                  <a:gd name="T17" fmla="*/ 0 h 8"/>
                  <a:gd name="T18" fmla="*/ 3 w 8"/>
                  <a:gd name="T19" fmla="*/ 0 h 8"/>
                  <a:gd name="T20" fmla="*/ 1 w 8"/>
                  <a:gd name="T21" fmla="*/ 1 h 8"/>
                  <a:gd name="T22" fmla="*/ 0 w 8"/>
                  <a:gd name="T23" fmla="*/ 3 h 8"/>
                  <a:gd name="T24" fmla="*/ 0 w 8"/>
                  <a:gd name="T25" fmla="*/ 5 h 8"/>
                  <a:gd name="T26" fmla="*/ 0 w 8"/>
                  <a:gd name="T27" fmla="*/ 6 h 8"/>
                  <a:gd name="T28" fmla="*/ 1 w 8"/>
                  <a:gd name="T29" fmla="*/ 7 h 8"/>
                  <a:gd name="T30" fmla="*/ 3 w 8"/>
                  <a:gd name="T31" fmla="*/ 8 h 8"/>
                  <a:gd name="T32" fmla="*/ 4 w 8"/>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8"/>
                    </a:moveTo>
                    <a:lnTo>
                      <a:pt x="5" y="8"/>
                    </a:lnTo>
                    <a:lnTo>
                      <a:pt x="7" y="7"/>
                    </a:lnTo>
                    <a:lnTo>
                      <a:pt x="8" y="6"/>
                    </a:lnTo>
                    <a:lnTo>
                      <a:pt x="8" y="5"/>
                    </a:lnTo>
                    <a:lnTo>
                      <a:pt x="8" y="3"/>
                    </a:lnTo>
                    <a:lnTo>
                      <a:pt x="7" y="1"/>
                    </a:lnTo>
                    <a:lnTo>
                      <a:pt x="5" y="0"/>
                    </a:lnTo>
                    <a:lnTo>
                      <a:pt x="4" y="0"/>
                    </a:lnTo>
                    <a:lnTo>
                      <a:pt x="3" y="0"/>
                    </a:lnTo>
                    <a:lnTo>
                      <a:pt x="1" y="1"/>
                    </a:lnTo>
                    <a:lnTo>
                      <a:pt x="0" y="3"/>
                    </a:lnTo>
                    <a:lnTo>
                      <a:pt x="0" y="5"/>
                    </a:lnTo>
                    <a:lnTo>
                      <a:pt x="0" y="6"/>
                    </a:lnTo>
                    <a:lnTo>
                      <a:pt x="1" y="7"/>
                    </a:lnTo>
                    <a:lnTo>
                      <a:pt x="3" y="8"/>
                    </a:lnTo>
                    <a:lnTo>
                      <a:pt x="4" y="8"/>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7" name="Freeform 357"/>
              <p:cNvSpPr>
                <a:spLocks/>
              </p:cNvSpPr>
              <p:nvPr/>
            </p:nvSpPr>
            <p:spPr bwMode="auto">
              <a:xfrm>
                <a:off x="7614" y="1230"/>
                <a:ext cx="181" cy="195"/>
              </a:xfrm>
              <a:custGeom>
                <a:avLst/>
                <a:gdLst>
                  <a:gd name="T0" fmla="*/ 0 w 181"/>
                  <a:gd name="T1" fmla="*/ 180 h 195"/>
                  <a:gd name="T2" fmla="*/ 166 w 181"/>
                  <a:gd name="T3" fmla="*/ 0 h 195"/>
                  <a:gd name="T4" fmla="*/ 181 w 181"/>
                  <a:gd name="T5" fmla="*/ 16 h 195"/>
                  <a:gd name="T6" fmla="*/ 15 w 181"/>
                  <a:gd name="T7" fmla="*/ 195 h 195"/>
                  <a:gd name="T8" fmla="*/ 0 w 181"/>
                  <a:gd name="T9" fmla="*/ 180 h 195"/>
                </a:gdLst>
                <a:ahLst/>
                <a:cxnLst>
                  <a:cxn ang="0">
                    <a:pos x="T0" y="T1"/>
                  </a:cxn>
                  <a:cxn ang="0">
                    <a:pos x="T2" y="T3"/>
                  </a:cxn>
                  <a:cxn ang="0">
                    <a:pos x="T4" y="T5"/>
                  </a:cxn>
                  <a:cxn ang="0">
                    <a:pos x="T6" y="T7"/>
                  </a:cxn>
                  <a:cxn ang="0">
                    <a:pos x="T8" y="T9"/>
                  </a:cxn>
                </a:cxnLst>
                <a:rect l="0" t="0" r="r" b="b"/>
                <a:pathLst>
                  <a:path w="181" h="195">
                    <a:moveTo>
                      <a:pt x="0" y="180"/>
                    </a:moveTo>
                    <a:lnTo>
                      <a:pt x="166" y="0"/>
                    </a:lnTo>
                    <a:lnTo>
                      <a:pt x="181" y="16"/>
                    </a:lnTo>
                    <a:lnTo>
                      <a:pt x="15" y="195"/>
                    </a:lnTo>
                    <a:lnTo>
                      <a:pt x="0" y="18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8" name="Freeform 358"/>
              <p:cNvSpPr>
                <a:spLocks/>
              </p:cNvSpPr>
              <p:nvPr/>
            </p:nvSpPr>
            <p:spPr bwMode="auto">
              <a:xfrm>
                <a:off x="7408" y="1233"/>
                <a:ext cx="10" cy="10"/>
              </a:xfrm>
              <a:custGeom>
                <a:avLst/>
                <a:gdLst>
                  <a:gd name="T0" fmla="*/ 5 w 10"/>
                  <a:gd name="T1" fmla="*/ 10 h 10"/>
                  <a:gd name="T2" fmla="*/ 6 w 10"/>
                  <a:gd name="T3" fmla="*/ 10 h 10"/>
                  <a:gd name="T4" fmla="*/ 9 w 10"/>
                  <a:gd name="T5" fmla="*/ 8 h 10"/>
                  <a:gd name="T6" fmla="*/ 10 w 10"/>
                  <a:gd name="T7" fmla="*/ 6 h 10"/>
                  <a:gd name="T8" fmla="*/ 10 w 10"/>
                  <a:gd name="T9" fmla="*/ 5 h 10"/>
                  <a:gd name="T10" fmla="*/ 10 w 10"/>
                  <a:gd name="T11" fmla="*/ 3 h 10"/>
                  <a:gd name="T12" fmla="*/ 9 w 10"/>
                  <a:gd name="T13" fmla="*/ 1 h 10"/>
                  <a:gd name="T14" fmla="*/ 6 w 10"/>
                  <a:gd name="T15" fmla="*/ 0 h 10"/>
                  <a:gd name="T16" fmla="*/ 5 w 10"/>
                  <a:gd name="T17" fmla="*/ 0 h 10"/>
                  <a:gd name="T18" fmla="*/ 3 w 10"/>
                  <a:gd name="T19" fmla="*/ 0 h 10"/>
                  <a:gd name="T20" fmla="*/ 1 w 10"/>
                  <a:gd name="T21" fmla="*/ 1 h 10"/>
                  <a:gd name="T22" fmla="*/ 0 w 10"/>
                  <a:gd name="T23" fmla="*/ 3 h 10"/>
                  <a:gd name="T24" fmla="*/ 0 w 10"/>
                  <a:gd name="T25" fmla="*/ 5 h 10"/>
                  <a:gd name="T26" fmla="*/ 0 w 10"/>
                  <a:gd name="T27" fmla="*/ 6 h 10"/>
                  <a:gd name="T28" fmla="*/ 1 w 10"/>
                  <a:gd name="T29" fmla="*/ 8 h 10"/>
                  <a:gd name="T30" fmla="*/ 3 w 10"/>
                  <a:gd name="T31" fmla="*/ 10 h 10"/>
                  <a:gd name="T32" fmla="*/ 5 w 10"/>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5" y="10"/>
                    </a:moveTo>
                    <a:lnTo>
                      <a:pt x="6" y="10"/>
                    </a:lnTo>
                    <a:lnTo>
                      <a:pt x="9" y="8"/>
                    </a:lnTo>
                    <a:lnTo>
                      <a:pt x="10" y="6"/>
                    </a:lnTo>
                    <a:lnTo>
                      <a:pt x="10" y="5"/>
                    </a:lnTo>
                    <a:lnTo>
                      <a:pt x="10" y="3"/>
                    </a:lnTo>
                    <a:lnTo>
                      <a:pt x="9" y="1"/>
                    </a:lnTo>
                    <a:lnTo>
                      <a:pt x="6" y="0"/>
                    </a:lnTo>
                    <a:lnTo>
                      <a:pt x="5" y="0"/>
                    </a:lnTo>
                    <a:lnTo>
                      <a:pt x="3" y="0"/>
                    </a:lnTo>
                    <a:lnTo>
                      <a:pt x="1" y="1"/>
                    </a:lnTo>
                    <a:lnTo>
                      <a:pt x="0" y="3"/>
                    </a:lnTo>
                    <a:lnTo>
                      <a:pt x="0" y="5"/>
                    </a:lnTo>
                    <a:lnTo>
                      <a:pt x="0" y="6"/>
                    </a:lnTo>
                    <a:lnTo>
                      <a:pt x="1" y="8"/>
                    </a:lnTo>
                    <a:lnTo>
                      <a:pt x="3" y="10"/>
                    </a:lnTo>
                    <a:lnTo>
                      <a:pt x="5"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39" name="Freeform 359"/>
              <p:cNvSpPr>
                <a:spLocks/>
              </p:cNvSpPr>
              <p:nvPr/>
            </p:nvSpPr>
            <p:spPr bwMode="auto">
              <a:xfrm>
                <a:off x="7489" y="1140"/>
                <a:ext cx="9" cy="9"/>
              </a:xfrm>
              <a:custGeom>
                <a:avLst/>
                <a:gdLst>
                  <a:gd name="T0" fmla="*/ 4 w 9"/>
                  <a:gd name="T1" fmla="*/ 9 h 9"/>
                  <a:gd name="T2" fmla="*/ 5 w 9"/>
                  <a:gd name="T3" fmla="*/ 9 h 9"/>
                  <a:gd name="T4" fmla="*/ 7 w 9"/>
                  <a:gd name="T5" fmla="*/ 8 h 9"/>
                  <a:gd name="T6" fmla="*/ 9 w 9"/>
                  <a:gd name="T7" fmla="*/ 6 h 9"/>
                  <a:gd name="T8" fmla="*/ 9 w 9"/>
                  <a:gd name="T9" fmla="*/ 4 h 9"/>
                  <a:gd name="T10" fmla="*/ 9 w 9"/>
                  <a:gd name="T11" fmla="*/ 3 h 9"/>
                  <a:gd name="T12" fmla="*/ 7 w 9"/>
                  <a:gd name="T13" fmla="*/ 1 h 9"/>
                  <a:gd name="T14" fmla="*/ 5 w 9"/>
                  <a:gd name="T15" fmla="*/ 0 h 9"/>
                  <a:gd name="T16" fmla="*/ 4 w 9"/>
                  <a:gd name="T17" fmla="*/ 0 h 9"/>
                  <a:gd name="T18" fmla="*/ 2 w 9"/>
                  <a:gd name="T19" fmla="*/ 0 h 9"/>
                  <a:gd name="T20" fmla="*/ 1 w 9"/>
                  <a:gd name="T21" fmla="*/ 1 h 9"/>
                  <a:gd name="T22" fmla="*/ 0 w 9"/>
                  <a:gd name="T23" fmla="*/ 3 h 9"/>
                  <a:gd name="T24" fmla="*/ 0 w 9"/>
                  <a:gd name="T25" fmla="*/ 4 h 9"/>
                  <a:gd name="T26" fmla="*/ 0 w 9"/>
                  <a:gd name="T27" fmla="*/ 6 h 9"/>
                  <a:gd name="T28" fmla="*/ 1 w 9"/>
                  <a:gd name="T29" fmla="*/ 8 h 9"/>
                  <a:gd name="T30" fmla="*/ 2 w 9"/>
                  <a:gd name="T31" fmla="*/ 9 h 9"/>
                  <a:gd name="T32" fmla="*/ 4 w 9"/>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9"/>
                    </a:moveTo>
                    <a:lnTo>
                      <a:pt x="5" y="9"/>
                    </a:lnTo>
                    <a:lnTo>
                      <a:pt x="7" y="8"/>
                    </a:lnTo>
                    <a:lnTo>
                      <a:pt x="9" y="6"/>
                    </a:lnTo>
                    <a:lnTo>
                      <a:pt x="9" y="4"/>
                    </a:lnTo>
                    <a:lnTo>
                      <a:pt x="9" y="3"/>
                    </a:lnTo>
                    <a:lnTo>
                      <a:pt x="7" y="1"/>
                    </a:lnTo>
                    <a:lnTo>
                      <a:pt x="5" y="0"/>
                    </a:lnTo>
                    <a:lnTo>
                      <a:pt x="4" y="0"/>
                    </a:lnTo>
                    <a:lnTo>
                      <a:pt x="2" y="0"/>
                    </a:lnTo>
                    <a:lnTo>
                      <a:pt x="1" y="1"/>
                    </a:lnTo>
                    <a:lnTo>
                      <a:pt x="0" y="3"/>
                    </a:lnTo>
                    <a:lnTo>
                      <a:pt x="0" y="4"/>
                    </a:lnTo>
                    <a:lnTo>
                      <a:pt x="0" y="6"/>
                    </a:lnTo>
                    <a:lnTo>
                      <a:pt x="1" y="8"/>
                    </a:lnTo>
                    <a:lnTo>
                      <a:pt x="2" y="9"/>
                    </a:lnTo>
                    <a:lnTo>
                      <a:pt x="4"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40" name="Freeform 360"/>
              <p:cNvSpPr>
                <a:spLocks/>
              </p:cNvSpPr>
              <p:nvPr/>
            </p:nvSpPr>
            <p:spPr bwMode="auto">
              <a:xfrm>
                <a:off x="7613" y="1357"/>
                <a:ext cx="10" cy="10"/>
              </a:xfrm>
              <a:custGeom>
                <a:avLst/>
                <a:gdLst>
                  <a:gd name="T0" fmla="*/ 5 w 10"/>
                  <a:gd name="T1" fmla="*/ 10 h 10"/>
                  <a:gd name="T2" fmla="*/ 6 w 10"/>
                  <a:gd name="T3" fmla="*/ 10 h 10"/>
                  <a:gd name="T4" fmla="*/ 9 w 10"/>
                  <a:gd name="T5" fmla="*/ 8 h 10"/>
                  <a:gd name="T6" fmla="*/ 10 w 10"/>
                  <a:gd name="T7" fmla="*/ 6 h 10"/>
                  <a:gd name="T8" fmla="*/ 10 w 10"/>
                  <a:gd name="T9" fmla="*/ 4 h 10"/>
                  <a:gd name="T10" fmla="*/ 10 w 10"/>
                  <a:gd name="T11" fmla="*/ 3 h 10"/>
                  <a:gd name="T12" fmla="*/ 9 w 10"/>
                  <a:gd name="T13" fmla="*/ 1 h 10"/>
                  <a:gd name="T14" fmla="*/ 6 w 10"/>
                  <a:gd name="T15" fmla="*/ 0 h 10"/>
                  <a:gd name="T16" fmla="*/ 5 w 10"/>
                  <a:gd name="T17" fmla="*/ 0 h 10"/>
                  <a:gd name="T18" fmla="*/ 3 w 10"/>
                  <a:gd name="T19" fmla="*/ 0 h 10"/>
                  <a:gd name="T20" fmla="*/ 1 w 10"/>
                  <a:gd name="T21" fmla="*/ 1 h 10"/>
                  <a:gd name="T22" fmla="*/ 0 w 10"/>
                  <a:gd name="T23" fmla="*/ 3 h 10"/>
                  <a:gd name="T24" fmla="*/ 0 w 10"/>
                  <a:gd name="T25" fmla="*/ 4 h 10"/>
                  <a:gd name="T26" fmla="*/ 0 w 10"/>
                  <a:gd name="T27" fmla="*/ 6 h 10"/>
                  <a:gd name="T28" fmla="*/ 1 w 10"/>
                  <a:gd name="T29" fmla="*/ 8 h 10"/>
                  <a:gd name="T30" fmla="*/ 3 w 10"/>
                  <a:gd name="T31" fmla="*/ 10 h 10"/>
                  <a:gd name="T32" fmla="*/ 5 w 10"/>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5" y="10"/>
                    </a:moveTo>
                    <a:lnTo>
                      <a:pt x="6" y="10"/>
                    </a:lnTo>
                    <a:lnTo>
                      <a:pt x="9" y="8"/>
                    </a:lnTo>
                    <a:lnTo>
                      <a:pt x="10" y="6"/>
                    </a:lnTo>
                    <a:lnTo>
                      <a:pt x="10" y="4"/>
                    </a:lnTo>
                    <a:lnTo>
                      <a:pt x="10" y="3"/>
                    </a:lnTo>
                    <a:lnTo>
                      <a:pt x="9" y="1"/>
                    </a:lnTo>
                    <a:lnTo>
                      <a:pt x="6" y="0"/>
                    </a:lnTo>
                    <a:lnTo>
                      <a:pt x="5" y="0"/>
                    </a:lnTo>
                    <a:lnTo>
                      <a:pt x="3" y="0"/>
                    </a:lnTo>
                    <a:lnTo>
                      <a:pt x="1" y="1"/>
                    </a:lnTo>
                    <a:lnTo>
                      <a:pt x="0" y="3"/>
                    </a:lnTo>
                    <a:lnTo>
                      <a:pt x="0" y="4"/>
                    </a:lnTo>
                    <a:lnTo>
                      <a:pt x="0" y="6"/>
                    </a:lnTo>
                    <a:lnTo>
                      <a:pt x="1" y="8"/>
                    </a:lnTo>
                    <a:lnTo>
                      <a:pt x="3" y="10"/>
                    </a:lnTo>
                    <a:lnTo>
                      <a:pt x="5"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41" name="Freeform 361"/>
              <p:cNvSpPr>
                <a:spLocks/>
              </p:cNvSpPr>
              <p:nvPr/>
            </p:nvSpPr>
            <p:spPr bwMode="auto">
              <a:xfrm>
                <a:off x="7696" y="1260"/>
                <a:ext cx="9" cy="10"/>
              </a:xfrm>
              <a:custGeom>
                <a:avLst/>
                <a:gdLst>
                  <a:gd name="T0" fmla="*/ 4 w 9"/>
                  <a:gd name="T1" fmla="*/ 10 h 10"/>
                  <a:gd name="T2" fmla="*/ 5 w 9"/>
                  <a:gd name="T3" fmla="*/ 10 h 10"/>
                  <a:gd name="T4" fmla="*/ 8 w 9"/>
                  <a:gd name="T5" fmla="*/ 9 h 10"/>
                  <a:gd name="T6" fmla="*/ 9 w 9"/>
                  <a:gd name="T7" fmla="*/ 7 h 10"/>
                  <a:gd name="T8" fmla="*/ 9 w 9"/>
                  <a:gd name="T9" fmla="*/ 6 h 10"/>
                  <a:gd name="T10" fmla="*/ 9 w 9"/>
                  <a:gd name="T11" fmla="*/ 4 h 10"/>
                  <a:gd name="T12" fmla="*/ 8 w 9"/>
                  <a:gd name="T13" fmla="*/ 1 h 10"/>
                  <a:gd name="T14" fmla="*/ 5 w 9"/>
                  <a:gd name="T15" fmla="*/ 0 h 10"/>
                  <a:gd name="T16" fmla="*/ 4 w 9"/>
                  <a:gd name="T17" fmla="*/ 0 h 10"/>
                  <a:gd name="T18" fmla="*/ 3 w 9"/>
                  <a:gd name="T19" fmla="*/ 0 h 10"/>
                  <a:gd name="T20" fmla="*/ 1 w 9"/>
                  <a:gd name="T21" fmla="*/ 1 h 10"/>
                  <a:gd name="T22" fmla="*/ 0 w 9"/>
                  <a:gd name="T23" fmla="*/ 4 h 10"/>
                  <a:gd name="T24" fmla="*/ 0 w 9"/>
                  <a:gd name="T25" fmla="*/ 6 h 10"/>
                  <a:gd name="T26" fmla="*/ 0 w 9"/>
                  <a:gd name="T27" fmla="*/ 7 h 10"/>
                  <a:gd name="T28" fmla="*/ 1 w 9"/>
                  <a:gd name="T29" fmla="*/ 9 h 10"/>
                  <a:gd name="T30" fmla="*/ 3 w 9"/>
                  <a:gd name="T31" fmla="*/ 10 h 10"/>
                  <a:gd name="T32" fmla="*/ 4 w 9"/>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0">
                    <a:moveTo>
                      <a:pt x="4" y="10"/>
                    </a:moveTo>
                    <a:lnTo>
                      <a:pt x="5" y="10"/>
                    </a:lnTo>
                    <a:lnTo>
                      <a:pt x="8" y="9"/>
                    </a:lnTo>
                    <a:lnTo>
                      <a:pt x="9" y="7"/>
                    </a:lnTo>
                    <a:lnTo>
                      <a:pt x="9" y="6"/>
                    </a:lnTo>
                    <a:lnTo>
                      <a:pt x="9" y="4"/>
                    </a:lnTo>
                    <a:lnTo>
                      <a:pt x="8" y="1"/>
                    </a:lnTo>
                    <a:lnTo>
                      <a:pt x="5" y="0"/>
                    </a:lnTo>
                    <a:lnTo>
                      <a:pt x="4" y="0"/>
                    </a:lnTo>
                    <a:lnTo>
                      <a:pt x="3" y="0"/>
                    </a:lnTo>
                    <a:lnTo>
                      <a:pt x="1" y="1"/>
                    </a:lnTo>
                    <a:lnTo>
                      <a:pt x="0" y="4"/>
                    </a:lnTo>
                    <a:lnTo>
                      <a:pt x="0" y="6"/>
                    </a:lnTo>
                    <a:lnTo>
                      <a:pt x="0" y="7"/>
                    </a:lnTo>
                    <a:lnTo>
                      <a:pt x="1" y="9"/>
                    </a:lnTo>
                    <a:lnTo>
                      <a:pt x="3" y="10"/>
                    </a:lnTo>
                    <a:lnTo>
                      <a:pt x="4"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42" name="Freeform 362"/>
              <p:cNvSpPr>
                <a:spLocks/>
              </p:cNvSpPr>
              <p:nvPr/>
            </p:nvSpPr>
            <p:spPr bwMode="auto">
              <a:xfrm>
                <a:off x="7684" y="1398"/>
                <a:ext cx="8" cy="10"/>
              </a:xfrm>
              <a:custGeom>
                <a:avLst/>
                <a:gdLst>
                  <a:gd name="T0" fmla="*/ 4 w 8"/>
                  <a:gd name="T1" fmla="*/ 10 h 10"/>
                  <a:gd name="T2" fmla="*/ 6 w 8"/>
                  <a:gd name="T3" fmla="*/ 10 h 10"/>
                  <a:gd name="T4" fmla="*/ 7 w 8"/>
                  <a:gd name="T5" fmla="*/ 8 h 10"/>
                  <a:gd name="T6" fmla="*/ 8 w 8"/>
                  <a:gd name="T7" fmla="*/ 6 h 10"/>
                  <a:gd name="T8" fmla="*/ 8 w 8"/>
                  <a:gd name="T9" fmla="*/ 5 h 10"/>
                  <a:gd name="T10" fmla="*/ 8 w 8"/>
                  <a:gd name="T11" fmla="*/ 3 h 10"/>
                  <a:gd name="T12" fmla="*/ 7 w 8"/>
                  <a:gd name="T13" fmla="*/ 1 h 10"/>
                  <a:gd name="T14" fmla="*/ 6 w 8"/>
                  <a:gd name="T15" fmla="*/ 0 h 10"/>
                  <a:gd name="T16" fmla="*/ 4 w 8"/>
                  <a:gd name="T17" fmla="*/ 0 h 10"/>
                  <a:gd name="T18" fmla="*/ 3 w 8"/>
                  <a:gd name="T19" fmla="*/ 0 h 10"/>
                  <a:gd name="T20" fmla="*/ 1 w 8"/>
                  <a:gd name="T21" fmla="*/ 1 h 10"/>
                  <a:gd name="T22" fmla="*/ 0 w 8"/>
                  <a:gd name="T23" fmla="*/ 3 h 10"/>
                  <a:gd name="T24" fmla="*/ 0 w 8"/>
                  <a:gd name="T25" fmla="*/ 5 h 10"/>
                  <a:gd name="T26" fmla="*/ 0 w 8"/>
                  <a:gd name="T27" fmla="*/ 6 h 10"/>
                  <a:gd name="T28" fmla="*/ 1 w 8"/>
                  <a:gd name="T29" fmla="*/ 8 h 10"/>
                  <a:gd name="T30" fmla="*/ 3 w 8"/>
                  <a:gd name="T31" fmla="*/ 10 h 10"/>
                  <a:gd name="T32" fmla="*/ 4 w 8"/>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0">
                    <a:moveTo>
                      <a:pt x="4" y="10"/>
                    </a:moveTo>
                    <a:lnTo>
                      <a:pt x="6" y="10"/>
                    </a:lnTo>
                    <a:lnTo>
                      <a:pt x="7" y="8"/>
                    </a:lnTo>
                    <a:lnTo>
                      <a:pt x="8" y="6"/>
                    </a:lnTo>
                    <a:lnTo>
                      <a:pt x="8" y="5"/>
                    </a:lnTo>
                    <a:lnTo>
                      <a:pt x="8" y="3"/>
                    </a:lnTo>
                    <a:lnTo>
                      <a:pt x="7" y="1"/>
                    </a:lnTo>
                    <a:lnTo>
                      <a:pt x="6" y="0"/>
                    </a:lnTo>
                    <a:lnTo>
                      <a:pt x="4" y="0"/>
                    </a:lnTo>
                    <a:lnTo>
                      <a:pt x="3" y="0"/>
                    </a:lnTo>
                    <a:lnTo>
                      <a:pt x="1" y="1"/>
                    </a:lnTo>
                    <a:lnTo>
                      <a:pt x="0" y="3"/>
                    </a:lnTo>
                    <a:lnTo>
                      <a:pt x="0" y="5"/>
                    </a:lnTo>
                    <a:lnTo>
                      <a:pt x="0" y="6"/>
                    </a:lnTo>
                    <a:lnTo>
                      <a:pt x="1" y="8"/>
                    </a:lnTo>
                    <a:lnTo>
                      <a:pt x="3" y="10"/>
                    </a:lnTo>
                    <a:lnTo>
                      <a:pt x="4" y="1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43" name="Freeform 363"/>
              <p:cNvSpPr>
                <a:spLocks/>
              </p:cNvSpPr>
              <p:nvPr/>
            </p:nvSpPr>
            <p:spPr bwMode="auto">
              <a:xfrm>
                <a:off x="7764" y="1303"/>
                <a:ext cx="10" cy="9"/>
              </a:xfrm>
              <a:custGeom>
                <a:avLst/>
                <a:gdLst>
                  <a:gd name="T0" fmla="*/ 6 w 10"/>
                  <a:gd name="T1" fmla="*/ 9 h 9"/>
                  <a:gd name="T2" fmla="*/ 7 w 10"/>
                  <a:gd name="T3" fmla="*/ 9 h 9"/>
                  <a:gd name="T4" fmla="*/ 9 w 10"/>
                  <a:gd name="T5" fmla="*/ 8 h 9"/>
                  <a:gd name="T6" fmla="*/ 10 w 10"/>
                  <a:gd name="T7" fmla="*/ 7 h 9"/>
                  <a:gd name="T8" fmla="*/ 10 w 10"/>
                  <a:gd name="T9" fmla="*/ 5 h 9"/>
                  <a:gd name="T10" fmla="*/ 10 w 10"/>
                  <a:gd name="T11" fmla="*/ 4 h 9"/>
                  <a:gd name="T12" fmla="*/ 9 w 10"/>
                  <a:gd name="T13" fmla="*/ 2 h 9"/>
                  <a:gd name="T14" fmla="*/ 7 w 10"/>
                  <a:gd name="T15" fmla="*/ 0 h 9"/>
                  <a:gd name="T16" fmla="*/ 6 w 10"/>
                  <a:gd name="T17" fmla="*/ 0 h 9"/>
                  <a:gd name="T18" fmla="*/ 4 w 10"/>
                  <a:gd name="T19" fmla="*/ 0 h 9"/>
                  <a:gd name="T20" fmla="*/ 2 w 10"/>
                  <a:gd name="T21" fmla="*/ 2 h 9"/>
                  <a:gd name="T22" fmla="*/ 0 w 10"/>
                  <a:gd name="T23" fmla="*/ 4 h 9"/>
                  <a:gd name="T24" fmla="*/ 0 w 10"/>
                  <a:gd name="T25" fmla="*/ 5 h 9"/>
                  <a:gd name="T26" fmla="*/ 0 w 10"/>
                  <a:gd name="T27" fmla="*/ 7 h 9"/>
                  <a:gd name="T28" fmla="*/ 2 w 10"/>
                  <a:gd name="T29" fmla="*/ 8 h 9"/>
                  <a:gd name="T30" fmla="*/ 4 w 10"/>
                  <a:gd name="T31" fmla="*/ 9 h 9"/>
                  <a:gd name="T32" fmla="*/ 6 w 10"/>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9">
                    <a:moveTo>
                      <a:pt x="6" y="9"/>
                    </a:moveTo>
                    <a:lnTo>
                      <a:pt x="7" y="9"/>
                    </a:lnTo>
                    <a:lnTo>
                      <a:pt x="9" y="8"/>
                    </a:lnTo>
                    <a:lnTo>
                      <a:pt x="10" y="7"/>
                    </a:lnTo>
                    <a:lnTo>
                      <a:pt x="10" y="5"/>
                    </a:lnTo>
                    <a:lnTo>
                      <a:pt x="10" y="4"/>
                    </a:lnTo>
                    <a:lnTo>
                      <a:pt x="9" y="2"/>
                    </a:lnTo>
                    <a:lnTo>
                      <a:pt x="7" y="0"/>
                    </a:lnTo>
                    <a:lnTo>
                      <a:pt x="6" y="0"/>
                    </a:lnTo>
                    <a:lnTo>
                      <a:pt x="4" y="0"/>
                    </a:lnTo>
                    <a:lnTo>
                      <a:pt x="2" y="2"/>
                    </a:lnTo>
                    <a:lnTo>
                      <a:pt x="0" y="4"/>
                    </a:lnTo>
                    <a:lnTo>
                      <a:pt x="0" y="5"/>
                    </a:lnTo>
                    <a:lnTo>
                      <a:pt x="0" y="7"/>
                    </a:lnTo>
                    <a:lnTo>
                      <a:pt x="2" y="8"/>
                    </a:lnTo>
                    <a:lnTo>
                      <a:pt x="4" y="9"/>
                    </a:lnTo>
                    <a:lnTo>
                      <a:pt x="6" y="9"/>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37644" name="Line 364"/>
            <p:cNvSpPr>
              <a:spLocks noChangeShapeType="1"/>
            </p:cNvSpPr>
            <p:nvPr/>
          </p:nvSpPr>
          <p:spPr bwMode="auto">
            <a:xfrm flipH="1">
              <a:off x="5043" y="6231"/>
              <a:ext cx="158" cy="893"/>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645" name="Line 365"/>
            <p:cNvSpPr>
              <a:spLocks noChangeShapeType="1"/>
            </p:cNvSpPr>
            <p:nvPr/>
          </p:nvSpPr>
          <p:spPr bwMode="auto">
            <a:xfrm>
              <a:off x="5928" y="7189"/>
              <a:ext cx="1038" cy="1349"/>
            </a:xfrm>
            <a:prstGeom prst="line">
              <a:avLst/>
            </a:prstGeom>
            <a:noFill/>
            <a:ln w="254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646" name="Text Box 366"/>
            <p:cNvSpPr txBox="1">
              <a:spLocks noChangeArrowheads="1"/>
            </p:cNvSpPr>
            <p:nvPr/>
          </p:nvSpPr>
          <p:spPr bwMode="auto">
            <a:xfrm>
              <a:off x="6820" y="7541"/>
              <a:ext cx="1359"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Apparent</a:t>
              </a:r>
            </a:p>
            <a:p>
              <a:pPr eaLnBrk="1" hangingPunct="1"/>
              <a:r>
                <a:rPr lang="en-US" sz="1100" b="0">
                  <a:latin typeface="Arial" charset="0"/>
                </a:rPr>
                <a:t>position in first image</a:t>
              </a:r>
            </a:p>
            <a:p>
              <a:pPr eaLnBrk="1" hangingPunct="1"/>
              <a:endParaRPr lang="en-US" sz="1800" b="0">
                <a:latin typeface="Arial" charset="0"/>
              </a:endParaRPr>
            </a:p>
          </p:txBody>
        </p:sp>
        <p:sp>
          <p:nvSpPr>
            <p:cNvPr id="737647" name="Line 367"/>
            <p:cNvSpPr>
              <a:spLocks noChangeShapeType="1"/>
            </p:cNvSpPr>
            <p:nvPr/>
          </p:nvSpPr>
          <p:spPr bwMode="auto">
            <a:xfrm flipH="1">
              <a:off x="5609" y="8897"/>
              <a:ext cx="1247" cy="3"/>
            </a:xfrm>
            <a:prstGeom prst="line">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648" name="Rectangle 368"/>
            <p:cNvSpPr>
              <a:spLocks noChangeArrowheads="1"/>
            </p:cNvSpPr>
            <p:nvPr/>
          </p:nvSpPr>
          <p:spPr bwMode="auto">
            <a:xfrm>
              <a:off x="3516" y="8603"/>
              <a:ext cx="4294" cy="14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000000"/>
                  </a:solidFill>
                </a14:hiddenFill>
              </a:ext>
            </a:extLst>
          </p:spPr>
          <p:txBody>
            <a:bodyPr/>
            <a:lstStyle/>
            <a:p>
              <a:endParaRPr lang="en-US"/>
            </a:p>
          </p:txBody>
        </p:sp>
        <p:sp>
          <p:nvSpPr>
            <p:cNvPr id="737649" name="Text Box 369"/>
            <p:cNvSpPr txBox="1">
              <a:spLocks noChangeArrowheads="1"/>
            </p:cNvSpPr>
            <p:nvPr/>
          </p:nvSpPr>
          <p:spPr bwMode="auto">
            <a:xfrm>
              <a:off x="7873" y="8499"/>
              <a:ext cx="868"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Surface</a:t>
              </a:r>
              <a:endParaRPr lang="en-US" sz="1800" b="0">
                <a:latin typeface="Arial" charset="0"/>
              </a:endParaRPr>
            </a:p>
          </p:txBody>
        </p:sp>
        <p:sp>
          <p:nvSpPr>
            <p:cNvPr id="737650" name="Text Box 370"/>
            <p:cNvSpPr txBox="1">
              <a:spLocks noChangeArrowheads="1"/>
            </p:cNvSpPr>
            <p:nvPr/>
          </p:nvSpPr>
          <p:spPr bwMode="auto">
            <a:xfrm>
              <a:off x="4600" y="9010"/>
              <a:ext cx="3584"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 Cloud Motion + Parallax</a:t>
              </a:r>
              <a:endParaRPr lang="en-US" sz="1800" b="0">
                <a:latin typeface="Arial" charset="0"/>
              </a:endParaRPr>
            </a:p>
          </p:txBody>
        </p:sp>
        <p:sp>
          <p:nvSpPr>
            <p:cNvPr id="737651" name="Line 371"/>
            <p:cNvSpPr>
              <a:spLocks noChangeShapeType="1"/>
            </p:cNvSpPr>
            <p:nvPr/>
          </p:nvSpPr>
          <p:spPr bwMode="auto">
            <a:xfrm flipH="1">
              <a:off x="4694" y="7180"/>
              <a:ext cx="320" cy="1335"/>
            </a:xfrm>
            <a:prstGeom prst="line">
              <a:avLst/>
            </a:prstGeom>
            <a:noFill/>
            <a:ln w="254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652" name="Line 372"/>
            <p:cNvSpPr>
              <a:spLocks noChangeShapeType="1"/>
            </p:cNvSpPr>
            <p:nvPr/>
          </p:nvSpPr>
          <p:spPr bwMode="auto">
            <a:xfrm>
              <a:off x="4700" y="8759"/>
              <a:ext cx="1" cy="29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53" name="Line 373"/>
            <p:cNvSpPr>
              <a:spLocks noChangeShapeType="1"/>
            </p:cNvSpPr>
            <p:nvPr/>
          </p:nvSpPr>
          <p:spPr bwMode="auto">
            <a:xfrm>
              <a:off x="6962" y="8749"/>
              <a:ext cx="1" cy="29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654" name="Line 374"/>
            <p:cNvSpPr>
              <a:spLocks noChangeShapeType="1"/>
            </p:cNvSpPr>
            <p:nvPr/>
          </p:nvSpPr>
          <p:spPr bwMode="auto">
            <a:xfrm flipH="1">
              <a:off x="4739" y="8897"/>
              <a:ext cx="827" cy="3"/>
            </a:xfrm>
            <a:prstGeom prst="line">
              <a:avLst/>
            </a:prstGeom>
            <a:noFill/>
            <a:ln w="25400">
              <a:solidFill>
                <a:srgbClr val="000000"/>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655" name="Line 375"/>
            <p:cNvSpPr>
              <a:spLocks noChangeShapeType="1"/>
            </p:cNvSpPr>
            <p:nvPr/>
          </p:nvSpPr>
          <p:spPr bwMode="auto">
            <a:xfrm flipH="1">
              <a:off x="5189" y="7832"/>
              <a:ext cx="887" cy="3"/>
            </a:xfrm>
            <a:prstGeom prst="line">
              <a:avLst/>
            </a:prstGeom>
            <a:noFill/>
            <a:ln w="25400">
              <a:solidFill>
                <a:srgbClr val="000000"/>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7656" name="Text Box 376"/>
            <p:cNvSpPr txBox="1">
              <a:spLocks noChangeArrowheads="1"/>
            </p:cNvSpPr>
            <p:nvPr/>
          </p:nvSpPr>
          <p:spPr bwMode="auto">
            <a:xfrm>
              <a:off x="5917" y="6226"/>
              <a:ext cx="2054" cy="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344" tIns="27172" rIns="54344" bIns="27172"/>
            <a:lstStyle/>
            <a:p>
              <a:pPr eaLnBrk="1" hangingPunct="1"/>
              <a:r>
                <a:rPr lang="en-US" sz="1100" b="0">
                  <a:latin typeface="Arial" charset="0"/>
                </a:rPr>
                <a:t>Second view angle</a:t>
              </a:r>
            </a:p>
            <a:p>
              <a:pPr eaLnBrk="1" hangingPunct="1"/>
              <a:r>
                <a:rPr lang="en-US" sz="1100" b="0">
                  <a:latin typeface="Arial" charset="0"/>
                </a:rPr>
                <a:t>(with cloud motion)</a:t>
              </a:r>
              <a:endParaRPr lang="en-US" sz="1800" b="0">
                <a:latin typeface="Arial" charset="0"/>
              </a:endParaRPr>
            </a:p>
          </p:txBody>
        </p:sp>
      </p:grpSp>
      <p:sp>
        <p:nvSpPr>
          <p:cNvPr id="737657" name="Rectangle 377"/>
          <p:cNvSpPr>
            <a:spLocks noChangeArrowheads="1"/>
          </p:cNvSpPr>
          <p:nvPr/>
        </p:nvSpPr>
        <p:spPr bwMode="auto">
          <a:xfrm>
            <a:off x="4876800" y="228600"/>
            <a:ext cx="403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0">
                <a:solidFill>
                  <a:schemeClr val="bg1"/>
                </a:solidFill>
              </a:rPr>
              <a:t>Stereo-imaging</a:t>
            </a:r>
          </a:p>
        </p:txBody>
      </p:sp>
      <p:sp>
        <p:nvSpPr>
          <p:cNvPr id="737658" name="Rectangle 378"/>
          <p:cNvSpPr>
            <a:spLocks noChangeArrowheads="1"/>
          </p:cNvSpPr>
          <p:nvPr/>
        </p:nvSpPr>
        <p:spPr bwMode="auto">
          <a:xfrm>
            <a:off x="5029200" y="1565275"/>
            <a:ext cx="37338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eaLnBrk="1" hangingPunct="1">
              <a:buFontTx/>
              <a:buChar char="•"/>
            </a:pPr>
            <a:r>
              <a:rPr lang="en-US" sz="1800" b="0">
                <a:solidFill>
                  <a:schemeClr val="bg1"/>
                </a:solidFill>
                <a:latin typeface="Arial" charset="0"/>
              </a:rPr>
              <a:t>A significant advantage of the MISR CTH retrieval is that the technique is purely geometric and has little sensitivity to the sensor calibration.  </a:t>
            </a:r>
          </a:p>
          <a:p>
            <a:pPr marL="342900" indent="-342900" eaLnBrk="1" hangingPunct="1">
              <a:buFontTx/>
              <a:buChar char="•"/>
            </a:pPr>
            <a:endParaRPr lang="en-US" sz="1800" b="0">
              <a:solidFill>
                <a:schemeClr val="bg1"/>
              </a:solidFill>
              <a:latin typeface="Arial" charset="0"/>
            </a:endParaRPr>
          </a:p>
          <a:p>
            <a:pPr marL="342900" indent="-342900" eaLnBrk="1" hangingPunct="1">
              <a:buFontTx/>
              <a:buChar char="•"/>
            </a:pPr>
            <a:r>
              <a:rPr lang="en-US" sz="1800" b="0">
                <a:solidFill>
                  <a:schemeClr val="bg1"/>
                </a:solidFill>
                <a:latin typeface="Arial" charset="0"/>
              </a:rPr>
              <a:t>The retrieval has been the focus of several studies including Marchand et al. (2007), Naud et al. (2002, 2004, and 2005a,b), Seiz et al. (2005), Marchand et al. (2001).</a:t>
            </a:r>
          </a:p>
        </p:txBody>
      </p:sp>
    </p:spTree>
    <p:extLst>
      <p:ext uri="{BB962C8B-B14F-4D97-AF65-F5344CB8AC3E}">
        <p14:creationId xmlns:p14="http://schemas.microsoft.com/office/powerpoint/2010/main" val="1780463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231180"/>
            <a:ext cx="7772400" cy="1143000"/>
          </a:xfrm>
        </p:spPr>
        <p:txBody>
          <a:bodyPr/>
          <a:lstStyle/>
          <a:p>
            <a:r>
              <a:rPr lang="en-US" sz="4400" dirty="0" smtClean="0"/>
              <a:t>March 3, 2000 </a:t>
            </a:r>
            <a:r>
              <a:rPr lang="mr-IN" sz="4400" dirty="0" smtClean="0"/>
              <a:t>–</a:t>
            </a:r>
            <a:r>
              <a:rPr lang="en-US" sz="4400" dirty="0" smtClean="0"/>
              <a:t> Case Study</a:t>
            </a:r>
            <a:endParaRPr lang="en-US" sz="4400" dirty="0"/>
          </a:p>
        </p:txBody>
      </p:sp>
      <p:pic>
        <p:nvPicPr>
          <p:cNvPr id="30724" name="Picture 4" descr="E:\roj\MISR\MISR_meeting_Dec_2001\rad\Wind_patte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1281163"/>
            <a:ext cx="5484812" cy="5484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0"/>
          <p:cNvSpPr txBox="1">
            <a:spLocks noChangeArrowheads="1"/>
          </p:cNvSpPr>
          <p:nvPr/>
        </p:nvSpPr>
        <p:spPr bwMode="auto">
          <a:xfrm>
            <a:off x="-29532" y="28232"/>
            <a:ext cx="4459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bg1"/>
                </a:solidFill>
              </a:rPr>
              <a:t>Marchand and Ackerman (2004)</a:t>
            </a:r>
          </a:p>
        </p:txBody>
      </p:sp>
    </p:spTree>
    <p:extLst>
      <p:ext uri="{BB962C8B-B14F-4D97-AF65-F5344CB8AC3E}">
        <p14:creationId xmlns:p14="http://schemas.microsoft.com/office/powerpoint/2010/main" val="150744525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4594</TotalTime>
  <Words>906</Words>
  <Application>Microsoft Macintosh PowerPoint</Application>
  <PresentationFormat>On-screen Show (4:3)</PresentationFormat>
  <Paragraphs>119</Paragraphs>
  <Slides>30</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Habitat</vt:lpstr>
      <vt:lpstr>Photo Editor Photo</vt:lpstr>
      <vt:lpstr>Road Trip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March 3, 2000 – Case Study</vt:lpstr>
      <vt:lpstr>Simulations &amp; MISR Nadir Measurement</vt:lpstr>
      <vt:lpstr>Relative Difference (Blue Band) </vt:lpstr>
      <vt:lpstr>Coincident AirMISR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1D/2D Radiative Transfer Code Inputs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Trip </dc:title>
  <dc:creator>Roger Marchand</dc:creator>
  <cp:lastModifiedBy>Roger Marchand</cp:lastModifiedBy>
  <cp:revision>36</cp:revision>
  <dcterms:created xsi:type="dcterms:W3CDTF">2018-07-09T14:14:51Z</dcterms:created>
  <dcterms:modified xsi:type="dcterms:W3CDTF">2018-07-14T03:35:57Z</dcterms:modified>
</cp:coreProperties>
</file>