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2" r:id="rId8"/>
    <p:sldId id="274" r:id="rId9"/>
    <p:sldId id="279" r:id="rId10"/>
    <p:sldId id="260" r:id="rId11"/>
    <p:sldId id="261" r:id="rId12"/>
    <p:sldId id="271" r:id="rId13"/>
    <p:sldId id="280" r:id="rId14"/>
    <p:sldId id="270" r:id="rId15"/>
    <p:sldId id="269" r:id="rId16"/>
    <p:sldId id="268" r:id="rId17"/>
    <p:sldId id="265" r:id="rId18"/>
    <p:sldId id="266" r:id="rId19"/>
    <p:sldId id="267" r:id="rId20"/>
    <p:sldId id="263" r:id="rId21"/>
    <p:sldId id="276" r:id="rId22"/>
    <p:sldId id="283" r:id="rId23"/>
    <p:sldId id="284" r:id="rId24"/>
    <p:sldId id="282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44" autoAdjust="0"/>
  </p:normalViewPr>
  <p:slideViewPr>
    <p:cSldViewPr snapToGrid="0" snapToObjects="1" showGuides="1">
      <p:cViewPr>
        <p:scale>
          <a:sx n="125" d="100"/>
          <a:sy n="125" d="100"/>
        </p:scale>
        <p:origin x="-840" y="-440"/>
      </p:cViewPr>
      <p:guideLst>
        <p:guide orient="horz" pos="2738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7602-85A3-3C44-BCC2-9061E4A7CA78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6FDD-1CBF-7840-BB40-B9517CBA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8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175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 of Surface Irradiance in Models using ARM Data:</a:t>
            </a:r>
            <a:br>
              <a:rPr lang="en-US" sz="3600" dirty="0" smtClean="0"/>
            </a:br>
            <a:r>
              <a:rPr lang="en-US" sz="3600" dirty="0" smtClean="0"/>
              <a:t>A 20-year Retrospective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 Hinkelman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36" y="109727"/>
            <a:ext cx="3248233" cy="393956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the same time....</a:t>
            </a:r>
            <a:endParaRPr lang="en-US" sz="2400" dirty="0"/>
          </a:p>
        </p:txBody>
      </p:sp>
      <p:pic>
        <p:nvPicPr>
          <p:cNvPr id="4" name="Picture 3" descr="Berbery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" y="601608"/>
            <a:ext cx="4846320" cy="13728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13549" y="340955"/>
            <a:ext cx="3657600" cy="4369762"/>
            <a:chOff x="5213549" y="358011"/>
            <a:chExt cx="3657600" cy="4369762"/>
          </a:xfrm>
        </p:grpSpPr>
        <p:grpSp>
          <p:nvGrpSpPr>
            <p:cNvPr id="10" name="Group 9"/>
            <p:cNvGrpSpPr/>
            <p:nvPr/>
          </p:nvGrpSpPr>
          <p:grpSpPr>
            <a:xfrm>
              <a:off x="5213549" y="358011"/>
              <a:ext cx="3657600" cy="2494671"/>
              <a:chOff x="5213549" y="358011"/>
              <a:chExt cx="3657600" cy="2494671"/>
            </a:xfrm>
          </p:grpSpPr>
          <p:pic>
            <p:nvPicPr>
              <p:cNvPr id="6" name="Picture 5" descr="Berbery.August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3549" y="358011"/>
                <a:ext cx="3657600" cy="2494671"/>
              </a:xfrm>
              <a:prstGeom prst="rect">
                <a:avLst/>
              </a:prstGeom>
            </p:spPr>
          </p:pic>
          <p:sp>
            <p:nvSpPr>
              <p:cNvPr id="7" name="Left Arrow 6"/>
              <p:cNvSpPr>
                <a:spLocks noChangeAspect="1"/>
              </p:cNvSpPr>
              <p:nvPr/>
            </p:nvSpPr>
            <p:spPr>
              <a:xfrm rot="19140000">
                <a:off x="6675549" y="956525"/>
                <a:ext cx="685800" cy="186184"/>
              </a:xfrm>
              <a:prstGeom prst="leftArrow">
                <a:avLst>
                  <a:gd name="adj1" fmla="val 50000"/>
                  <a:gd name="adj2" fmla="val 13961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13549" y="2945866"/>
              <a:ext cx="3657600" cy="1781907"/>
              <a:chOff x="5213549" y="2945866"/>
              <a:chExt cx="3657600" cy="1781907"/>
            </a:xfrm>
          </p:grpSpPr>
          <p:pic>
            <p:nvPicPr>
              <p:cNvPr id="5" name="Picture 4" descr="Berbery.January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3549" y="2945866"/>
                <a:ext cx="3657600" cy="1781907"/>
              </a:xfrm>
              <a:prstGeom prst="rect">
                <a:avLst/>
              </a:prstGeom>
            </p:spPr>
          </p:pic>
          <p:sp>
            <p:nvSpPr>
              <p:cNvPr id="9" name="Left Arrow 8"/>
              <p:cNvSpPr>
                <a:spLocks noChangeAspect="1"/>
              </p:cNvSpPr>
              <p:nvPr/>
            </p:nvSpPr>
            <p:spPr>
              <a:xfrm rot="19140000">
                <a:off x="6675550" y="3448507"/>
                <a:ext cx="685800" cy="186184"/>
              </a:xfrm>
              <a:prstGeom prst="leftArrow">
                <a:avLst>
                  <a:gd name="adj1" fmla="val 50000"/>
                  <a:gd name="adj2" fmla="val 13961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4148178" y="882481"/>
            <a:ext cx="73334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  <p:pic>
        <p:nvPicPr>
          <p:cNvPr id="14" name="Picture 13" descr="Berbery.Eta.map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" y="2065868"/>
            <a:ext cx="3657600" cy="28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4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938" y="104640"/>
            <a:ext cx="4297680" cy="1400690"/>
            <a:chOff x="85938" y="104640"/>
            <a:chExt cx="4297680" cy="1400690"/>
          </a:xfrm>
        </p:grpSpPr>
        <p:pic>
          <p:nvPicPr>
            <p:cNvPr id="5" name="Picture 4" descr="Luo.NLDAS.header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8" y="104640"/>
              <a:ext cx="4297680" cy="14006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34995" y="315553"/>
              <a:ext cx="73334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2003</a:t>
              </a:r>
              <a:endParaRPr lang="en-US" dirty="0"/>
            </a:p>
          </p:txBody>
        </p:sp>
      </p:grpSp>
      <p:pic>
        <p:nvPicPr>
          <p:cNvPr id="8" name="Picture 7" descr="Luo.NLDAS.diurn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7" y="2018158"/>
            <a:ext cx="3657600" cy="2617859"/>
          </a:xfrm>
          <a:prstGeom prst="rect">
            <a:avLst/>
          </a:prstGeom>
        </p:spPr>
      </p:pic>
      <p:pic>
        <p:nvPicPr>
          <p:cNvPr id="10" name="Picture 9" descr="Luo.scatterplots.ra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73" y="562518"/>
            <a:ext cx="4023360" cy="2209257"/>
          </a:xfrm>
          <a:prstGeom prst="rect">
            <a:avLst/>
          </a:prstGeom>
        </p:spPr>
      </p:pic>
      <p:pic>
        <p:nvPicPr>
          <p:cNvPr id="11" name="Picture 10" descr="Luo.scatterplot.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1" y="2778885"/>
            <a:ext cx="1920239" cy="18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53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820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37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Zhang.GISS.hea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456846"/>
            <a:ext cx="4114800" cy="1458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9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Zhang.GISS.hea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456846"/>
            <a:ext cx="4114800" cy="1458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  <p:pic>
        <p:nvPicPr>
          <p:cNvPr id="4" name="Picture 3" descr="Dolinar.head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18" y="3452895"/>
            <a:ext cx="4572000" cy="157309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4546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Zhang.GISS.hea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456846"/>
            <a:ext cx="4114800" cy="1458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  <p:pic>
        <p:nvPicPr>
          <p:cNvPr id="4" name="Picture 3" descr="Dolinar.head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18" y="3452895"/>
            <a:ext cx="4572000" cy="15730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Dong.CERESstratus.header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" y="1155410"/>
            <a:ext cx="4846320" cy="137952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3590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Zhang.GISS.hea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456846"/>
            <a:ext cx="4114800" cy="1458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  <p:pic>
        <p:nvPicPr>
          <p:cNvPr id="4" name="Picture 3" descr="Dolinar.head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18" y="3452895"/>
            <a:ext cx="4572000" cy="15730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Dong.CERESstratus.header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" y="1155410"/>
            <a:ext cx="4846320" cy="137952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9" name="Picture 8" descr="Xi.CERESclouds.Azores.header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3027407"/>
            <a:ext cx="4937760" cy="130615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312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nnedy.GISS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5" y="1004021"/>
            <a:ext cx="4572000" cy="27528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Kennedy.hea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70626"/>
            <a:ext cx="4206240" cy="2109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Zhang.GISS.hea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2456846"/>
            <a:ext cx="4114800" cy="1458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99" y="143240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Biggest User</a:t>
            </a:r>
            <a:endParaRPr lang="en-US" sz="3200" dirty="0"/>
          </a:p>
        </p:txBody>
      </p:sp>
      <p:pic>
        <p:nvPicPr>
          <p:cNvPr id="4" name="Picture 3" descr="Dolinar.head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18" y="3452895"/>
            <a:ext cx="4572000" cy="15730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Dong.CERESstratus.header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" y="1155410"/>
            <a:ext cx="4846320" cy="137952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9" name="Picture 8" descr="Xi.CERESclouds.Azores.header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2" y="3027407"/>
            <a:ext cx="4937760" cy="130615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11" name="Picture 10" descr="Zhang.CAP-MBL.header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3" y="2372303"/>
            <a:ext cx="4846320" cy="1111108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94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078" y="402847"/>
            <a:ext cx="267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the beginning:</a:t>
            </a:r>
            <a:endParaRPr lang="en-US" sz="2400" dirty="0"/>
          </a:p>
        </p:txBody>
      </p:sp>
      <p:pic>
        <p:nvPicPr>
          <p:cNvPr id="9" name="Picture 8" descr="Etamodel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366025"/>
            <a:ext cx="5486400" cy="17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1700" y="-462184"/>
            <a:ext cx="4234122" cy="2186219"/>
            <a:chOff x="114607" y="-720686"/>
            <a:chExt cx="4234122" cy="2186219"/>
          </a:xfrm>
        </p:grpSpPr>
        <p:grpSp>
          <p:nvGrpSpPr>
            <p:cNvPr id="7" name="Group 6"/>
            <p:cNvGrpSpPr/>
            <p:nvPr/>
          </p:nvGrpSpPr>
          <p:grpSpPr>
            <a:xfrm>
              <a:off x="114607" y="-720686"/>
              <a:ext cx="4234122" cy="2186219"/>
              <a:chOff x="114607" y="-579262"/>
              <a:chExt cx="4234122" cy="2186219"/>
            </a:xfrm>
          </p:grpSpPr>
          <p:pic>
            <p:nvPicPr>
              <p:cNvPr id="5" name="Picture 4" descr="Kennedy.header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07" y="-502868"/>
                <a:ext cx="4206240" cy="21098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4607" y="-579262"/>
                <a:ext cx="4234122" cy="9516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344574" y="830546"/>
              <a:ext cx="73334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875" y="2469545"/>
            <a:ext cx="5212080" cy="1772681"/>
            <a:chOff x="0" y="2466634"/>
            <a:chExt cx="5486400" cy="1772681"/>
          </a:xfrm>
        </p:grpSpPr>
        <p:pic>
          <p:nvPicPr>
            <p:cNvPr id="14" name="Picture 13" descr="Kennedy.tabl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6634"/>
              <a:ext cx="5486400" cy="1772681"/>
            </a:xfrm>
            <a:prstGeom prst="rect">
              <a:avLst/>
            </a:prstGeom>
          </p:spPr>
        </p:pic>
        <p:sp>
          <p:nvSpPr>
            <p:cNvPr id="15" name="Donut 14"/>
            <p:cNvSpPr/>
            <p:nvPr/>
          </p:nvSpPr>
          <p:spPr>
            <a:xfrm>
              <a:off x="3513516" y="3799662"/>
              <a:ext cx="631242" cy="382165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0" y="1258781"/>
            <a:ext cx="66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SWDN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6128" y="3335512"/>
            <a:ext cx="65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SWUP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720079" y="4420162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LWUP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95514" y="2286281"/>
            <a:ext cx="643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WDN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683408" y="2286281"/>
            <a:ext cx="643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WDN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81322" y="1258781"/>
            <a:ext cx="66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SWDN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692593" y="3343343"/>
            <a:ext cx="65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SWUP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95514" y="4420162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LWUP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80804" y="198512"/>
            <a:ext cx="3200400" cy="4612512"/>
            <a:chOff x="5572337" y="198512"/>
            <a:chExt cx="3200400" cy="4612512"/>
          </a:xfrm>
        </p:grpSpPr>
        <p:grpSp>
          <p:nvGrpSpPr>
            <p:cNvPr id="31" name="Group 30"/>
            <p:cNvGrpSpPr/>
            <p:nvPr/>
          </p:nvGrpSpPr>
          <p:grpSpPr>
            <a:xfrm>
              <a:off x="5572337" y="198512"/>
              <a:ext cx="3200400" cy="4612512"/>
              <a:chOff x="5572337" y="198512"/>
              <a:chExt cx="3200400" cy="461251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72337" y="198512"/>
                <a:ext cx="3200400" cy="4612512"/>
                <a:chOff x="5235890" y="185200"/>
                <a:chExt cx="3200400" cy="4612512"/>
              </a:xfrm>
            </p:grpSpPr>
            <p:pic>
              <p:nvPicPr>
                <p:cNvPr id="10" name="Picture 9" descr="Kennedy.fluxplots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5890" y="554532"/>
                  <a:ext cx="3200400" cy="4243180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569025" y="185200"/>
                  <a:ext cx="1112103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Clear sky</a:t>
                  </a:r>
                  <a:endParaRPr lang="en-US" sz="16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258753" y="198512"/>
                  <a:ext cx="829674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All sky</a:t>
                  </a:r>
                  <a:endParaRPr lang="en-US" sz="1600" dirty="0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5572337" y="2683933"/>
                <a:ext cx="3200400" cy="21270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Kennedy.NARR.RH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2723827"/>
              <a:ext cx="2057400" cy="1973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61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nWeverberg.he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" y="545110"/>
            <a:ext cx="4114800" cy="16837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4236" y="109727"/>
            <a:ext cx="1892329" cy="393956"/>
          </a:xfrm>
        </p:spPr>
        <p:txBody>
          <a:bodyPr>
            <a:noAutofit/>
          </a:bodyPr>
          <a:lstStyle/>
          <a:p>
            <a:r>
              <a:rPr lang="en-US" sz="2400" dirty="0" smtClean="0"/>
              <a:t>And now....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53331" y="904382"/>
            <a:ext cx="73334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14850" y="699602"/>
            <a:ext cx="4479953" cy="1334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charset="2"/>
              <a:buChar char="Ø"/>
            </a:pPr>
            <a:r>
              <a:rPr lang="en-US" sz="1800" dirty="0" smtClean="0"/>
              <a:t>Breaks down contributions of multiple processes to irradiance errors.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1800" dirty="0" smtClean="0"/>
              <a:t>Integrates observations over entire SGP area.</a:t>
            </a:r>
          </a:p>
        </p:txBody>
      </p:sp>
      <p:pic>
        <p:nvPicPr>
          <p:cNvPr id="2" name="Picture 1" descr="VanWever.Eqn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440214"/>
            <a:ext cx="4114800" cy="1469572"/>
          </a:xfrm>
          <a:prstGeom prst="rect">
            <a:avLst/>
          </a:prstGeom>
        </p:spPr>
      </p:pic>
      <p:pic>
        <p:nvPicPr>
          <p:cNvPr id="3" name="Picture 2" descr="VanWever.Eqn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967279"/>
            <a:ext cx="2971800" cy="7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4236" y="109727"/>
            <a:ext cx="1892329" cy="393956"/>
          </a:xfrm>
        </p:spPr>
        <p:txBody>
          <a:bodyPr>
            <a:noAutofit/>
          </a:bodyPr>
          <a:lstStyle/>
          <a:p>
            <a:r>
              <a:rPr lang="en-US" sz="2400" dirty="0" smtClean="0"/>
              <a:t>Attribution</a:t>
            </a:r>
            <a:endParaRPr lang="en-US" sz="2400" dirty="0"/>
          </a:p>
        </p:txBody>
      </p:sp>
      <p:pic>
        <p:nvPicPr>
          <p:cNvPr id="12" name="Picture 11" descr="VanWeverberg.SWattrib.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" y="682690"/>
            <a:ext cx="3749040" cy="4037890"/>
          </a:xfrm>
          <a:prstGeom prst="rect">
            <a:avLst/>
          </a:prstGeom>
        </p:spPr>
      </p:pic>
      <p:pic>
        <p:nvPicPr>
          <p:cNvPr id="2" name="Picture 1" descr="VanWeverberg.LWattribu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7" y="682689"/>
            <a:ext cx="3821086" cy="4041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5134" y="365183"/>
            <a:ext cx="91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 SW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73801" y="365183"/>
            <a:ext cx="91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 LW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46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43051" y="889331"/>
            <a:ext cx="6035040" cy="3087696"/>
            <a:chOff x="2770717" y="2002991"/>
            <a:chExt cx="5486400" cy="2806996"/>
          </a:xfrm>
        </p:grpSpPr>
        <p:pic>
          <p:nvPicPr>
            <p:cNvPr id="9" name="Picture 8" descr="VanWeverberg.tabl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717" y="2002991"/>
              <a:ext cx="5486400" cy="2806996"/>
            </a:xfrm>
            <a:prstGeom prst="rect">
              <a:avLst/>
            </a:prstGeom>
          </p:spPr>
        </p:pic>
        <p:sp>
          <p:nvSpPr>
            <p:cNvPr id="10" name="Donut 9"/>
            <p:cNvSpPr/>
            <p:nvPr/>
          </p:nvSpPr>
          <p:spPr>
            <a:xfrm rot="5400000">
              <a:off x="3053646" y="3406707"/>
              <a:ext cx="1936220" cy="529838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531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783" y="911268"/>
            <a:ext cx="7973484" cy="3279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charset="2"/>
              <a:buChar char="Ø"/>
            </a:pPr>
            <a:r>
              <a:rPr lang="en-US" sz="2400" dirty="0" smtClean="0"/>
              <a:t>Long-term irradiance measurements from ARM have been extremely useful for evaluating model performance.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/>
              <a:t>Analysis techniques have become increasingly complex.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u="sng" dirty="0" smtClean="0"/>
              <a:t>Still</a:t>
            </a:r>
            <a:r>
              <a:rPr lang="en-US" sz="2400" dirty="0" smtClean="0"/>
              <a:t> large positive biases in surface </a:t>
            </a:r>
            <a:r>
              <a:rPr lang="en-US" sz="2400" dirty="0" err="1" smtClean="0"/>
              <a:t>downwelling</a:t>
            </a:r>
            <a:r>
              <a:rPr lang="en-US" sz="2400" dirty="0" smtClean="0"/>
              <a:t> SW irradiance.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141899" y="256364"/>
            <a:ext cx="4841152" cy="832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02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078" y="402847"/>
            <a:ext cx="267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the beginning: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50435" y="402847"/>
            <a:ext cx="6350000" cy="7691716"/>
            <a:chOff x="2650435" y="402847"/>
            <a:chExt cx="6350000" cy="7691716"/>
          </a:xfrm>
        </p:grpSpPr>
        <p:grpSp>
          <p:nvGrpSpPr>
            <p:cNvPr id="8" name="Group 7"/>
            <p:cNvGrpSpPr/>
            <p:nvPr/>
          </p:nvGrpSpPr>
          <p:grpSpPr>
            <a:xfrm>
              <a:off x="2650435" y="402847"/>
              <a:ext cx="6350000" cy="7691716"/>
              <a:chOff x="2650435" y="319176"/>
              <a:chExt cx="6350000" cy="7691716"/>
            </a:xfrm>
          </p:grpSpPr>
          <p:pic>
            <p:nvPicPr>
              <p:cNvPr id="5" name="Picture 4" descr="GCIP1998 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48606" y="1193234"/>
                <a:ext cx="7691716" cy="59436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650435" y="4361199"/>
                <a:ext cx="6350000" cy="324678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Left Arrow 10"/>
            <p:cNvSpPr>
              <a:spLocks noChangeAspect="1"/>
            </p:cNvSpPr>
            <p:nvPr/>
          </p:nvSpPr>
          <p:spPr>
            <a:xfrm rot="19140000">
              <a:off x="7811837" y="604974"/>
              <a:ext cx="685800" cy="186184"/>
            </a:xfrm>
            <a:prstGeom prst="leftArrow">
              <a:avLst>
                <a:gd name="adj1" fmla="val 50000"/>
                <a:gd name="adj2" fmla="val 13961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8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MSG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238"/>
            <a:ext cx="3931920" cy="2765028"/>
          </a:xfrm>
          <a:prstGeom prst="rect">
            <a:avLst/>
          </a:prstGeom>
        </p:spPr>
      </p:pic>
      <p:pic>
        <p:nvPicPr>
          <p:cNvPr id="6" name="Picture 5" descr="Eta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8" y="1464263"/>
            <a:ext cx="3657600" cy="2214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278" y="633679"/>
            <a:ext cx="208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Background: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68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MSG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238"/>
            <a:ext cx="3931920" cy="2765028"/>
          </a:xfrm>
          <a:prstGeom prst="rect">
            <a:avLst/>
          </a:prstGeom>
        </p:spPr>
      </p:pic>
      <p:pic>
        <p:nvPicPr>
          <p:cNvPr id="6" name="Picture 5" descr="Eta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8" y="1464263"/>
            <a:ext cx="3657600" cy="2214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278" y="633679"/>
            <a:ext cx="208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Background: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 rot="19140000">
            <a:off x="6573839" y="851678"/>
            <a:ext cx="1155396" cy="313672"/>
          </a:xfrm>
          <a:prstGeom prst="leftArrow">
            <a:avLst>
              <a:gd name="adj1" fmla="val 50000"/>
              <a:gd name="adj2" fmla="val 13961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0425" y="187978"/>
            <a:ext cx="526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236" y="65658"/>
            <a:ext cx="138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Results: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3227" y="628939"/>
            <a:ext cx="8278495" cy="4114801"/>
            <a:chOff x="-264965" y="628940"/>
            <a:chExt cx="8278495" cy="4114801"/>
          </a:xfrm>
        </p:grpSpPr>
        <p:pic>
          <p:nvPicPr>
            <p:cNvPr id="10" name="Picture 9" descr="GCIP1998 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732556" y="1096532"/>
              <a:ext cx="4114800" cy="3179618"/>
            </a:xfrm>
            <a:prstGeom prst="rect">
              <a:avLst/>
            </a:prstGeom>
          </p:spPr>
        </p:pic>
        <p:pic>
          <p:nvPicPr>
            <p:cNvPr id="14" name="Picture 13" descr="GCIP1998 7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7587" y="1096531"/>
              <a:ext cx="4114800" cy="3179618"/>
            </a:xfrm>
            <a:prstGeom prst="rect">
              <a:avLst/>
            </a:prstGeom>
          </p:spPr>
        </p:pic>
        <p:pic>
          <p:nvPicPr>
            <p:cNvPr id="15" name="Picture 14" descr="GCIP1998 8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66321" y="1096532"/>
              <a:ext cx="4114800" cy="317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56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0278" y="633679"/>
            <a:ext cx="138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Results:</a:t>
            </a:r>
            <a:endParaRPr lang="en-US" sz="2400" dirty="0"/>
          </a:p>
        </p:txBody>
      </p:sp>
      <p:pic>
        <p:nvPicPr>
          <p:cNvPr id="3" name="Picture 2" descr="GCIP1998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3296" y="805296"/>
            <a:ext cx="4572000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73743" y="275359"/>
            <a:ext cx="5943600" cy="4592782"/>
            <a:chOff x="2673743" y="275359"/>
            <a:chExt cx="5943600" cy="4592782"/>
          </a:xfrm>
        </p:grpSpPr>
        <p:pic>
          <p:nvPicPr>
            <p:cNvPr id="5" name="Picture 4" descr="GCIP1998 9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743" y="275359"/>
              <a:ext cx="5943600" cy="4592782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6760425" y="1785722"/>
              <a:ext cx="878473" cy="467916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6874631" y="3580993"/>
              <a:ext cx="764268" cy="457978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0278" y="633679"/>
            <a:ext cx="170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Summary: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61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73743" y="275359"/>
            <a:ext cx="5943600" cy="4592782"/>
            <a:chOff x="2673743" y="275359"/>
            <a:chExt cx="5943600" cy="4592782"/>
          </a:xfrm>
        </p:grpSpPr>
        <p:pic>
          <p:nvPicPr>
            <p:cNvPr id="5" name="Picture 4" descr="GCIP1998 9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743" y="275359"/>
              <a:ext cx="5943600" cy="4592782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6760425" y="1785722"/>
              <a:ext cx="878473" cy="467916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6874631" y="3580993"/>
              <a:ext cx="764268" cy="457978"/>
            </a:xfrm>
            <a:prstGeom prst="donut">
              <a:avLst>
                <a:gd name="adj" fmla="val 128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0278" y="633679"/>
            <a:ext cx="170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Summary:</a:t>
            </a:r>
            <a:endParaRPr lang="en-US" sz="2400" dirty="0"/>
          </a:p>
        </p:txBody>
      </p:sp>
      <p:pic>
        <p:nvPicPr>
          <p:cNvPr id="2" name="Picture 1" descr="Etamodel.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8" y="2253638"/>
            <a:ext cx="3200400" cy="24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144</Words>
  <Application>Microsoft Macintosh PowerPoint</Application>
  <PresentationFormat>On-screen Show (16:9)</PresentationFormat>
  <Paragraphs>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Evaluation of Surface Irradiance in Models using ARM Data: A 20-year Retrospective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same time....</vt:lpstr>
      <vt:lpstr>PowerPoint Presentation</vt:lpstr>
      <vt:lpstr>The Biggest User</vt:lpstr>
      <vt:lpstr>The Biggest User</vt:lpstr>
      <vt:lpstr>The Biggest User</vt:lpstr>
      <vt:lpstr>The Biggest User</vt:lpstr>
      <vt:lpstr>The Biggest User</vt:lpstr>
      <vt:lpstr>The Biggest User</vt:lpstr>
      <vt:lpstr>The Biggest User</vt:lpstr>
      <vt:lpstr>The Biggest User</vt:lpstr>
      <vt:lpstr>PowerPoint Presentation</vt:lpstr>
      <vt:lpstr>And now....</vt:lpstr>
      <vt:lpstr>Attribution</vt:lpstr>
      <vt:lpstr>PowerPoint Presentation</vt:lpstr>
      <vt:lpstr>Conclusions</vt:lpstr>
      <vt:lpstr>PowerPoint Presentation</vt:lpstr>
    </vt:vector>
  </TitlesOfParts>
  <Company>JISAO, 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Surface Irradiance in Models using ARM Data: A 20-year Retrospective</dc:title>
  <dc:creator>Laura Hinkelman</dc:creator>
  <cp:lastModifiedBy>Laura Hinkelman</cp:lastModifiedBy>
  <cp:revision>44</cp:revision>
  <cp:lastPrinted>2018-07-11T00:45:45Z</cp:lastPrinted>
  <dcterms:created xsi:type="dcterms:W3CDTF">2018-07-10T23:14:04Z</dcterms:created>
  <dcterms:modified xsi:type="dcterms:W3CDTF">2018-07-14T18:37:30Z</dcterms:modified>
</cp:coreProperties>
</file>