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72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FFFFF"/>
    <a:srgbClr val="0033CC"/>
    <a:srgbClr val="CC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A2466-F46A-4FAF-9CF3-F13D7744E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4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DE029-2EDC-44BD-8CF7-822BD424C0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344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413C6-4C4B-44F3-970E-14696C42B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80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A3BCF-BFC7-4AE5-A5DD-22408BAD1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1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E460D-CBAB-4914-8EC3-18BDA4C07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41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95159-7EB7-4AF1-8502-BFC3AA57C2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96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E33A6-7D96-4297-A849-590B081F8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1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7179-C5D3-46AB-837C-1E818C15C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66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6BE97-AD54-4ABA-9F22-EB58FA04B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0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02CB6-3129-4E2A-A131-702D60054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0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4B871-D984-4323-933F-12456B9A6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7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68CDE-D6BF-41E6-9907-F1250DCBE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78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A66"/>
            </a:gs>
            <a:gs pos="100000">
              <a:srgbClr val="0033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E388E9E-0E36-4B1F-9A77-3E6757ED0F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6000" dirty="0" smtClean="0"/>
              <a:t>Tom Ackerman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286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A tribute to a swell guy…</a:t>
            </a:r>
          </a:p>
          <a:p>
            <a:pPr eaLnBrk="1" hangingPunct="1"/>
            <a:endParaRPr lang="en-US" altLang="en-US" sz="4000" dirty="0"/>
          </a:p>
          <a:p>
            <a:pPr eaLnBrk="1" hangingPunct="1"/>
            <a:r>
              <a:rPr lang="en-US" altLang="en-US" dirty="0" smtClean="0"/>
              <a:t>Chuck &amp; Sue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Yippee!!!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Tom is finally moving on with no efforts needed by any of his colleagues or students!</a:t>
            </a:r>
          </a:p>
          <a:p>
            <a:pPr eaLnBrk="1" hangingPunct="1">
              <a:defRPr/>
            </a:pPr>
            <a:r>
              <a:rPr lang="en-US" dirty="0" smtClean="0"/>
              <a:t>He did everything needed all by himself!</a:t>
            </a:r>
          </a:p>
          <a:p>
            <a:pPr eaLnBrk="1" hangingPunct="1">
              <a:defRPr/>
            </a:pPr>
            <a:r>
              <a:rPr lang="en-US" dirty="0" smtClean="0"/>
              <a:t>So what is it that Tom has done?</a:t>
            </a:r>
          </a:p>
          <a:p>
            <a:pPr eaLnBrk="1" hangingPunct="1">
              <a:defRPr/>
            </a:pPr>
            <a:r>
              <a:rPr lang="en-US" dirty="0" smtClean="0"/>
              <a:t>He has lived long enough to get really, really old! </a:t>
            </a:r>
          </a:p>
          <a:p>
            <a:pPr eaLnBrk="1" hangingPunct="1">
              <a:defRPr/>
            </a:pPr>
            <a:r>
              <a:rPr lang="en-US" dirty="0" smtClean="0"/>
              <a:t>Finally, something Tom did not need help to do!</a:t>
            </a:r>
          </a:p>
          <a:p>
            <a:pPr lvl="1" eaLnBrk="1" hangingPunct="1">
              <a:defRPr/>
            </a:pPr>
            <a:r>
              <a:rPr lang="en-US" dirty="0" smtClean="0"/>
              <a:t>(Well except for great effort by Linda)</a:t>
            </a:r>
          </a:p>
          <a:p>
            <a:pPr eaLnBrk="1" hangingPunct="1">
              <a:defRPr/>
            </a:pPr>
            <a:r>
              <a:rPr lang="en-US" dirty="0" smtClean="0"/>
              <a:t>To commemorate,  a final new T-shirt: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Final T-shirt: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9038"/>
            <a:ext cx="78486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conclusion:</a:t>
            </a:r>
          </a:p>
        </p:txBody>
      </p:sp>
      <p:pic>
        <p:nvPicPr>
          <p:cNvPr id="2" name="thanks_tom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43000"/>
            <a:ext cx="8229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2743200"/>
          </a:xfrm>
        </p:spPr>
        <p:txBody>
          <a:bodyPr/>
          <a:lstStyle/>
          <a:p>
            <a:pPr eaLnBrk="1" hangingPunct="1"/>
            <a:r>
              <a:rPr lang="en-US" altLang="en-US" sz="8000" i="1" dirty="0" smtClean="0"/>
              <a:t>Happy Retirement!</a:t>
            </a:r>
            <a:endParaRPr lang="en-US" altLang="en-US" sz="8000" i="1" dirty="0" smtClean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371600" y="3276600"/>
            <a:ext cx="6553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bg1"/>
                </a:solidFill>
              </a:rPr>
              <a:t>Start enjoying those Denny’s senior specials!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Historical perspective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Tom and I first met at Penn State (1989)</a:t>
            </a:r>
          </a:p>
          <a:p>
            <a:pPr eaLnBrk="1" hangingPunct="1"/>
            <a:r>
              <a:rPr lang="en-US" altLang="en-US" dirty="0" smtClean="0"/>
              <a:t>We hit it off because we both come from large families</a:t>
            </a:r>
          </a:p>
          <a:p>
            <a:pPr lvl="1" eaLnBrk="1" hangingPunct="1"/>
            <a:r>
              <a:rPr lang="en-US" altLang="en-US" dirty="0" smtClean="0"/>
              <a:t>where repartee was taken to the extreme</a:t>
            </a:r>
          </a:p>
          <a:p>
            <a:pPr lvl="1" eaLnBrk="1" hangingPunct="1"/>
            <a:r>
              <a:rPr lang="en-US" altLang="en-US" dirty="0" smtClean="0"/>
              <a:t>verbal Darwinism of survival of the "wittiest"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Has provided many years of verbal jousting</a:t>
            </a:r>
          </a:p>
          <a:p>
            <a:pPr lvl="1" eaLnBrk="1" hangingPunct="1"/>
            <a:r>
              <a:rPr lang="en-US" altLang="en-US" dirty="0" smtClean="0"/>
              <a:t>Out of respect for elder cronies, I made sure to let Tom “win” half of them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581400" cy="22098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I learned from Tom…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2209800"/>
            <a:ext cx="3581400" cy="4419600"/>
          </a:xfrm>
        </p:spPr>
        <p:txBody>
          <a:bodyPr/>
          <a:lstStyle/>
          <a:p>
            <a:pPr eaLnBrk="1" hangingPunct="1"/>
            <a:r>
              <a:rPr lang="en-US" altLang="en-US" smtClean="0"/>
              <a:t>Instrument setup and operation</a:t>
            </a:r>
          </a:p>
          <a:p>
            <a:pPr eaLnBrk="1" hangingPunct="1"/>
            <a:r>
              <a:rPr lang="en-US" altLang="en-US" smtClean="0"/>
              <a:t>Essential tools needed for field work</a:t>
            </a:r>
          </a:p>
          <a:p>
            <a:pPr eaLnBrk="1" hangingPunct="1"/>
            <a:r>
              <a:rPr lang="en-US" altLang="en-US" smtClean="0"/>
              <a:t>Language skills for field work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4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1905000" y="2209800"/>
            <a:ext cx="9906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2622755" y="152400"/>
            <a:ext cx="27432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/>
              <a:t>%@$#*&amp;%!!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uiExpand="1" animBg="1"/>
      <p:bldP spid="5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152400"/>
            <a:ext cx="9144000" cy="1295399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Why has Tom been so successful?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altLang="en-US" dirty="0" smtClean="0"/>
              <a:t>Tom Ackerman has “IT”</a:t>
            </a:r>
          </a:p>
          <a:p>
            <a:pPr eaLnBrk="1" hangingPunct="1">
              <a:defRPr/>
            </a:pPr>
            <a:r>
              <a:rPr lang="en-US" altLang="en-US" dirty="0" smtClean="0"/>
              <a:t>In fact Tom Ackerman is full of “IT”</a:t>
            </a:r>
          </a:p>
          <a:p>
            <a:pPr eaLnBrk="1" hangingPunct="1">
              <a:defRPr/>
            </a:pPr>
            <a:r>
              <a:rPr lang="en-US" altLang="en-US" dirty="0" smtClean="0"/>
              <a:t>Tom spreads “IT” around and leaves trails of “IT” in his wake.</a:t>
            </a:r>
          </a:p>
          <a:p>
            <a:pPr eaLnBrk="1" hangingPunct="1">
              <a:defRPr/>
            </a:pPr>
            <a:r>
              <a:rPr lang="en-US" altLang="en-US" dirty="0" smtClean="0"/>
              <a:t>Others then clean “IT” up</a:t>
            </a:r>
          </a:p>
          <a:p>
            <a:pPr lvl="1" eaLnBrk="1" hangingPunct="1">
              <a:defRPr/>
            </a:pPr>
            <a:r>
              <a:rPr lang="en-US" altLang="en-US" dirty="0" smtClean="0"/>
              <a:t>Take “IT” and run with “IT”</a:t>
            </a:r>
          </a:p>
          <a:p>
            <a:pPr lvl="1" eaLnBrk="1" hangingPunct="1">
              <a:defRPr/>
            </a:pPr>
            <a:r>
              <a:rPr lang="en-US" altLang="en-US" dirty="0" smtClean="0"/>
              <a:t>Produce something useful from “IT”</a:t>
            </a:r>
          </a:p>
          <a:p>
            <a:pPr eaLnBrk="1" hangingPunct="1">
              <a:defRPr/>
            </a:pPr>
            <a:r>
              <a:rPr lang="en-US" altLang="en-US" dirty="0" smtClean="0"/>
              <a:t>Tom ends up smelling like a rose!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In recognition of this process, we at Penn State formed the “</a:t>
            </a:r>
            <a:r>
              <a:rPr lang="en-US" altLang="en-US" dirty="0" err="1" smtClean="0"/>
              <a:t>AckPak</a:t>
            </a:r>
            <a:r>
              <a:rPr lang="en-US" altLang="en-US" dirty="0" smtClean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PSU Celebrates Tom Leaving</a:t>
            </a:r>
          </a:p>
        </p:txBody>
      </p:sp>
      <p:pic>
        <p:nvPicPr>
          <p:cNvPr id="6147" name="Picture 4" descr="tompty14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600200" y="2057400"/>
            <a:ext cx="68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</a:rPr>
              <a:t>Tom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819400" y="1752600"/>
            <a:ext cx="838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</a:rPr>
              <a:t>Saint Linda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943600" y="1295400"/>
            <a:ext cx="1371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</a:rPr>
              <a:t>Devilishly Handsome Presenter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AckPak T-Shirts</a:t>
            </a:r>
          </a:p>
        </p:txBody>
      </p:sp>
      <p:pic>
        <p:nvPicPr>
          <p:cNvPr id="12292" name="Picture 4" descr="head_ack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019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tompty27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>
            <a:fillRect/>
          </a:stretch>
        </p:blipFill>
        <p:spPr bwMode="auto">
          <a:xfrm>
            <a:off x="3810000" y="1828800"/>
            <a:ext cx="5181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419600" y="22098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</a:rPr>
              <a:t>Honorary Acks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981200" y="1447800"/>
            <a:ext cx="1371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</a:rPr>
              <a:t>Head Ack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AckPak 1998</a:t>
            </a:r>
          </a:p>
        </p:txBody>
      </p:sp>
      <p:pic>
        <p:nvPicPr>
          <p:cNvPr id="8195" name="Picture 4" descr="tompty32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010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6172200"/>
            <a:ext cx="767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00"/>
                </a:solidFill>
              </a:rPr>
              <a:t>We made Tom look so good he got the job at PNNL!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 did it again!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We made Tom look so good at PNNL that he got another cushy job at UW!</a:t>
            </a:r>
          </a:p>
          <a:p>
            <a:pPr eaLnBrk="1" hangingPunct="1"/>
            <a:r>
              <a:rPr lang="en-US" altLang="en-US" dirty="0" smtClean="0"/>
              <a:t>Once again a party was held to celebrate Tom’s leaving.</a:t>
            </a:r>
          </a:p>
          <a:p>
            <a:pPr eaLnBrk="1" hangingPunct="1"/>
            <a:r>
              <a:rPr lang="en-US" altLang="en-US" dirty="0" smtClean="0"/>
              <a:t>Tom moved from the right-hand side of the US map to the left at PNNL, and now even </a:t>
            </a:r>
            <a:r>
              <a:rPr lang="en-US" altLang="en-US" dirty="0" err="1" smtClean="0"/>
              <a:t>lefter</a:t>
            </a:r>
            <a:r>
              <a:rPr lang="en-US" altLang="en-US" dirty="0" smtClean="0"/>
              <a:t> to the coast…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So we </a:t>
            </a:r>
            <a:r>
              <a:rPr lang="en-US" altLang="en-US" dirty="0" smtClean="0"/>
              <a:t>again commemorated the event with a new, updated </a:t>
            </a:r>
            <a:r>
              <a:rPr lang="en-US" altLang="en-US" dirty="0" err="1" smtClean="0"/>
              <a:t>AckPak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Tshirt</a:t>
            </a:r>
            <a:endParaRPr lang="en-US" alt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225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New T-shirt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3775"/>
            <a:ext cx="8364538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384</Words>
  <Application>Microsoft Office PowerPoint</Application>
  <PresentationFormat>On-screen Show (4:3)</PresentationFormat>
  <Paragraphs>53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Tom Ackerman</vt:lpstr>
      <vt:lpstr>Historical perspective</vt:lpstr>
      <vt:lpstr>What I learned from Tom…</vt:lpstr>
      <vt:lpstr>Why has Tom been so successful?</vt:lpstr>
      <vt:lpstr>PSU Celebrates Tom Leaving</vt:lpstr>
      <vt:lpstr>AckPak T-Shirts</vt:lpstr>
      <vt:lpstr>The AckPak 1998</vt:lpstr>
      <vt:lpstr>He did it again!</vt:lpstr>
      <vt:lpstr>New T-shirt</vt:lpstr>
      <vt:lpstr>Yippee!!!</vt:lpstr>
      <vt:lpstr>Final T-shirt:</vt:lpstr>
      <vt:lpstr>In conclusion:</vt:lpstr>
      <vt:lpstr>Happy Retirement!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Staff</dc:creator>
  <cp:lastModifiedBy>Chuck Toshiba</cp:lastModifiedBy>
  <cp:revision>47</cp:revision>
  <dcterms:created xsi:type="dcterms:W3CDTF">2007-01-02T18:59:45Z</dcterms:created>
  <dcterms:modified xsi:type="dcterms:W3CDTF">2018-07-09T11:44:46Z</dcterms:modified>
</cp:coreProperties>
</file>