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3"/>
    <p:restoredTop sz="94637"/>
  </p:normalViewPr>
  <p:slideViewPr>
    <p:cSldViewPr snapToGrid="0" snapToObjects="1">
      <p:cViewPr varScale="1">
        <p:scale>
          <a:sx n="128" d="100"/>
          <a:sy n="128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10/2/22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Zulu Time (Z)</a:t>
            </a:r>
          </a:p>
          <a:p>
            <a:r>
              <a:rPr lang="en-US" sz="34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our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we are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275</Words>
  <Application>Microsoft Macintosh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13</cp:revision>
  <dcterms:created xsi:type="dcterms:W3CDTF">2017-10-01T19:57:20Z</dcterms:created>
  <dcterms:modified xsi:type="dcterms:W3CDTF">2022-10-02T21:17:12Z</dcterms:modified>
</cp:coreProperties>
</file>