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158.xml" ContentType="application/vnd.openxmlformats-officedocument.presentationml.slide+xml"/>
  <Override PartName="/ppt/slides/slide157.xml" ContentType="application/vnd.openxmlformats-officedocument.presentationml.slide+xml"/>
  <Override PartName="/ppt/slides/slide156.xml" ContentType="application/vnd.openxmlformats-officedocument.presentationml.slide+xml"/>
  <Override PartName="/ppt/slides/slide155.xml" ContentType="application/vnd.openxmlformats-officedocument.presentationml.slide+xml"/>
  <Override PartName="/ppt/slides/slide154.xml" ContentType="application/vnd.openxmlformats-officedocument.presentationml.slide+xml"/>
  <Override PartName="/ppt/slides/slide153.xml" ContentType="application/vnd.openxmlformats-officedocument.presentationml.slide+xml"/>
  <Override PartName="/ppt/slides/slide152.xml" ContentType="application/vnd.openxmlformats-officedocument.presentationml.slide+xml"/>
  <Override PartName="/ppt/slides/slide151.xml" ContentType="application/vnd.openxmlformats-officedocument.presentationml.slide+xml"/>
  <Override PartName="/ppt/slides/slide150.xml" ContentType="application/vnd.openxmlformats-officedocument.presentationml.slide+xml"/>
  <Override PartName="/ppt/slides/slide148.xml" ContentType="application/vnd.openxmlformats-officedocument.presentationml.slide+xml"/>
  <Override PartName="/ppt/slides/slide147.xml" ContentType="application/vnd.openxmlformats-officedocument.presentationml.slide+xml"/>
  <Override PartName="/ppt/slides/slide146.xml" ContentType="application/vnd.openxmlformats-officedocument.presentationml.slide+xml"/>
  <Override PartName="/ppt/slides/slide145.xml" ContentType="application/vnd.openxmlformats-officedocument.presentationml.slide+xml"/>
  <Override PartName="/ppt/slides/slide144.xml" ContentType="application/vnd.openxmlformats-officedocument.presentationml.slide+xml"/>
  <Override PartName="/ppt/slides/slide143.xml" ContentType="application/vnd.openxmlformats-officedocument.presentationml.slide+xml"/>
  <Override PartName="/ppt/slides/slide142.xml" ContentType="application/vnd.openxmlformats-officedocument.presentationml.slide+xml"/>
  <Override PartName="/ppt/slides/slide141.xml" ContentType="application/vnd.openxmlformats-officedocument.presentationml.slide+xml"/>
  <Override PartName="/ppt/slides/slide140.xml" ContentType="application/vnd.openxmlformats-officedocument.presentationml.slide+xml"/>
  <Override PartName="/ppt/slides/slide138.xml" ContentType="application/vnd.openxmlformats-officedocument.presentationml.slide+xml"/>
  <Override PartName="/ppt/slides/slide137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26.xml" ContentType="application/vnd.openxmlformats-officedocument.presentationml.slide+xml"/>
  <Override PartName="/ppt/slides/slide125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08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34.xml" ContentType="application/vnd.openxmlformats-officedocument.presentationml.slide+xml"/>
  <Override PartName="/ppt/slides/slide99.xml" ContentType="application/vnd.openxmlformats-officedocument.presentationml.slide+xml"/>
  <Override PartName="/ppt/slides/slide133.xml" ContentType="application/vnd.openxmlformats-officedocument.presentationml.slide+xml"/>
  <Override PartName="/ppt/slides/slide98.xml" ContentType="application/vnd.openxmlformats-officedocument.presentationml.slide+xml"/>
  <Override PartName="/ppt/slides/slide132.xml" ContentType="application/vnd.openxmlformats-officedocument.presentationml.slide+xml"/>
  <Override PartName="/ppt/slides/slide9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139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29.xml" ContentType="application/vnd.openxmlformats-officedocument.presentationml.slide+xml"/>
  <Override PartName="/ppt/slides/slide30.xml" ContentType="application/vnd.openxmlformats-officedocument.presentationml.slide+xml"/>
  <Override PartName="/ppt/slides/slide124.xml" ContentType="application/vnd.openxmlformats-officedocument.presentationml.slide+xml"/>
  <Override PartName="/ppt/slides/slide89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_rels/slide156.xml.rels" ContentType="application/vnd.openxmlformats-package.relationships+xml"/>
  <Override PartName="/ppt/slides/_rels/slide155.xml.rels" ContentType="application/vnd.openxmlformats-package.relationships+xml"/>
  <Override PartName="/ppt/slides/_rels/slide132.xml.rels" ContentType="application/vnd.openxmlformats-package.relationships+xml"/>
  <Override PartName="/ppt/slides/_rels/slide131.xml.rels" ContentType="application/vnd.openxmlformats-package.relationships+xml"/>
  <Override PartName="/ppt/slides/_rels/slide122.xml.rels" ContentType="application/vnd.openxmlformats-package.relationships+xml"/>
  <Override PartName="/ppt/slides/_rels/slide121.xml.rels" ContentType="application/vnd.openxmlformats-package.relationships+xml"/>
  <Override PartName="/ppt/slides/_rels/slide120.xml.rels" ContentType="application/vnd.openxmlformats-package.relationships+xml"/>
  <Override PartName="/ppt/slides/_rels/slide104.xml.rels" ContentType="application/vnd.openxmlformats-package.relationships+xml"/>
  <Override PartName="/ppt/slides/_rels/slide136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99.xml.rels" ContentType="application/vnd.openxmlformats-package.relationships+xml"/>
  <Override PartName="/ppt/slides/_rels/slide42.xml.rels" ContentType="application/vnd.openxmlformats-package.relationships+xml"/>
  <Override PartName="/ppt/slides/_rels/slide98.xml.rels" ContentType="application/vnd.openxmlformats-package.relationships+xml"/>
  <Override PartName="/ppt/slides/_rels/slide41.xml.rels" ContentType="application/vnd.openxmlformats-package.relationships+xml"/>
  <Override PartName="/ppt/slides/_rels/slide97.xml.rels" ContentType="application/vnd.openxmlformats-package.relationships+xml"/>
  <Override PartName="/ppt/slides/_rels/slide40.xml.rels" ContentType="application/vnd.openxmlformats-package.relationships+xml"/>
  <Override PartName="/ppt/slides/_rels/slide142.xml.rels" ContentType="application/vnd.openxmlformats-package.relationships+xml"/>
  <Override PartName="/ppt/slides/_rels/slide128.xml.rels" ContentType="application/vnd.openxmlformats-package.relationships+xml"/>
  <Override PartName="/ppt/slides/_rels/slide38.xml.rels" ContentType="application/vnd.openxmlformats-package.relationships+xml"/>
  <Override PartName="/ppt/slides/_rels/slide127.xml.rels" ContentType="application/vnd.openxmlformats-package.relationships+xml"/>
  <Override PartName="/ppt/slides/_rels/slide37.xml.rels" ContentType="application/vnd.openxmlformats-package.relationships+xml"/>
  <Override PartName="/ppt/slides/_rels/slide148.xml.rels" ContentType="application/vnd.openxmlformats-package.relationships+xml"/>
  <Override PartName="/ppt/slides/_rels/slide95.xml.rels" ContentType="application/vnd.openxmlformats-package.relationships+xml"/>
  <Override PartName="/ppt/slides/_rels/slide126.xml.rels" ContentType="application/vnd.openxmlformats-package.relationships+xml"/>
  <Override PartName="/ppt/slides/_rels/slide36.xml.rels" ContentType="application/vnd.openxmlformats-package.relationships+xml"/>
  <Override PartName="/ppt/slides/_rels/slide147.xml.rels" ContentType="application/vnd.openxmlformats-package.relationships+xml"/>
  <Override PartName="/ppt/slides/_rels/slide94.xml.rels" ContentType="application/vnd.openxmlformats-package.relationships+xml"/>
  <Override PartName="/ppt/slides/_rels/slide125.xml.rels" ContentType="application/vnd.openxmlformats-package.relationships+xml"/>
  <Override PartName="/ppt/slides/_rels/slide35.xml.rels" ContentType="application/vnd.openxmlformats-package.relationships+xml"/>
  <Override PartName="/ppt/slides/_rels/slide146.xml.rels" ContentType="application/vnd.openxmlformats-package.relationships+xml"/>
  <Override PartName="/ppt/slides/_rels/slide93.xml.rels" ContentType="application/vnd.openxmlformats-package.relationships+xml"/>
  <Override PartName="/ppt/slides/_rels/slide77.xml.rels" ContentType="application/vnd.openxmlformats-package.relationships+xml"/>
  <Override PartName="/ppt/slides/_rels/slide124.xml.rels" ContentType="application/vnd.openxmlformats-package.relationships+xml"/>
  <Override PartName="/ppt/slides/_rels/slide34.xml.rels" ContentType="application/vnd.openxmlformats-package.relationships+xml"/>
  <Override PartName="/ppt/slides/_rels/slide145.xml.rels" ContentType="application/vnd.openxmlformats-package.relationships+xml"/>
  <Override PartName="/ppt/slides/_rels/slide92.xml.rels" ContentType="application/vnd.openxmlformats-package.relationships+xml"/>
  <Override PartName="/ppt/slides/_rels/slide144.xml.rels" ContentType="application/vnd.openxmlformats-package.relationships+xml"/>
  <Override PartName="/ppt/slides/_rels/slide91.xml.rels" ContentType="application/vnd.openxmlformats-package.relationships+xml"/>
  <Override PartName="/ppt/slides/_rels/slide130.xml.rels" ContentType="application/vnd.openxmlformats-package.relationships+xml"/>
  <Override PartName="/ppt/slides/_rels/slide116.xml.rels" ContentType="application/vnd.openxmlformats-package.relationships+xml"/>
  <Override PartName="/ppt/slides/_rels/slide26.xml.rels" ContentType="application/vnd.openxmlformats-package.relationships+xml"/>
  <Override PartName="/ppt/slides/_rels/slide58.xml.rels" ContentType="application/vnd.openxmlformats-package.relationships+xml"/>
  <Override PartName="/ppt/slides/_rels/slide157.xml.rels" ContentType="application/vnd.openxmlformats-package.relationships+xml"/>
  <Override PartName="/ppt/slides/_rels/slide100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17.xml.rels" ContentType="application/vnd.openxmlformats-package.relationships+xml"/>
  <Override PartName="/ppt/slides/_rels/slide86.xml.rels" ContentType="application/vnd.openxmlformats-package.relationships+xml"/>
  <Override PartName="/ppt/slides/_rels/slide114.xml.rels" ContentType="application/vnd.openxmlformats-package.relationships+xml"/>
  <Override PartName="/ppt/slides/_rels/slide24.xml.rels" ContentType="application/vnd.openxmlformats-package.relationships+xml"/>
  <Override PartName="/ppt/slides/_rels/slide135.xml.rels" ContentType="application/vnd.openxmlformats-package.relationships+xml"/>
  <Override PartName="/ppt/slides/_rels/slide82.xml.rels" ContentType="application/vnd.openxmlformats-package.relationships+xml"/>
  <Override PartName="/ppt/slides/_rels/slide45.xml.rels" ContentType="application/vnd.openxmlformats-package.relationships+xml"/>
  <Override PartName="/ppt/slides/_rels/slide2.xml.rels" ContentType="application/vnd.openxmlformats-package.relationships+xml"/>
  <Override PartName="/ppt/slides/_rels/slide85.xml.rels" ContentType="application/vnd.openxmlformats-package.relationships+xml"/>
  <Override PartName="/ppt/slides/_rels/slide113.xml.rels" ContentType="application/vnd.openxmlformats-package.relationships+xml"/>
  <Override PartName="/ppt/slides/_rels/slide23.xml.rels" ContentType="application/vnd.openxmlformats-package.relationships+xml"/>
  <Override PartName="/ppt/slides/_rels/slide134.xml.rels" ContentType="application/vnd.openxmlformats-package.relationships+xml"/>
  <Override PartName="/ppt/slides/_rels/slide81.xml.rels" ContentType="application/vnd.openxmlformats-package.relationships+xml"/>
  <Override PartName="/ppt/slides/_rels/slide44.xml.rels" ContentType="application/vnd.openxmlformats-package.relationships+xml"/>
  <Override PartName="/ppt/slides/_rels/slide1.xml.rels" ContentType="application/vnd.openxmlformats-package.relationships+xml"/>
  <Override PartName="/ppt/slides/_rels/slide117.xml.rels" ContentType="application/vnd.openxmlformats-package.relationships+xml"/>
  <Override PartName="/ppt/slides/_rels/slide7.xml.rels" ContentType="application/vnd.openxmlformats-package.relationships+xml"/>
  <Override PartName="/ppt/slides/_rels/slide84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141.xml.rels" ContentType="application/vnd.openxmlformats-package.relationships+xml"/>
  <Override PartName="/ppt/slides/_rels/slide51.xml.rels" ContentType="application/vnd.openxmlformats-package.relationships+xml"/>
  <Override PartName="/ppt/slides/_rels/slide115.xml.rels" ContentType="application/vnd.openxmlformats-package.relationships+xml"/>
  <Override PartName="/ppt/slides/_rels/slide25.xml.rels" ContentType="application/vnd.openxmlformats-package.relationships+xml"/>
  <Override PartName="/ppt/slides/_rels/slide158.xml.rels" ContentType="application/vnd.openxmlformats-package.relationships+xml"/>
  <Override PartName="/ppt/slides/_rels/slide101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68.xml.rels" ContentType="application/vnd.openxmlformats-package.relationships+xml"/>
  <Override PartName="/ppt/slides/_rels/slide159.xml.rels" ContentType="application/vnd.openxmlformats-package.relationships+xml"/>
  <Override PartName="/ppt/slides/_rels/slide102.xml.rels" ContentType="application/vnd.openxmlformats-package.relationships+xml"/>
  <Override PartName="/ppt/slides/_rels/slide12.xml.rels" ContentType="application/vnd.openxmlformats-package.relationships+xml"/>
  <Override PartName="/ppt/slides/_rels/slide70.xml.rels" ContentType="application/vnd.openxmlformats-package.relationships+xml"/>
  <Override PartName="/ppt/slides/_rels/slide123.xml.rels" ContentType="application/vnd.openxmlformats-package.relationships+xml"/>
  <Override PartName="/ppt/slides/_rels/slide33.xml.rels" ContentType="application/vnd.openxmlformats-package.relationships+xml"/>
  <Override PartName="/ppt/slides/_rels/slide19.xml.rels" ContentType="application/vnd.openxmlformats-package.relationships+xml"/>
  <Override PartName="/ppt/slides/_rels/slide143.xml.rels" ContentType="application/vnd.openxmlformats-package.relationships+xml"/>
  <Override PartName="/ppt/slides/_rels/slide129.xml.rels" ContentType="application/vnd.openxmlformats-package.relationships+xml"/>
  <Override PartName="/ppt/slides/_rels/slide39.xml.rels" ContentType="application/vnd.openxmlformats-package.relationships+xml"/>
  <Override PartName="/ppt/slides/_rels/slide90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40.xml.rels" ContentType="application/vnd.openxmlformats-package.relationships+xml"/>
  <Override PartName="/ppt/slides/_rels/slide50.xml.rels" ContentType="application/vnd.openxmlformats-package.relationships+xml"/>
  <Override PartName="/ppt/slides/_rels/slide83.xml.rels" ContentType="application/vnd.openxmlformats-package.relationships+xml"/>
  <Override PartName="/ppt/slides/_rels/slide69.xml.rels" ContentType="application/vnd.openxmlformats-package.relationships+xml"/>
  <Override PartName="/ppt/slides/_rels/slide103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2.xml.rels" ContentType="application/vnd.openxmlformats-package.relationships+xml"/>
  <Override PartName="/ppt/slides/_rels/slide22.xml.rels" ContentType="application/vnd.openxmlformats-package.relationships+xml"/>
  <Override PartName="/ppt/slides/_rels/slide133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10.xml.rels" ContentType="application/vnd.openxmlformats-package.relationships+xml"/>
  <Override PartName="/ppt/slides/_rels/slide20.xml.rels" ContentType="application/vnd.openxmlformats-package.relationships+xml"/>
  <Override PartName="/ppt/slides/_rels/slide111.xml.rels" ContentType="application/vnd.openxmlformats-package.relationships+xml"/>
  <Override PartName="/ppt/slides/_rels/slide21.xml.rels" ContentType="application/vnd.openxmlformats-package.relationships+xml"/>
  <Override PartName="/ppt/slides/_rels/slide137.xml.rels" ContentType="application/vnd.openxmlformats-package.relationships+xml"/>
  <Override PartName="/ppt/slides/_rels/slide47.xml.rels" ContentType="application/vnd.openxmlformats-package.relationships+xml"/>
  <Override PartName="/ppt/slides/_rels/slide138.xml.rels" ContentType="application/vnd.openxmlformats-package.relationships+xml"/>
  <Override PartName="/ppt/slides/_rels/slide48.xml.rels" ContentType="application/vnd.openxmlformats-package.relationships+xml"/>
  <Override PartName="/ppt/slides/_rels/slide139.xml.rels" ContentType="application/vnd.openxmlformats-package.relationships+xml"/>
  <Override PartName="/ppt/slides/_rels/slide49.xml.rels" ContentType="application/vnd.openxmlformats-package.relationships+xml"/>
  <Override PartName="/ppt/slides/_rels/slide105.xml.rels" ContentType="application/vnd.openxmlformats-package.relationships+xml"/>
  <Override PartName="/ppt/slides/_rels/slide52.xml.rels" ContentType="application/vnd.openxmlformats-package.relationships+xml"/>
  <Override PartName="/ppt/slides/_rels/slide106.xml.rels" ContentType="application/vnd.openxmlformats-package.relationships+xml"/>
  <Override PartName="/ppt/slides/_rels/slide53.xml.rels" ContentType="application/vnd.openxmlformats-package.relationships+xml"/>
  <Override PartName="/ppt/slides/_rels/slide107.xml.rels" ContentType="application/vnd.openxmlformats-package.relationships+xml"/>
  <Override PartName="/ppt/slides/_rels/slide54.xml.rels" ContentType="application/vnd.openxmlformats-package.relationships+xml"/>
  <Override PartName="/ppt/slides/_rels/slide108.xml.rels" ContentType="application/vnd.openxmlformats-package.relationships+xml"/>
  <Override PartName="/ppt/slides/_rels/slide55.xml.rels" ContentType="application/vnd.openxmlformats-package.relationships+xml"/>
  <Override PartName="/ppt/slides/_rels/slide109.xml.rels" ContentType="application/vnd.openxmlformats-package.relationships+xml"/>
  <Override PartName="/ppt/slides/_rels/slide56.xml.rels" ContentType="application/vnd.openxmlformats-package.relationships+xml"/>
  <Override PartName="/ppt/slides/_rels/slide149.xml.rels" ContentType="application/vnd.openxmlformats-package.relationships+xml"/>
  <Override PartName="/ppt/slides/_rels/slide59.xml.rels" ContentType="application/vnd.openxmlformats-package.relationships+xml"/>
  <Override PartName="/ppt/slides/_rels/slide150.xml.rels" ContentType="application/vnd.openxmlformats-package.relationships+xml"/>
  <Override PartName="/ppt/slides/_rels/slide3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151.xml.rels" ContentType="application/vnd.openxmlformats-package.relationships+xml"/>
  <Override PartName="/ppt/slides/_rels/slide61.xml.rels" ContentType="application/vnd.openxmlformats-package.relationships+xml"/>
  <Override PartName="/ppt/slides/_rels/slide152.xml.rels" ContentType="application/vnd.openxmlformats-package.relationships+xml"/>
  <Override PartName="/ppt/slides/_rels/slide62.xml.rels" ContentType="application/vnd.openxmlformats-package.relationships+xml"/>
  <Override PartName="/ppt/slides/_rels/slide153.xml.rels" ContentType="application/vnd.openxmlformats-package.relationships+xml"/>
  <Override PartName="/ppt/slides/_rels/slide63.xml.rels" ContentType="application/vnd.openxmlformats-package.relationships+xml"/>
  <Override PartName="/ppt/slides/_rels/slide154.xml.rels" ContentType="application/vnd.openxmlformats-package.relationships+xml"/>
  <Override PartName="/ppt/slides/_rels/slide64.xml.rels" ContentType="application/vnd.openxmlformats-package.relationships+xml"/>
  <Override PartName="/ppt/slides/_rels/slide96.xml.rels" ContentType="application/vnd.openxmlformats-package.relationships+xml"/>
  <Override PartName="/ppt/slides/_rels/slide118.xml.rels" ContentType="application/vnd.openxmlformats-package.relationships+xml"/>
  <Override PartName="/ppt/slides/_rels/slide8.xml.rels" ContentType="application/vnd.openxmlformats-package.relationships+xml"/>
  <Override PartName="/ppt/slides/_rels/slide65.xml.rels" ContentType="application/vnd.openxmlformats-package.relationships+xml"/>
  <Override PartName="/ppt/slides/_rels/slide119.xml.rels" ContentType="application/vnd.openxmlformats-package.relationships+xml"/>
  <Override PartName="/ppt/slides/_rels/slide9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57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8.xml.rels" ContentType="application/vnd.openxmlformats-package.relationships+xml"/>
  <Override PartName="/ppt/slides/_rels/slide30.xml.rels" ContentType="application/vnd.openxmlformats-package.relationships+xml"/>
  <Override PartName="/ppt/slides/_rels/slide87.xml.rels" ContentType="application/vnd.openxmlformats-package.relationships+xml"/>
  <Override PartName="/ppt/slides/_rels/slide31.xml.rels" ContentType="application/vnd.openxmlformats-package.relationships+xml"/>
  <Override PartName="/ppt/slides/_rels/slide88.xml.rels" ContentType="application/vnd.openxmlformats-package.relationships+xml"/>
  <Override PartName="/ppt/slides/_rels/slide32.xml.rels" ContentType="application/vnd.openxmlformats-package.relationships+xml"/>
  <Override PartName="/ppt/slides/_rels/slide89.xml.rels" ContentType="application/vnd.openxmlformats-package.relationships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119.xml" ContentType="application/vnd.openxmlformats-officedocument.presentationml.slide+xml"/>
  <Override PartName="/ppt/slides/slide20.xml" ContentType="application/vnd.openxmlformats-officedocument.presentationml.slide+xml"/>
  <Override PartName="/ppt/slides/slide114.xml" ContentType="application/vnd.openxmlformats-officedocument.presentationml.slide+xml"/>
  <Override PartName="/ppt/slides/slide79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9.xml" ContentType="application/vnd.openxmlformats-officedocument.presentationml.slide+xml"/>
  <Override PartName="/ppt/slides/slide10.xml" ContentType="application/vnd.openxmlformats-officedocument.presentationml.slide+xml"/>
  <Override PartName="/ppt/slides/slide104.xml" ContentType="application/vnd.openxmlformats-officedocument.presentationml.slide+xml"/>
  <Override PartName="/ppt/slides/slide69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4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49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0.xml" ContentType="application/vnd.openxmlformats-officedocument.presentationml.slide+xml"/>
  <Override PartName="/ppt/slides/slide16.xml" ContentType="application/vnd.openxmlformats-officedocument.presentationml.slide+xml"/>
  <Override PartName="/ppt/slides/slide91.xml" ContentType="application/vnd.openxmlformats-officedocument.presentationml.slide+xml"/>
  <Override PartName="/ppt/slides/slide17.xml" ContentType="application/vnd.openxmlformats-officedocument.presentationml.slide+xml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9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1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00.xml" ContentType="application/vnd.openxmlformats-officedocument.presentationml.slide+xml"/>
  <Override PartName="/ppt/slides/slide65.xml" ContentType="application/vnd.openxmlformats-officedocument.presentationml.slide+xml"/>
  <Override PartName="/ppt/slides/slide101.xml" ContentType="application/vnd.openxmlformats-officedocument.presentationml.slide+xml"/>
  <Override PartName="/ppt/slides/slide66.xml" ContentType="application/vnd.openxmlformats-officedocument.presentationml.slide+xml"/>
  <Override PartName="/ppt/slides/slide102.xml" ContentType="application/vnd.openxmlformats-officedocument.presentationml.slide+xml"/>
  <Override PartName="/ppt/slides/slide67.xml" ContentType="application/vnd.openxmlformats-officedocument.presentationml.slide+xml"/>
  <Override PartName="/ppt/slides/slide103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110.xml" ContentType="application/vnd.openxmlformats-officedocument.presentationml.slide+xml"/>
  <Override PartName="/ppt/slides/slide75.xml" ContentType="application/vnd.openxmlformats-officedocument.presentationml.slide+xml"/>
  <Override PartName="/ppt/slides/slide111.xml" ContentType="application/vnd.openxmlformats-officedocument.presentationml.slide+xml"/>
  <Override PartName="/ppt/slides/slide76.xml" ContentType="application/vnd.openxmlformats-officedocument.presentationml.slide+xml"/>
  <Override PartName="/ppt/slides/slide112.xml" ContentType="application/vnd.openxmlformats-officedocument.presentationml.slide+xml"/>
  <Override PartName="/ppt/slides/slide77.xml" ContentType="application/vnd.openxmlformats-officedocument.presentationml.slide+xml"/>
  <Override PartName="/ppt/slides/slide113.xml" ContentType="application/vnd.openxmlformats-officedocument.presentationml.slide+xml"/>
  <Override PartName="/ppt/slides/slide7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120.xml" ContentType="application/vnd.openxmlformats-officedocument.presentationml.slide+xml"/>
  <Override PartName="/ppt/slides/slide85.xml" ContentType="application/vnd.openxmlformats-officedocument.presentationml.slide+xml"/>
  <Override PartName="/ppt/slides/slide121.xml" ContentType="application/vnd.openxmlformats-officedocument.presentationml.slide+xml"/>
  <Override PartName="/ppt/slides/slide86.xml" ContentType="application/vnd.openxmlformats-officedocument.presentationml.slide+xml"/>
  <Override PartName="/ppt/slides/slide122.xml" ContentType="application/vnd.openxmlformats-officedocument.presentationml.slide+xml"/>
  <Override PartName="/ppt/slides/slide87.xml" ContentType="application/vnd.openxmlformats-officedocument.presentationml.slide+xml"/>
  <Override PartName="/ppt/slides/slide123.xml" ContentType="application/vnd.openxmlformats-officedocument.presentationml.slide+xml"/>
  <Override PartName="/ppt/slides/slide88.xml" ContentType="application/vnd.openxmlformats-officedocument.presentationml.slide+xml"/>
  <Override PartName="/ppt/slides/slide130.xml" ContentType="application/vnd.openxmlformats-officedocument.presentationml.slide+xml"/>
  <Override PartName="/ppt/slides/slide95.xml" ContentType="application/vnd.openxmlformats-officedocument.presentationml.slide+xml"/>
  <Override PartName="/ppt/slides/slide131.xml" ContentType="application/vnd.openxmlformats-officedocument.presentationml.slide+xml"/>
  <Override PartName="/ppt/slides/slide96.xml" ContentType="application/vnd.openxmlformats-officedocument.presentationml.slide+xml"/>
  <Override PartName="/ppt/_rels/presentation.xml.rels" ContentType="application/vnd.openxmlformats-package.relationships+xml"/>
  <Override PartName="/ppt/media/image475.png" ContentType="image/png"/>
  <Override PartName="/ppt/media/image472.png" ContentType="image/png"/>
  <Override PartName="/ppt/media/image470.gif" ContentType="image/gif"/>
  <Override PartName="/ppt/media/image468.gif" ContentType="image/gif"/>
  <Override PartName="/ppt/media/image466.png" ContentType="image/png"/>
  <Override PartName="/ppt/media/image460.gif" ContentType="image/gif"/>
  <Override PartName="/ppt/media/image456.gif" ContentType="image/gif"/>
  <Override PartName="/ppt/media/image454.png" ContentType="image/png"/>
  <Override PartName="/ppt/media/image440.gif" ContentType="image/gif"/>
  <Override PartName="/ppt/media/image430.gif" ContentType="image/gif"/>
  <Override PartName="/ppt/media/image413.gif" ContentType="image/gif"/>
  <Override PartName="/ppt/media/image410.gif" ContentType="image/gif"/>
  <Override PartName="/ppt/media/image415.gif" ContentType="image/gif"/>
  <Override PartName="/ppt/media/image193.gif" ContentType="image/gif"/>
  <Override PartName="/ppt/media/image191.png" ContentType="image/png"/>
  <Override PartName="/ppt/media/image412.gif" ContentType="image/gif"/>
  <Override PartName="/ppt/media/image190.gif" ContentType="image/gif"/>
  <Override PartName="/ppt/media/image409.gif" ContentType="image/gif"/>
  <Override PartName="/ppt/media/image187.gif" ContentType="image/gif"/>
  <Override PartName="/ppt/media/image184.gif" ContentType="image/gif"/>
  <Override PartName="/ppt/media/image182.png" ContentType="image/png"/>
  <Override PartName="/ppt/media/image181.gif" ContentType="image/gif"/>
  <Override PartName="/ppt/media/image178.gif" ContentType="image/gif"/>
  <Override PartName="/ppt/media/image414.png" ContentType="image/png"/>
  <Override PartName="/ppt/media/image238.gif" ContentType="image/gif"/>
  <Override PartName="/ppt/media/image177.gif" ContentType="image/gif"/>
  <Override PartName="/ppt/media/image175.gif" ContentType="image/gif"/>
  <Override PartName="/ppt/media/image411.png" ContentType="image/png"/>
  <Override PartName="/ppt/media/image235.gif" ContentType="image/gif"/>
  <Override PartName="/ppt/media/image172.gif" ContentType="image/gif"/>
  <Override PartName="/ppt/media/image232.gif" ContentType="image/gif"/>
  <Override PartName="/ppt/media/image170.png" ContentType="image/png"/>
  <Override PartName="/ppt/media/image169.gif" ContentType="image/gif"/>
  <Override PartName="/ppt/media/image229.gif" ContentType="image/gif"/>
  <Override PartName="/ppt/media/image168.gif" ContentType="image/gif"/>
  <Override PartName="/ppt/media/image166.gif" ContentType="image/gif"/>
  <Override PartName="/ppt/media/image226.gif" ContentType="image/gif"/>
  <Override PartName="/ppt/media/image163.gif" ContentType="image/gif"/>
  <Override PartName="/ppt/media/image223.gif" ContentType="image/gif"/>
  <Override PartName="/ppt/media/image160.gif" ContentType="image/gif"/>
  <Override PartName="/ppt/media/image220.gif" ContentType="image/gif"/>
  <Override PartName="/ppt/media/image214.gif" ContentType="image/gif"/>
  <Override PartName="/ppt/media/image211.gif" ContentType="image/gif"/>
  <Override PartName="/ppt/media/image208.gif" ContentType="image/gif"/>
  <Override PartName="/ppt/media/image206.png" ContentType="image/png"/>
  <Override PartName="/ppt/media/image205.gif" ContentType="image/gif"/>
  <Override PartName="/ppt/media/image203.png" ContentType="image/png"/>
  <Override PartName="/ppt/media/image202.gif" ContentType="image/gif"/>
  <Override PartName="/ppt/media/image140.png" ContentType="image/png"/>
  <Override PartName="/ppt/media/image200.png" ContentType="image/png"/>
  <Override PartName="/ppt/media/image371.gif" ContentType="image/gif"/>
  <Override PartName="/ppt/media/image197.png" ContentType="image/png"/>
  <Override PartName="/ppt/media/image2.png" ContentType="image/png"/>
  <Override PartName="/ppt/media/image194.png" ContentType="image/png"/>
  <Override PartName="/ppt/media/image130.gif" ContentType="image/gif"/>
  <Override PartName="/ppt/media/image362.gif" ContentType="image/gif"/>
  <Override PartName="/ppt/media/image158.png" ContentType="image/png"/>
  <Override PartName="/ppt/media/image297.png" ContentType="image/png"/>
  <Override PartName="/ppt/media/image188.png" ContentType="image/png"/>
  <Override PartName="/ppt/media/image461.gif" ContentType="image/gif"/>
  <Override PartName="/ppt/media/image70.gif" ContentType="image/gif"/>
  <Override PartName="/ppt/media/image310.gif" ContentType="image/gif"/>
  <Override PartName="/ppt/media/image185.png" ContentType="image/png"/>
  <Override PartName="/ppt/media/image154.gif" ContentType="image/gif"/>
  <Override PartName="/ppt/media/image293.gif" ContentType="image/gif"/>
  <Override PartName="/ppt/media/image450.png" ContentType="image/png"/>
  <Override PartName="/ppt/media/image289.gif" ContentType="image/gif"/>
  <Override PartName="/ppt/media/image350.gif" ContentType="image/gif"/>
  <Override PartName="/ppt/media/image179.png" ContentType="image/png"/>
  <Override PartName="/ppt/media/image452.gif" ContentType="image/gif"/>
  <Override PartName="/ppt/media/image61.gif" ContentType="image/gif"/>
  <Override PartName="/ppt/media/image301.gif" ContentType="image/gif"/>
  <Override PartName="/ppt/media/image148.gif" ContentType="image/gif"/>
  <Override PartName="/ppt/media/image287.gif" ContentType="image/gif"/>
  <Override PartName="/ppt/media/image253.gif" ContentType="image/gif"/>
  <Override PartName="/ppt/media/image114.gif" ContentType="image/gif"/>
  <Override PartName="/ppt/media/image147.gif" ContentType="image/gif"/>
  <Override PartName="/ppt/media/image286.gif" ContentType="image/gif"/>
  <Override PartName="/ppt/media/image146.png" ContentType="image/png"/>
  <Override PartName="/ppt/media/image285.png" ContentType="image/png"/>
  <Override PartName="/ppt/media/image145.gif" ContentType="image/gif"/>
  <Override PartName="/ppt/media/image284.gif" ContentType="image/gif"/>
  <Override PartName="/ppt/media/image250.gif" ContentType="image/gif"/>
  <Override PartName="/ppt/media/image111.gif" ContentType="image/gif"/>
  <Override PartName="/ppt/media/image110.png" ContentType="image/png"/>
  <Override PartName="/ppt/media/image143.png" ContentType="image/png"/>
  <Override PartName="/ppt/media/image282.png" ContentType="image/png"/>
  <Override PartName="/ppt/media/image247.gif" ContentType="image/gif"/>
  <Override PartName="/ppt/media/image108.gif" ContentType="image/gif"/>
  <Override PartName="/ppt/media/image279.png" ContentType="image/png"/>
  <Override PartName="/ppt/media/image341.gif" ContentType="image/gif"/>
  <Override PartName="/ppt/media/image401.gif" ContentType="image/gif"/>
  <Override PartName="/ppt/media/image139.gif" ContentType="image/gif"/>
  <Override PartName="/ppt/media/image278.gif" ContentType="image/gif"/>
  <Override PartName="/ppt/media/image244.gif" ContentType="image/gif"/>
  <Override PartName="/ppt/media/image105.gif" ContentType="image/gif"/>
  <Override PartName="/ppt/media/image138.gif" ContentType="image/gif"/>
  <Override PartName="/ppt/media/image277.gif" ContentType="image/gif"/>
  <Override PartName="/ppt/media/image137.png" ContentType="image/png"/>
  <Override PartName="/ppt/media/image276.png" ContentType="image/png"/>
  <Override PartName="/ppt/media/image167.png" ContentType="image/png"/>
  <Override PartName="/ppt/media/image136.gif" ContentType="image/gif"/>
  <Override PartName="/ppt/media/image275.gif" ContentType="image/gif"/>
  <Override PartName="/ppt/media/image134.png" ContentType="image/png"/>
  <Override PartName="/ppt/media/image273.png" ContentType="image/png"/>
  <Override PartName="/ppt/media/image164.png" ContentType="image/png"/>
  <Override PartName="/ppt/media/image100.gif" ContentType="image/gif"/>
  <Override PartName="/ppt/media/image133.gif" ContentType="image/gif"/>
  <Override PartName="/ppt/media/image272.gif" ContentType="image/gif"/>
  <Override PartName="/ppt/media/image99.gif" ContentType="image/gif"/>
  <Override PartName="/ppt/media/image340.png" ContentType="image/png"/>
  <Override PartName="/ppt/media/image241.gif" ContentType="image/gif"/>
  <Override PartName="/ppt/media/image102.gif" ContentType="image/gif"/>
  <Override PartName="/ppt/media/image97.gif" ContentType="image/gif"/>
  <Override PartName="/ppt/media/image436.gif" ContentType="image/gif"/>
  <Override PartName="/ppt/media/image45.gif" ContentType="image/gif"/>
  <Override PartName="/ppt/media/image150.gif" ContentType="image/gif"/>
  <Override PartName="/ppt/media/image433.gif" ContentType="image/gif"/>
  <Override PartName="/ppt/media/image42.gif" ContentType="image/gif"/>
  <Override PartName="/ppt/media/image283.gif" ContentType="image/gif"/>
  <Override PartName="/ppt/media/image144.gif" ContentType="image/gif"/>
  <Override PartName="/ppt/media/image204.gif" ContentType="image/gif"/>
  <Override PartName="/ppt/media/image429.png" ContentType="image/png"/>
  <Override PartName="/ppt/media/image38.png" ContentType="image/png"/>
  <Override PartName="/ppt/media/image189.gif" ContentType="image/gif"/>
  <Override PartName="/ppt/media/image20.png" ContentType="image/png"/>
  <Override PartName="/ppt/media/image427.gif" ContentType="image/gif"/>
  <Override PartName="/ppt/media/image36.gif" ContentType="image/gif"/>
  <Override PartName="/ppt/media/image5.png" ContentType="image/png"/>
  <Override PartName="/ppt/media/image473.gif" ContentType="image/gif"/>
  <Override PartName="/ppt/media/image82.gif" ContentType="image/gif"/>
  <Override PartName="/ppt/media/image437.gif" ContentType="image/gif"/>
  <Override PartName="/ppt/media/image46.gif" ContentType="image/gif"/>
  <Override PartName="/ppt/media/image171.gif" ContentType="image/gif"/>
  <Override PartName="/ppt/media/image65.png" ContentType="image/png"/>
  <Override PartName="/ppt/media/image201.gif" ContentType="image/gif"/>
  <Override PartName="/ppt/media/image426.png" ContentType="image/png"/>
  <Override PartName="/ppt/media/image389.gif" ContentType="image/gif"/>
  <Override PartName="/ppt/media/image35.png" ContentType="image/png"/>
  <Override PartName="/ppt/media/image368.gif" ContentType="image/gif"/>
  <Override PartName="/ppt/media/image424.gif" ContentType="image/gif"/>
  <Override PartName="/ppt/media/image33.gif" ContentType="image/gif"/>
  <Override PartName="/ppt/media/image434.gif" ContentType="image/gif"/>
  <Override PartName="/ppt/media/image43.gif" ContentType="image/gif"/>
  <Override PartName="/ppt/media/image453.png" ContentType="image/png"/>
  <Override PartName="/ppt/media/image62.png" ContentType="image/png"/>
  <Override PartName="/ppt/media/image421.gif" ContentType="image/gif"/>
  <Override PartName="/ppt/media/image30.gif" ContentType="image/gif"/>
  <Override PartName="/ppt/media/image274.gif" ContentType="image/gif"/>
  <Override PartName="/ppt/media/image135.gif" ContentType="image/gif"/>
  <Override PartName="/ppt/media/image29.png" ContentType="image/png"/>
  <Override PartName="/ppt/media/image151.gif" ContentType="image/gif"/>
  <Override PartName="/ppt/media/image290.gif" ContentType="image/gif"/>
  <Override PartName="/ppt/media/image85.gif" ContentType="image/gif"/>
  <Override PartName="/ppt/media/image8.png" ContentType="image/png"/>
  <Override PartName="/ppt/media/image27.gif" ContentType="image/gif"/>
  <Override PartName="/ppt/media/image428.gif" ContentType="image/gif"/>
  <Override PartName="/ppt/media/image37.gif" ContentType="image/gif"/>
  <Override PartName="/ppt/media/image162.gif" ContentType="image/gif"/>
  <Override PartName="/ppt/media/image447.png" ContentType="image/png"/>
  <Override PartName="/ppt/media/image56.png" ContentType="image/png"/>
  <Override PartName="/ppt/media/image26.png" ContentType="image/png"/>
  <Override PartName="/ppt/media/image24.gif" ContentType="image/gif"/>
  <Override PartName="/ppt/media/image94.gif" ContentType="image/gif"/>
  <Override PartName="/ppt/media/image334.gif" ContentType="image/gif"/>
  <Override PartName="/ppt/media/image9.gif" ContentType="image/gif"/>
  <Override PartName="/ppt/media/image69.gif" ContentType="image/gif"/>
  <Override PartName="/ppt/media/image98.png" ContentType="image/png"/>
  <Override PartName="/ppt/media/image425.gif" ContentType="image/gif"/>
  <Override PartName="/ppt/media/image34.gif" ContentType="image/gif"/>
  <Override PartName="/ppt/media/image256.gif" ContentType="image/gif"/>
  <Override PartName="/ppt/media/image117.gif" ContentType="image/gif"/>
  <Override PartName="/ppt/media/image380.gif" ContentType="image/gif"/>
  <Override PartName="/ppt/media/image444.png" ContentType="image/png"/>
  <Override PartName="/ppt/media/image53.png" ContentType="image/png"/>
  <Override PartName="/ppt/media/image435.png" ContentType="image/png"/>
  <Override PartName="/ppt/media/image44.png" ContentType="image/png"/>
  <Override PartName="/ppt/media/image398.gif" ContentType="image/gif"/>
  <Override PartName="/ppt/media/image23.png" ContentType="image/png"/>
  <Override PartName="/ppt/media/image39.gif" ContentType="image/gif"/>
  <Override PartName="/ppt/media/image418.gif" ContentType="image/gif"/>
  <Override PartName="/ppt/media/image196.gif" ContentType="image/gif"/>
  <Override PartName="/ppt/media/image12.gif" ContentType="image/gif"/>
  <Override PartName="/ppt/media/image173.png" ContentType="image/png"/>
  <Override PartName="/ppt/media/image4.gif" ContentType="image/gif"/>
  <Override PartName="/ppt/media/image420.png" ContentType="image/png"/>
  <Override PartName="/ppt/media/image383.gif" ContentType="image/gif"/>
  <Override PartName="/ppt/media/image259.gif" ContentType="image/gif"/>
  <Override PartName="/ppt/media/image445.gif" ContentType="image/gif"/>
  <Override PartName="/ppt/media/image54.gif" ContentType="image/gif"/>
  <Override PartName="/ppt/media/image217.gif" ContentType="image/gif"/>
  <Override PartName="/ppt/media/image198.gif" ContentType="image/gif"/>
  <Override PartName="/ppt/media/image353.gif" ContentType="image/gif"/>
  <Override PartName="/ppt/media/image441.png" ContentType="image/png"/>
  <Override PartName="/ppt/media/image50.png" ContentType="image/png"/>
  <Override PartName="/ppt/media/image49.gif" ContentType="image/gif"/>
  <Override PartName="/ppt/media/image120.gif" ContentType="image/gif"/>
  <Override PartName="/ppt/media/image14.png" ContentType="image/png"/>
  <Override PartName="/ppt/media/image199.gif" ContentType="image/gif"/>
  <Override PartName="/ppt/media/image15.gif" ContentType="image/gif"/>
  <Override PartName="/ppt/media/image298.gif" ContentType="image/gif"/>
  <Override PartName="/ppt/media/image159.gif" ContentType="image/gif"/>
  <Override PartName="/ppt/media/image330.gif" ContentType="image/gif"/>
  <Override PartName="/ppt/media/image28.gif" ContentType="image/gif"/>
  <Override PartName="/ppt/media/image292.gif" ContentType="image/gif"/>
  <Override PartName="/ppt/media/image153.gif" ContentType="image/gif"/>
  <Override PartName="/ppt/media/image438.png" ContentType="image/png"/>
  <Override PartName="/ppt/media/image47.png" ContentType="image/png"/>
  <Override PartName="/ppt/media/image156.gif" ContentType="image/gif"/>
  <Override PartName="/ppt/media/image295.gif" ContentType="image/gif"/>
  <Override PartName="/ppt/media/image17.png" ContentType="image/png"/>
  <Override PartName="/ppt/media/image464.gif" ContentType="image/gif"/>
  <Override PartName="/ppt/media/image73.gif" ContentType="image/gif"/>
  <Override PartName="/ppt/media/image92.png" ContentType="image/png"/>
  <Override PartName="/ppt/media/image18.gif" ContentType="image/gif"/>
  <Override PartName="/ppt/media/image93.gif" ContentType="image/gif"/>
  <Override PartName="/ppt/media/image432.png" ContentType="image/png"/>
  <Override PartName="/ppt/media/image395.gif" ContentType="image/gif"/>
  <Override PartName="/ppt/media/image41.png" ContentType="image/png"/>
  <Override PartName="/ppt/media/image423.png" ContentType="image/png"/>
  <Override PartName="/ppt/media/image32.png" ContentType="image/png"/>
  <Override PartName="/ppt/media/image386.gif" ContentType="image/gif"/>
  <Override PartName="/ppt/media/image192.gif" ContentType="image/gif"/>
  <Override PartName="/ppt/media/image22.gif" ContentType="image/gif"/>
  <Override PartName="/ppt/media/image374.gif" ContentType="image/gif"/>
  <Override PartName="/ppt/media/image91.gif" ContentType="image/gif"/>
  <Override PartName="/ppt/media/image331.gif" ContentType="image/gif"/>
  <Override PartName="/ppt/media/image6.gif" ContentType="image/gif"/>
  <Override PartName="/ppt/media/image21.gif" ContentType="image/gif"/>
  <Override PartName="/ppt/media/image161.png" ContentType="image/png"/>
  <Override PartName="/ppt/media/image176.png" ContentType="image/png"/>
  <Override PartName="/ppt/media/image7.gif" ContentType="image/gif"/>
  <Override PartName="/ppt/media/image448.gif" ContentType="image/gif"/>
  <Override PartName="/ppt/media/image57.gif" ContentType="image/gif"/>
  <Override PartName="/ppt/media/image417.png" ContentType="image/png"/>
  <Override PartName="/ppt/media/image11.png" ContentType="image/png"/>
  <Override PartName="/ppt/media/image439.gif" ContentType="image/gif"/>
  <Override PartName="/ppt/media/image48.gif" ContentType="image/gif"/>
  <Override PartName="/ppt/media/image174.gif" ContentType="image/gif"/>
  <Override PartName="/ppt/media/image459.png" ContentType="image/png"/>
  <Override PartName="/ppt/media/image68.png" ContentType="image/png"/>
  <Override PartName="/ppt/media/image443.gif" ContentType="image/gif"/>
  <Override PartName="/ppt/media/image52.gif" ContentType="image/gif"/>
  <Override PartName="/ppt/media/image462.png" ContentType="image/png"/>
  <Override PartName="/ppt/media/image71.png" ContentType="image/png"/>
  <Override PartName="/ppt/media/image446.gif" ContentType="image/gif"/>
  <Override PartName="/ppt/media/image55.gif" ContentType="image/gif"/>
  <Override PartName="/ppt/media/image465.png" ContentType="image/png"/>
  <Override PartName="/ppt/media/image74.png" ContentType="image/png"/>
  <Override PartName="/ppt/media/image449.gif" ContentType="image/gif"/>
  <Override PartName="/ppt/media/image58.gif" ContentType="image/gif"/>
  <Override PartName="/ppt/media/image365.gif" ContentType="image/gif"/>
  <Override PartName="/ppt/media/image77.png" ContentType="image/png"/>
  <Override PartName="/ppt/media/image165.gif" ContentType="image/gif"/>
  <Override PartName="/ppt/media/image59.png" ContentType="image/png"/>
  <Override PartName="/ppt/media/image288.png" ContentType="image/png"/>
  <Override PartName="/ppt/media/image149.png" ContentType="image/png"/>
  <Override PartName="/ppt/media/image422.gif" ContentType="image/gif"/>
  <Override PartName="/ppt/media/image31.gif" ContentType="image/gif"/>
  <Override PartName="/ppt/media/image80.png" ContentType="image/png"/>
  <Override PartName="/ppt/media/image79.gif" ContentType="image/gif"/>
  <Override PartName="/ppt/media/image63.gif" ContentType="image/gif"/>
  <Override PartName="/ppt/media/image455.gif" ContentType="image/gif"/>
  <Override PartName="/ppt/media/image64.gif" ContentType="image/gif"/>
  <Override PartName="/ppt/media/image304.gif" ContentType="image/gif"/>
  <Override PartName="/ppt/media/image457.gif" ContentType="image/gif"/>
  <Override PartName="/ppt/media/image66.gif" ContentType="image/gif"/>
  <Override PartName="/ppt/media/image458.gif" ContentType="image/gif"/>
  <Override PartName="/ppt/media/image67.gif" ContentType="image/gif"/>
  <Override PartName="/ppt/media/image431.gif" ContentType="image/gif"/>
  <Override PartName="/ppt/media/image40.gif" ContentType="image/gif"/>
  <Override PartName="/ppt/media/image307.gif" ContentType="image/gif"/>
  <Override PartName="/ppt/media/image463.gif" ContentType="image/gif"/>
  <Override PartName="/ppt/media/image339.gif" ContentType="image/gif"/>
  <Override PartName="/ppt/media/image72.gif" ContentType="image/gif"/>
  <Override PartName="/ppt/media/image312.gif" ContentType="image/gif"/>
  <Override PartName="/ppt/media/image75.gif" ContentType="image/gif"/>
  <Override PartName="/ppt/media/image315.gif" ContentType="image/gif"/>
  <Override PartName="/ppt/media/image467.gif" ContentType="image/gif"/>
  <Override PartName="/ppt/media/image76.gif" ContentType="image/gif"/>
  <Override PartName="/ppt/media/image95.png" ContentType="image/png"/>
  <Override PartName="/ppt/media/image469.gif" ContentType="image/gif"/>
  <Override PartName="/ppt/media/image78.gif" ContentType="image/gif"/>
  <Override PartName="/ppt/media/image442.gif" ContentType="image/gif"/>
  <Override PartName="/ppt/media/image51.gif" ContentType="image/gif"/>
  <Override PartName="/ppt/media/image318.gif" ContentType="image/gif"/>
  <Override PartName="/ppt/media/image321.gif" ContentType="image/gif"/>
  <Override PartName="/ppt/media/image291.png" ContentType="image/png"/>
  <Override PartName="/ppt/media/image152.png" ContentType="image/png"/>
  <Override PartName="/ppt/media/image474.gif" ContentType="image/gif"/>
  <Override PartName="/ppt/media/image83.gif" ContentType="image/gif"/>
  <Override PartName="/ppt/media/image323.gif" ContentType="image/gif"/>
  <Override PartName="/ppt/media/image84.gif" ContentType="image/gif"/>
  <Override PartName="/ppt/media/image324.gif" ContentType="image/gif"/>
  <Override PartName="/ppt/media/image294.png" ContentType="image/png"/>
  <Override PartName="/ppt/media/image155.png" ContentType="image/png"/>
  <Override PartName="/ppt/media/image86.gif" ContentType="image/gif"/>
  <Override PartName="/ppt/media/image326.gif" ContentType="image/gif"/>
  <Override PartName="/ppt/media/image87.gif" ContentType="image/gif"/>
  <Override PartName="/ppt/media/image451.gif" ContentType="image/gif"/>
  <Override PartName="/ppt/media/image60.gif" ContentType="image/gif"/>
  <Override PartName="/ppt/media/image327.gif" ContentType="image/gif"/>
  <Override PartName="/ppt/media/image88.gif" ContentType="image/gif"/>
  <Override PartName="/ppt/media/image195.gif" ContentType="image/gif"/>
  <Override PartName="/ppt/media/image25.gif" ContentType="image/gif"/>
  <Override PartName="/ppt/media/image377.gif" ContentType="image/gif"/>
  <Override PartName="/ppt/media/image89.png" ContentType="image/png"/>
  <Override PartName="/ppt/media/image96.gif" ContentType="image/gif"/>
  <Override PartName="/ppt/media/image207.png" ContentType="image/png"/>
  <Override PartName="/ppt/media/image209.gif" ContentType="image/gif"/>
  <Override PartName="/ppt/media/image210.png" ContentType="image/png"/>
  <Override PartName="/ppt/media/image212.gif" ContentType="image/gif"/>
  <Override PartName="/ppt/media/image213.png" ContentType="image/png"/>
  <Override PartName="/ppt/media/image215.gif" ContentType="image/gif"/>
  <Override PartName="/ppt/media/image1.png" ContentType="image/png"/>
  <Override PartName="/ppt/media/image216.png" ContentType="image/png"/>
  <Override PartName="/ppt/media/image3.gif" ContentType="image/gif"/>
  <Override PartName="/ppt/media/image218.gif" ContentType="image/gif"/>
  <Override PartName="/ppt/media/image219.png" ContentType="image/png"/>
  <Override PartName="/ppt/media/image221.gif" ContentType="image/gif"/>
  <Override PartName="/ppt/media/image222.png" ContentType="image/png"/>
  <Override PartName="/ppt/media/image400.png" ContentType="image/png"/>
  <Override PartName="/ppt/media/image224.gif" ContentType="image/gif"/>
  <Override PartName="/ppt/media/image225.png" ContentType="image/png"/>
  <Override PartName="/ppt/media/image228.png" ContentType="image/png"/>
  <Override PartName="/ppt/media/image230.gif" ContentType="image/gif"/>
  <Override PartName="/ppt/media/image231.png" ContentType="image/png"/>
  <Override PartName="/ppt/media/image233.gif" ContentType="image/gif"/>
  <Override PartName="/ppt/media/image234.png" ContentType="image/png"/>
  <Override PartName="/ppt/media/image236.gif" ContentType="image/gif"/>
  <Override PartName="/ppt/media/image237.png" ContentType="image/png"/>
  <Override PartName="/ppt/media/image239.gif" ContentType="image/gif"/>
  <Override PartName="/ppt/media/image101.png" ContentType="image/png"/>
  <Override PartName="/ppt/media/image240.png" ContentType="image/png"/>
  <Override PartName="/ppt/media/image103.gif" ContentType="image/gif"/>
  <Override PartName="/ppt/media/image242.gif" ContentType="image/gif"/>
  <Override PartName="/ppt/media/image104.png" ContentType="image/png"/>
  <Override PartName="/ppt/media/image243.png" ContentType="image/png"/>
  <Override PartName="/ppt/media/image106.gif" ContentType="image/gif"/>
  <Override PartName="/ppt/media/image245.gif" ContentType="image/gif"/>
  <Override PartName="/ppt/media/image107.png" ContentType="image/png"/>
  <Override PartName="/ppt/media/image246.png" ContentType="image/png"/>
  <Override PartName="/ppt/media/image109.gif" ContentType="image/gif"/>
  <Override PartName="/ppt/media/image248.gif" ContentType="image/gif"/>
  <Override PartName="/ppt/media/image249.png" ContentType="image/png"/>
  <Override PartName="/ppt/media/image311.gif" ContentType="image/gif"/>
  <Override PartName="/ppt/media/image112.gif" ContentType="image/gif"/>
  <Override PartName="/ppt/media/image251.gif" ContentType="image/gif"/>
  <Override PartName="/ppt/media/image113.png" ContentType="image/png"/>
  <Override PartName="/ppt/media/image252.png" ContentType="image/png"/>
  <Override PartName="/ppt/media/image115.gif" ContentType="image/gif"/>
  <Override PartName="/ppt/media/image254.gif" ContentType="image/gif"/>
  <Override PartName="/ppt/media/image116.png" ContentType="image/png"/>
  <Override PartName="/ppt/media/image255.png" ContentType="image/png"/>
  <Override PartName="/ppt/media/image320.gif" ContentType="image/gif"/>
  <Override PartName="/ppt/media/image121.gif" ContentType="image/gif"/>
  <Override PartName="/ppt/media/image260.gif" ContentType="image/gif"/>
  <Override PartName="/ppt/media/image122.png" ContentType="image/png"/>
  <Override PartName="/ppt/media/image261.png" ContentType="image/png"/>
  <Override PartName="/ppt/media/image123.gif" ContentType="image/gif"/>
  <Override PartName="/ppt/media/image262.gif" ContentType="image/gif"/>
  <Override PartName="/ppt/media/image125.png" ContentType="image/png"/>
  <Override PartName="/ppt/media/image264.png" ContentType="image/png"/>
  <Override PartName="/ppt/media/image126.gif" ContentType="image/gif"/>
  <Override PartName="/ppt/media/image265.gif" ContentType="image/gif"/>
  <Override PartName="/ppt/media/image392.gif" ContentType="image/gif"/>
  <Override PartName="/ppt/media/image129.gif" ContentType="image/gif"/>
  <Override PartName="/ppt/media/image268.gif" ContentType="image/gif"/>
  <Override PartName="/ppt/media/image131.png" ContentType="image/png"/>
  <Override PartName="/ppt/media/image270.png" ContentType="image/png"/>
  <Override PartName="/ppt/media/image132.gif" ContentType="image/gif"/>
  <Override PartName="/ppt/media/image271.gif" ContentType="image/gif"/>
  <Override PartName="/ppt/media/image141.gif" ContentType="image/gif"/>
  <Override PartName="/ppt/media/image280.gif" ContentType="image/gif"/>
  <Override PartName="/ppt/media/image142.gif" ContentType="image/gif"/>
  <Override PartName="/ppt/media/image281.gif" ContentType="image/gif"/>
  <Override PartName="/ppt/media/image124.gif" ContentType="image/gif"/>
  <Override PartName="/ppt/media/image263.gif" ContentType="image/gif"/>
  <Override PartName="/ppt/media/image300.png" ContentType="image/png"/>
  <Override PartName="/ppt/media/image302.gif" ContentType="image/gif"/>
  <Override PartName="/ppt/media/image305.gif" ContentType="image/gif"/>
  <Override PartName="/ppt/media/image308.gif" ContentType="image/gif"/>
  <Override PartName="/ppt/media/image313.png" ContentType="image/png"/>
  <Override PartName="/ppt/media/image314.gif" ContentType="image/gif"/>
  <Override PartName="/ppt/media/image316.png" ContentType="image/png"/>
  <Override PartName="/ppt/media/image317.gif" ContentType="image/gif"/>
  <Override PartName="/ppt/media/image319.png" ContentType="image/png"/>
  <Override PartName="/ppt/media/image322.png" ContentType="image/png"/>
  <Override PartName="/ppt/media/image325.png" ContentType="image/png"/>
  <Override PartName="/ppt/media/image328.png" ContentType="image/png"/>
  <Override PartName="/ppt/media/image329.gif" ContentType="image/gif"/>
  <Override PartName="/ppt/media/image332.gif" ContentType="image/gif"/>
  <Override PartName="/ppt/media/image296.gif" ContentType="image/gif"/>
  <Override PartName="/ppt/media/image157.gif" ContentType="image/gif"/>
  <Override PartName="/ppt/media/image333.png" ContentType="image/png"/>
  <Override PartName="/ppt/media/image335.gif" ContentType="image/gif"/>
  <Override PartName="/ppt/media/image299.gif" ContentType="image/gif"/>
  <Override PartName="/ppt/media/image336.png" ContentType="image/png"/>
  <Override PartName="/ppt/media/image337.png" ContentType="image/png"/>
  <Override PartName="/ppt/media/image338.gif" ContentType="image/gif"/>
  <Override PartName="/ppt/media/image342.gif" ContentType="image/gif"/>
  <Override PartName="/ppt/media/image180.gif" ContentType="image/gif"/>
  <Override PartName="/ppt/media/image402.gif" ContentType="image/gif"/>
  <Override PartName="/ppt/media/image343.png" ContentType="image/png"/>
  <Override PartName="/ppt/media/image227.gif" ContentType="image/gif"/>
  <Override PartName="/ppt/media/image403.png" ContentType="image/png"/>
  <Override PartName="/ppt/media/image344.gif" ContentType="image/gif"/>
  <Override PartName="/ppt/media/image404.gif" ContentType="image/gif"/>
  <Override PartName="/ppt/media/image345.gif" ContentType="image/gif"/>
  <Override PartName="/ppt/media/image183.gif" ContentType="image/gif"/>
  <Override PartName="/ppt/media/image405.gif" ContentType="image/gif"/>
  <Override PartName="/ppt/media/image346.png" ContentType="image/png"/>
  <Override PartName="/ppt/media/image406.png" ContentType="image/png"/>
  <Override PartName="/ppt/media/image471.gif" ContentType="image/gif"/>
  <Override PartName="/ppt/media/image347.gif" ContentType="image/gif"/>
  <Override PartName="/ppt/media/image81.gif" ContentType="image/gif"/>
  <Override PartName="/ppt/media/image348.gif" ContentType="image/gif"/>
  <Override PartName="/ppt/media/image186.gif" ContentType="image/gif"/>
  <Override PartName="/ppt/media/image408.gif" ContentType="image/gif"/>
  <Override PartName="/ppt/media/image349.png" ContentType="image/png"/>
  <Override PartName="/ppt/media/image351.gif" ContentType="image/gif"/>
  <Override PartName="/ppt/media/image352.png" ContentType="image/png"/>
  <Override PartName="/ppt/media/image354.gif" ContentType="image/gif"/>
  <Override PartName="/ppt/media/image355.png" ContentType="image/png"/>
  <Override PartName="/ppt/media/image356.gif" ContentType="image/gif"/>
  <Override PartName="/ppt/media/image90.gif" ContentType="image/gif"/>
  <Override PartName="/ppt/media/image357.gif" ContentType="image/gif"/>
  <Override PartName="/ppt/media/image358.png" ContentType="image/png"/>
  <Override PartName="/ppt/media/image359.gif" ContentType="image/gif"/>
  <Override PartName="/ppt/media/image360.gif" ContentType="image/gif"/>
  <Override PartName="/ppt/media/image407.gif" ContentType="image/gif"/>
  <Override PartName="/ppt/media/image361.png" ContentType="image/png"/>
  <Override PartName="/ppt/media/image363.gif" ContentType="image/gif"/>
  <Override PartName="/ppt/media/image364.png" ContentType="image/png"/>
  <Override PartName="/ppt/media/image366.gif" ContentType="image/gif"/>
  <Override PartName="/ppt/media/image367.png" ContentType="image/png"/>
  <Override PartName="/ppt/media/image369.gif" ContentType="image/gif"/>
  <Override PartName="/ppt/media/image416.gif" ContentType="image/gif"/>
  <Override PartName="/ppt/media/image10.gif" ContentType="image/gif"/>
  <Override PartName="/ppt/media/image370.png" ContentType="image/png"/>
  <Override PartName="/ppt/media/image372.gif" ContentType="image/gif"/>
  <Override PartName="/ppt/media/image419.gif" ContentType="image/gif"/>
  <Override PartName="/ppt/media/image13.gif" ContentType="image/gif"/>
  <Override PartName="/ppt/media/image373.png" ContentType="image/png"/>
  <Override PartName="/ppt/media/image375.gif" ContentType="image/gif"/>
  <Override PartName="/ppt/media/image16.gif" ContentType="image/gif"/>
  <Override PartName="/ppt/media/image376.png" ContentType="image/png"/>
  <Override PartName="/ppt/media/image378.gif" ContentType="image/gif"/>
  <Override PartName="/ppt/media/image19.gif" ContentType="image/gif"/>
  <Override PartName="/ppt/media/image379.png" ContentType="image/png"/>
  <Override PartName="/ppt/media/image118.gif" ContentType="image/gif"/>
  <Override PartName="/ppt/media/image257.gif" ContentType="image/gif"/>
  <Override PartName="/ppt/media/image381.gif" ContentType="image/gif"/>
  <Override PartName="/ppt/media/image119.png" ContentType="image/png"/>
  <Override PartName="/ppt/media/image258.png" ContentType="image/png"/>
  <Override PartName="/ppt/media/image382.png" ContentType="image/png"/>
  <Override PartName="/ppt/media/image384.gif" ContentType="image/gif"/>
  <Override PartName="/ppt/media/image385.png" ContentType="image/png"/>
  <Override PartName="/ppt/media/image387.gif" ContentType="image/gif"/>
  <Override PartName="/ppt/media/image388.png" ContentType="image/png"/>
  <Override PartName="/ppt/media/image127.gif" ContentType="image/gif"/>
  <Override PartName="/ppt/media/image266.gif" ContentType="image/gif"/>
  <Override PartName="/ppt/media/image303.png" ContentType="image/png"/>
  <Override PartName="/ppt/media/image390.gif" ContentType="image/gif"/>
  <Override PartName="/ppt/media/image128.png" ContentType="image/png"/>
  <Override PartName="/ppt/media/image267.png" ContentType="image/png"/>
  <Override PartName="/ppt/media/image391.png" ContentType="image/png"/>
  <Override PartName="/ppt/media/image269.gif" ContentType="image/gif"/>
  <Override PartName="/ppt/media/image306.png" ContentType="image/png"/>
  <Override PartName="/ppt/media/image393.gif" ContentType="image/gif"/>
  <Override PartName="/ppt/media/image394.png" ContentType="image/png"/>
  <Override PartName="/ppt/media/image309.png" ContentType="image/png"/>
  <Override PartName="/ppt/media/image396.gif" ContentType="image/gif"/>
  <Override PartName="/ppt/media/image397.png" ContentType="image/png"/>
  <Override PartName="/ppt/media/image399.gif" ContentType="image/gif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gif"/><Relationship Id="rId2" Type="http://schemas.openxmlformats.org/officeDocument/2006/relationships/image" Target="../media/image28.gif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.xml"/>
</Relationships>
</file>

<file path=ppt/slides/_rels/slide100.xml.rels><?xml version="1.0" encoding="UTF-8"?>
<Relationships xmlns="http://schemas.openxmlformats.org/package/2006/relationships"><Relationship Id="rId1" Type="http://schemas.openxmlformats.org/officeDocument/2006/relationships/image" Target="../media/image294.png"/><Relationship Id="rId2" Type="http://schemas.openxmlformats.org/officeDocument/2006/relationships/image" Target="../media/image295.gif"/><Relationship Id="rId3" Type="http://schemas.openxmlformats.org/officeDocument/2006/relationships/image" Target="../media/image296.gif"/><Relationship Id="rId4" Type="http://schemas.openxmlformats.org/officeDocument/2006/relationships/slideLayout" Target="../slideLayouts/slideLayout1.xml"/>
</Relationships>
</file>

<file path=ppt/slides/_rels/slide101.xml.rels><?xml version="1.0" encoding="UTF-8"?>
<Relationships xmlns="http://schemas.openxmlformats.org/package/2006/relationships"><Relationship Id="rId1" Type="http://schemas.openxmlformats.org/officeDocument/2006/relationships/image" Target="../media/image297.png"/><Relationship Id="rId2" Type="http://schemas.openxmlformats.org/officeDocument/2006/relationships/image" Target="../media/image298.gif"/><Relationship Id="rId3" Type="http://schemas.openxmlformats.org/officeDocument/2006/relationships/image" Target="../media/image299.gif"/><Relationship Id="rId4" Type="http://schemas.openxmlformats.org/officeDocument/2006/relationships/slideLayout" Target="../slideLayouts/slideLayout1.xml"/>
</Relationships>
</file>

<file path=ppt/slides/_rels/slide102.xml.rels><?xml version="1.0" encoding="UTF-8"?>
<Relationships xmlns="http://schemas.openxmlformats.org/package/2006/relationships"><Relationship Id="rId1" Type="http://schemas.openxmlformats.org/officeDocument/2006/relationships/image" Target="../media/image300.png"/><Relationship Id="rId2" Type="http://schemas.openxmlformats.org/officeDocument/2006/relationships/image" Target="../media/image301.gif"/><Relationship Id="rId3" Type="http://schemas.openxmlformats.org/officeDocument/2006/relationships/image" Target="../media/image302.gif"/><Relationship Id="rId4" Type="http://schemas.openxmlformats.org/officeDocument/2006/relationships/slideLayout" Target="../slideLayouts/slideLayout1.xml"/>
</Relationships>
</file>

<file path=ppt/slides/_rels/slide103.xml.rels><?xml version="1.0" encoding="UTF-8"?>
<Relationships xmlns="http://schemas.openxmlformats.org/package/2006/relationships"><Relationship Id="rId1" Type="http://schemas.openxmlformats.org/officeDocument/2006/relationships/image" Target="../media/image303.png"/><Relationship Id="rId2" Type="http://schemas.openxmlformats.org/officeDocument/2006/relationships/image" Target="../media/image304.gif"/><Relationship Id="rId3" Type="http://schemas.openxmlformats.org/officeDocument/2006/relationships/image" Target="../media/image305.gif"/><Relationship Id="rId4" Type="http://schemas.openxmlformats.org/officeDocument/2006/relationships/slideLayout" Target="../slideLayouts/slideLayout1.xml"/>
</Relationships>
</file>

<file path=ppt/slides/_rels/slide104.xml.rels><?xml version="1.0" encoding="UTF-8"?>
<Relationships xmlns="http://schemas.openxmlformats.org/package/2006/relationships"><Relationship Id="rId1" Type="http://schemas.openxmlformats.org/officeDocument/2006/relationships/image" Target="../media/image306.png"/><Relationship Id="rId2" Type="http://schemas.openxmlformats.org/officeDocument/2006/relationships/image" Target="../media/image307.gif"/><Relationship Id="rId3" Type="http://schemas.openxmlformats.org/officeDocument/2006/relationships/image" Target="../media/image308.gif"/><Relationship Id="rId4" Type="http://schemas.openxmlformats.org/officeDocument/2006/relationships/slideLayout" Target="../slideLayouts/slideLayout1.xml"/>
</Relationships>
</file>

<file path=ppt/slides/_rels/slide105.xml.rels><?xml version="1.0" encoding="UTF-8"?>
<Relationships xmlns="http://schemas.openxmlformats.org/package/2006/relationships"><Relationship Id="rId1" Type="http://schemas.openxmlformats.org/officeDocument/2006/relationships/image" Target="../media/image309.png"/><Relationship Id="rId2" Type="http://schemas.openxmlformats.org/officeDocument/2006/relationships/image" Target="../media/image310.gif"/><Relationship Id="rId3" Type="http://schemas.openxmlformats.org/officeDocument/2006/relationships/image" Target="../media/image311.gif"/><Relationship Id="rId4" Type="http://schemas.openxmlformats.org/officeDocument/2006/relationships/image" Target="../media/image312.gif"/><Relationship Id="rId5" Type="http://schemas.openxmlformats.org/officeDocument/2006/relationships/slideLayout" Target="../slideLayouts/slideLayout1.xml"/>
</Relationships>
</file>

<file path=ppt/slides/_rels/slide106.xml.rels><?xml version="1.0" encoding="UTF-8"?>
<Relationships xmlns="http://schemas.openxmlformats.org/package/2006/relationships"><Relationship Id="rId1" Type="http://schemas.openxmlformats.org/officeDocument/2006/relationships/image" Target="../media/image313.png"/><Relationship Id="rId2" Type="http://schemas.openxmlformats.org/officeDocument/2006/relationships/image" Target="../media/image314.gif"/><Relationship Id="rId3" Type="http://schemas.openxmlformats.org/officeDocument/2006/relationships/image" Target="../media/image315.gif"/><Relationship Id="rId4" Type="http://schemas.openxmlformats.org/officeDocument/2006/relationships/slideLayout" Target="../slideLayouts/slideLayout1.xml"/>
</Relationships>
</file>

<file path=ppt/slides/_rels/slide107.xml.rels><?xml version="1.0" encoding="UTF-8"?>
<Relationships xmlns="http://schemas.openxmlformats.org/package/2006/relationships"><Relationship Id="rId1" Type="http://schemas.openxmlformats.org/officeDocument/2006/relationships/image" Target="../media/image316.png"/><Relationship Id="rId2" Type="http://schemas.openxmlformats.org/officeDocument/2006/relationships/image" Target="../media/image317.gif"/><Relationship Id="rId3" Type="http://schemas.openxmlformats.org/officeDocument/2006/relationships/image" Target="../media/image318.gif"/><Relationship Id="rId4" Type="http://schemas.openxmlformats.org/officeDocument/2006/relationships/slideLayout" Target="../slideLayouts/slideLayout1.xml"/>
</Relationships>
</file>

<file path=ppt/slides/_rels/slide108.xml.rels><?xml version="1.0" encoding="UTF-8"?>
<Relationships xmlns="http://schemas.openxmlformats.org/package/2006/relationships"><Relationship Id="rId1" Type="http://schemas.openxmlformats.org/officeDocument/2006/relationships/image" Target="../media/image319.png"/><Relationship Id="rId2" Type="http://schemas.openxmlformats.org/officeDocument/2006/relationships/image" Target="../media/image320.gif"/><Relationship Id="rId3" Type="http://schemas.openxmlformats.org/officeDocument/2006/relationships/image" Target="../media/image321.gif"/><Relationship Id="rId4" Type="http://schemas.openxmlformats.org/officeDocument/2006/relationships/slideLayout" Target="../slideLayouts/slideLayout1.xml"/>
</Relationships>
</file>

<file path=ppt/slides/_rels/slide109.xml.rels><?xml version="1.0" encoding="UTF-8"?>
<Relationships xmlns="http://schemas.openxmlformats.org/package/2006/relationships"><Relationship Id="rId1" Type="http://schemas.openxmlformats.org/officeDocument/2006/relationships/image" Target="../media/image322.png"/><Relationship Id="rId2" Type="http://schemas.openxmlformats.org/officeDocument/2006/relationships/image" Target="../media/image323.gif"/><Relationship Id="rId3" Type="http://schemas.openxmlformats.org/officeDocument/2006/relationships/image" Target="../media/image324.gif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gif"/><Relationship Id="rId2" Type="http://schemas.openxmlformats.org/officeDocument/2006/relationships/image" Target="../media/image31.gif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.xml"/>
</Relationships>
</file>

<file path=ppt/slides/_rels/slide110.xml.rels><?xml version="1.0" encoding="UTF-8"?>
<Relationships xmlns="http://schemas.openxmlformats.org/package/2006/relationships"><Relationship Id="rId1" Type="http://schemas.openxmlformats.org/officeDocument/2006/relationships/image" Target="../media/image325.png"/><Relationship Id="rId2" Type="http://schemas.openxmlformats.org/officeDocument/2006/relationships/image" Target="../media/image326.gif"/><Relationship Id="rId3" Type="http://schemas.openxmlformats.org/officeDocument/2006/relationships/image" Target="../media/image327.gif"/><Relationship Id="rId4" Type="http://schemas.openxmlformats.org/officeDocument/2006/relationships/slideLayout" Target="../slideLayouts/slideLayout1.xml"/>
</Relationships>
</file>

<file path=ppt/slides/_rels/slide111.xml.rels><?xml version="1.0" encoding="UTF-8"?>
<Relationships xmlns="http://schemas.openxmlformats.org/package/2006/relationships"><Relationship Id="rId1" Type="http://schemas.openxmlformats.org/officeDocument/2006/relationships/image" Target="../media/image328.png"/><Relationship Id="rId2" Type="http://schemas.openxmlformats.org/officeDocument/2006/relationships/image" Target="../media/image329.gif"/><Relationship Id="rId3" Type="http://schemas.openxmlformats.org/officeDocument/2006/relationships/image" Target="../media/image330.gif"/><Relationship Id="rId4" Type="http://schemas.openxmlformats.org/officeDocument/2006/relationships/slideLayout" Target="../slideLayouts/slideLayout1.xml"/>
</Relationships>
</file>

<file path=ppt/slides/_rels/slide112.xml.rels><?xml version="1.0" encoding="UTF-8"?>
<Relationships xmlns="http://schemas.openxmlformats.org/package/2006/relationships"><Relationship Id="rId1" Type="http://schemas.openxmlformats.org/officeDocument/2006/relationships/image" Target="../media/image331.gif"/><Relationship Id="rId2" Type="http://schemas.openxmlformats.org/officeDocument/2006/relationships/image" Target="../media/image332.gif"/><Relationship Id="rId3" Type="http://schemas.openxmlformats.org/officeDocument/2006/relationships/image" Target="../media/image333.png"/><Relationship Id="rId4" Type="http://schemas.openxmlformats.org/officeDocument/2006/relationships/slideLayout" Target="../slideLayouts/slideLayout1.xml"/>
</Relationships>
</file>

<file path=ppt/slides/_rels/slide113.xml.rels><?xml version="1.0" encoding="UTF-8"?>
<Relationships xmlns="http://schemas.openxmlformats.org/package/2006/relationships"><Relationship Id="rId1" Type="http://schemas.openxmlformats.org/officeDocument/2006/relationships/image" Target="../media/image334.gif"/><Relationship Id="rId2" Type="http://schemas.openxmlformats.org/officeDocument/2006/relationships/image" Target="../media/image335.gif"/><Relationship Id="rId3" Type="http://schemas.openxmlformats.org/officeDocument/2006/relationships/image" Target="../media/image336.png"/><Relationship Id="rId4" Type="http://schemas.openxmlformats.org/officeDocument/2006/relationships/slideLayout" Target="../slideLayouts/slideLayout1.xml"/>
</Relationships>
</file>

<file path=ppt/slides/_rels/slide114.xml.rels><?xml version="1.0" encoding="UTF-8"?>
<Relationships xmlns="http://schemas.openxmlformats.org/package/2006/relationships"><Relationship Id="rId1" Type="http://schemas.openxmlformats.org/officeDocument/2006/relationships/image" Target="../media/image337.png"/><Relationship Id="rId2" Type="http://schemas.openxmlformats.org/officeDocument/2006/relationships/image" Target="../media/image338.gif"/><Relationship Id="rId3" Type="http://schemas.openxmlformats.org/officeDocument/2006/relationships/image" Target="../media/image339.gif"/><Relationship Id="rId4" Type="http://schemas.openxmlformats.org/officeDocument/2006/relationships/slideLayout" Target="../slideLayouts/slideLayout1.xml"/>
</Relationships>
</file>

<file path=ppt/slides/_rels/slide115.xml.rels><?xml version="1.0" encoding="UTF-8"?>
<Relationships xmlns="http://schemas.openxmlformats.org/package/2006/relationships"><Relationship Id="rId1" Type="http://schemas.openxmlformats.org/officeDocument/2006/relationships/image" Target="../media/image340.png"/><Relationship Id="rId2" Type="http://schemas.openxmlformats.org/officeDocument/2006/relationships/image" Target="../media/image341.gif"/><Relationship Id="rId3" Type="http://schemas.openxmlformats.org/officeDocument/2006/relationships/image" Target="../media/image342.gif"/><Relationship Id="rId4" Type="http://schemas.openxmlformats.org/officeDocument/2006/relationships/slideLayout" Target="../slideLayouts/slideLayout1.xml"/>
</Relationships>
</file>

<file path=ppt/slides/_rels/slide116.xml.rels><?xml version="1.0" encoding="UTF-8"?>
<Relationships xmlns="http://schemas.openxmlformats.org/package/2006/relationships"><Relationship Id="rId1" Type="http://schemas.openxmlformats.org/officeDocument/2006/relationships/image" Target="../media/image343.png"/><Relationship Id="rId2" Type="http://schemas.openxmlformats.org/officeDocument/2006/relationships/image" Target="../media/image344.gif"/><Relationship Id="rId3" Type="http://schemas.openxmlformats.org/officeDocument/2006/relationships/image" Target="../media/image345.gif"/><Relationship Id="rId4" Type="http://schemas.openxmlformats.org/officeDocument/2006/relationships/slideLayout" Target="../slideLayouts/slideLayout1.xml"/>
</Relationships>
</file>

<file path=ppt/slides/_rels/slide117.xml.rels><?xml version="1.0" encoding="UTF-8"?>
<Relationships xmlns="http://schemas.openxmlformats.org/package/2006/relationships"><Relationship Id="rId1" Type="http://schemas.openxmlformats.org/officeDocument/2006/relationships/image" Target="../media/image346.png"/><Relationship Id="rId2" Type="http://schemas.openxmlformats.org/officeDocument/2006/relationships/image" Target="../media/image347.gif"/><Relationship Id="rId3" Type="http://schemas.openxmlformats.org/officeDocument/2006/relationships/image" Target="../media/image348.gif"/><Relationship Id="rId4" Type="http://schemas.openxmlformats.org/officeDocument/2006/relationships/slideLayout" Target="../slideLayouts/slideLayout1.xml"/>
</Relationships>
</file>

<file path=ppt/slides/_rels/slide118.xml.rels><?xml version="1.0" encoding="UTF-8"?>
<Relationships xmlns="http://schemas.openxmlformats.org/package/2006/relationships"><Relationship Id="rId1" Type="http://schemas.openxmlformats.org/officeDocument/2006/relationships/image" Target="../media/image349.png"/><Relationship Id="rId2" Type="http://schemas.openxmlformats.org/officeDocument/2006/relationships/image" Target="../media/image350.gif"/><Relationship Id="rId3" Type="http://schemas.openxmlformats.org/officeDocument/2006/relationships/image" Target="../media/image351.gif"/><Relationship Id="rId4" Type="http://schemas.openxmlformats.org/officeDocument/2006/relationships/slideLayout" Target="../slideLayouts/slideLayout1.xml"/>
</Relationships>
</file>

<file path=ppt/slides/_rels/slide119.xml.rels><?xml version="1.0" encoding="UTF-8"?>
<Relationships xmlns="http://schemas.openxmlformats.org/package/2006/relationships"><Relationship Id="rId1" Type="http://schemas.openxmlformats.org/officeDocument/2006/relationships/image" Target="../media/image352.png"/><Relationship Id="rId2" Type="http://schemas.openxmlformats.org/officeDocument/2006/relationships/image" Target="../media/image353.gif"/><Relationship Id="rId3" Type="http://schemas.openxmlformats.org/officeDocument/2006/relationships/image" Target="../media/image354.gif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gif"/><Relationship Id="rId2" Type="http://schemas.openxmlformats.org/officeDocument/2006/relationships/image" Target="../media/image34.gif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.xml"/>
</Relationships>
</file>

<file path=ppt/slides/_rels/slide120.xml.rels><?xml version="1.0" encoding="UTF-8"?>
<Relationships xmlns="http://schemas.openxmlformats.org/package/2006/relationships"><Relationship Id="rId1" Type="http://schemas.openxmlformats.org/officeDocument/2006/relationships/image" Target="../media/image355.png"/><Relationship Id="rId2" Type="http://schemas.openxmlformats.org/officeDocument/2006/relationships/image" Target="../media/image356.gif"/><Relationship Id="rId3" Type="http://schemas.openxmlformats.org/officeDocument/2006/relationships/image" Target="../media/image357.gif"/><Relationship Id="rId4" Type="http://schemas.openxmlformats.org/officeDocument/2006/relationships/slideLayout" Target="../slideLayouts/slideLayout1.xml"/>
</Relationships>
</file>

<file path=ppt/slides/_rels/slide121.xml.rels><?xml version="1.0" encoding="UTF-8"?>
<Relationships xmlns="http://schemas.openxmlformats.org/package/2006/relationships"><Relationship Id="rId1" Type="http://schemas.openxmlformats.org/officeDocument/2006/relationships/image" Target="../media/image358.png"/><Relationship Id="rId2" Type="http://schemas.openxmlformats.org/officeDocument/2006/relationships/image" Target="../media/image359.gif"/><Relationship Id="rId3" Type="http://schemas.openxmlformats.org/officeDocument/2006/relationships/image" Target="../media/image360.gif"/><Relationship Id="rId4" Type="http://schemas.openxmlformats.org/officeDocument/2006/relationships/slideLayout" Target="../slideLayouts/slideLayout1.xml"/>
</Relationships>
</file>

<file path=ppt/slides/_rels/slide122.xml.rels><?xml version="1.0" encoding="UTF-8"?>
<Relationships xmlns="http://schemas.openxmlformats.org/package/2006/relationships"><Relationship Id="rId1" Type="http://schemas.openxmlformats.org/officeDocument/2006/relationships/image" Target="../media/image361.png"/><Relationship Id="rId2" Type="http://schemas.openxmlformats.org/officeDocument/2006/relationships/image" Target="../media/image362.gif"/><Relationship Id="rId3" Type="http://schemas.openxmlformats.org/officeDocument/2006/relationships/image" Target="../media/image363.gif"/><Relationship Id="rId4" Type="http://schemas.openxmlformats.org/officeDocument/2006/relationships/slideLayout" Target="../slideLayouts/slideLayout1.xml"/>
</Relationships>
</file>

<file path=ppt/slides/_rels/slide123.xml.rels><?xml version="1.0" encoding="UTF-8"?>
<Relationships xmlns="http://schemas.openxmlformats.org/package/2006/relationships"><Relationship Id="rId1" Type="http://schemas.openxmlformats.org/officeDocument/2006/relationships/image" Target="../media/image364.png"/><Relationship Id="rId2" Type="http://schemas.openxmlformats.org/officeDocument/2006/relationships/image" Target="../media/image365.gif"/><Relationship Id="rId3" Type="http://schemas.openxmlformats.org/officeDocument/2006/relationships/image" Target="../media/image366.gif"/><Relationship Id="rId4" Type="http://schemas.openxmlformats.org/officeDocument/2006/relationships/slideLayout" Target="../slideLayouts/slideLayout1.xml"/>
</Relationships>
</file>

<file path=ppt/slides/_rels/slide124.xml.rels><?xml version="1.0" encoding="UTF-8"?>
<Relationships xmlns="http://schemas.openxmlformats.org/package/2006/relationships"><Relationship Id="rId1" Type="http://schemas.openxmlformats.org/officeDocument/2006/relationships/image" Target="../media/image367.png"/><Relationship Id="rId2" Type="http://schemas.openxmlformats.org/officeDocument/2006/relationships/image" Target="../media/image368.gif"/><Relationship Id="rId3" Type="http://schemas.openxmlformats.org/officeDocument/2006/relationships/image" Target="../media/image369.gif"/><Relationship Id="rId4" Type="http://schemas.openxmlformats.org/officeDocument/2006/relationships/slideLayout" Target="../slideLayouts/slideLayout1.xml"/>
</Relationships>
</file>

<file path=ppt/slides/_rels/slide125.xml.rels><?xml version="1.0" encoding="UTF-8"?>
<Relationships xmlns="http://schemas.openxmlformats.org/package/2006/relationships"><Relationship Id="rId1" Type="http://schemas.openxmlformats.org/officeDocument/2006/relationships/image" Target="../media/image370.png"/><Relationship Id="rId2" Type="http://schemas.openxmlformats.org/officeDocument/2006/relationships/image" Target="../media/image371.gif"/><Relationship Id="rId3" Type="http://schemas.openxmlformats.org/officeDocument/2006/relationships/image" Target="../media/image372.gif"/><Relationship Id="rId4" Type="http://schemas.openxmlformats.org/officeDocument/2006/relationships/slideLayout" Target="../slideLayouts/slideLayout1.xml"/>
</Relationships>
</file>

<file path=ppt/slides/_rels/slide126.xml.rels><?xml version="1.0" encoding="UTF-8"?>
<Relationships xmlns="http://schemas.openxmlformats.org/package/2006/relationships"><Relationship Id="rId1" Type="http://schemas.openxmlformats.org/officeDocument/2006/relationships/image" Target="../media/image373.png"/><Relationship Id="rId2" Type="http://schemas.openxmlformats.org/officeDocument/2006/relationships/image" Target="../media/image374.gif"/><Relationship Id="rId3" Type="http://schemas.openxmlformats.org/officeDocument/2006/relationships/image" Target="../media/image375.gif"/><Relationship Id="rId4" Type="http://schemas.openxmlformats.org/officeDocument/2006/relationships/slideLayout" Target="../slideLayouts/slideLayout1.xml"/>
</Relationships>
</file>

<file path=ppt/slides/_rels/slide127.xml.rels><?xml version="1.0" encoding="UTF-8"?>
<Relationships xmlns="http://schemas.openxmlformats.org/package/2006/relationships"><Relationship Id="rId1" Type="http://schemas.openxmlformats.org/officeDocument/2006/relationships/image" Target="../media/image376.png"/><Relationship Id="rId2" Type="http://schemas.openxmlformats.org/officeDocument/2006/relationships/image" Target="../media/image377.gif"/><Relationship Id="rId3" Type="http://schemas.openxmlformats.org/officeDocument/2006/relationships/image" Target="../media/image378.gif"/><Relationship Id="rId4" Type="http://schemas.openxmlformats.org/officeDocument/2006/relationships/slideLayout" Target="../slideLayouts/slideLayout1.xml"/>
</Relationships>
</file>

<file path=ppt/slides/_rels/slide128.xml.rels><?xml version="1.0" encoding="UTF-8"?>
<Relationships xmlns="http://schemas.openxmlformats.org/package/2006/relationships"><Relationship Id="rId1" Type="http://schemas.openxmlformats.org/officeDocument/2006/relationships/image" Target="../media/image379.png"/><Relationship Id="rId2" Type="http://schemas.openxmlformats.org/officeDocument/2006/relationships/image" Target="../media/image380.gif"/><Relationship Id="rId3" Type="http://schemas.openxmlformats.org/officeDocument/2006/relationships/image" Target="../media/image381.gif"/><Relationship Id="rId4" Type="http://schemas.openxmlformats.org/officeDocument/2006/relationships/slideLayout" Target="../slideLayouts/slideLayout1.xml"/>
</Relationships>
</file>

<file path=ppt/slides/_rels/slide129.xml.rels><?xml version="1.0" encoding="UTF-8"?>
<Relationships xmlns="http://schemas.openxmlformats.org/package/2006/relationships"><Relationship Id="rId1" Type="http://schemas.openxmlformats.org/officeDocument/2006/relationships/image" Target="../media/image382.png"/><Relationship Id="rId2" Type="http://schemas.openxmlformats.org/officeDocument/2006/relationships/image" Target="../media/image383.gif"/><Relationship Id="rId3" Type="http://schemas.openxmlformats.org/officeDocument/2006/relationships/image" Target="../media/image384.gif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6.gif"/><Relationship Id="rId2" Type="http://schemas.openxmlformats.org/officeDocument/2006/relationships/image" Target="../media/image37.gif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.xml"/>
</Relationships>
</file>

<file path=ppt/slides/_rels/slide130.xml.rels><?xml version="1.0" encoding="UTF-8"?>
<Relationships xmlns="http://schemas.openxmlformats.org/package/2006/relationships"><Relationship Id="rId1" Type="http://schemas.openxmlformats.org/officeDocument/2006/relationships/image" Target="../media/image385.png"/><Relationship Id="rId2" Type="http://schemas.openxmlformats.org/officeDocument/2006/relationships/image" Target="../media/image386.gif"/><Relationship Id="rId3" Type="http://schemas.openxmlformats.org/officeDocument/2006/relationships/image" Target="../media/image387.gif"/><Relationship Id="rId4" Type="http://schemas.openxmlformats.org/officeDocument/2006/relationships/slideLayout" Target="../slideLayouts/slideLayout1.xml"/>
</Relationships>
</file>

<file path=ppt/slides/_rels/slide131.xml.rels><?xml version="1.0" encoding="UTF-8"?>
<Relationships xmlns="http://schemas.openxmlformats.org/package/2006/relationships"><Relationship Id="rId1" Type="http://schemas.openxmlformats.org/officeDocument/2006/relationships/image" Target="../media/image388.png"/><Relationship Id="rId2" Type="http://schemas.openxmlformats.org/officeDocument/2006/relationships/image" Target="../media/image389.gif"/><Relationship Id="rId3" Type="http://schemas.openxmlformats.org/officeDocument/2006/relationships/image" Target="../media/image390.gif"/><Relationship Id="rId4" Type="http://schemas.openxmlformats.org/officeDocument/2006/relationships/slideLayout" Target="../slideLayouts/slideLayout1.xml"/>
</Relationships>
</file>

<file path=ppt/slides/_rels/slide132.xml.rels><?xml version="1.0" encoding="UTF-8"?>
<Relationships xmlns="http://schemas.openxmlformats.org/package/2006/relationships"><Relationship Id="rId1" Type="http://schemas.openxmlformats.org/officeDocument/2006/relationships/image" Target="../media/image391.png"/><Relationship Id="rId2" Type="http://schemas.openxmlformats.org/officeDocument/2006/relationships/image" Target="../media/image392.gif"/><Relationship Id="rId3" Type="http://schemas.openxmlformats.org/officeDocument/2006/relationships/image" Target="../media/image393.gif"/><Relationship Id="rId4" Type="http://schemas.openxmlformats.org/officeDocument/2006/relationships/slideLayout" Target="../slideLayouts/slideLayout1.xml"/>
</Relationships>
</file>

<file path=ppt/slides/_rels/slide133.xml.rels><?xml version="1.0" encoding="UTF-8"?>
<Relationships xmlns="http://schemas.openxmlformats.org/package/2006/relationships"><Relationship Id="rId1" Type="http://schemas.openxmlformats.org/officeDocument/2006/relationships/image" Target="../media/image394.png"/><Relationship Id="rId2" Type="http://schemas.openxmlformats.org/officeDocument/2006/relationships/image" Target="../media/image395.gif"/><Relationship Id="rId3" Type="http://schemas.openxmlformats.org/officeDocument/2006/relationships/image" Target="../media/image396.gif"/><Relationship Id="rId4" Type="http://schemas.openxmlformats.org/officeDocument/2006/relationships/slideLayout" Target="../slideLayouts/slideLayout1.xml"/>
</Relationships>
</file>

<file path=ppt/slides/_rels/slide134.xml.rels><?xml version="1.0" encoding="UTF-8"?>
<Relationships xmlns="http://schemas.openxmlformats.org/package/2006/relationships"><Relationship Id="rId1" Type="http://schemas.openxmlformats.org/officeDocument/2006/relationships/image" Target="../media/image397.png"/><Relationship Id="rId2" Type="http://schemas.openxmlformats.org/officeDocument/2006/relationships/image" Target="../media/image398.gif"/><Relationship Id="rId3" Type="http://schemas.openxmlformats.org/officeDocument/2006/relationships/image" Target="../media/image399.gif"/><Relationship Id="rId4" Type="http://schemas.openxmlformats.org/officeDocument/2006/relationships/slideLayout" Target="../slideLayouts/slideLayout1.xml"/>
</Relationships>
</file>

<file path=ppt/slides/_rels/slide135.xml.rels><?xml version="1.0" encoding="UTF-8"?>
<Relationships xmlns="http://schemas.openxmlformats.org/package/2006/relationships"><Relationship Id="rId1" Type="http://schemas.openxmlformats.org/officeDocument/2006/relationships/image" Target="../media/image400.png"/><Relationship Id="rId2" Type="http://schemas.openxmlformats.org/officeDocument/2006/relationships/image" Target="../media/image401.gif"/><Relationship Id="rId3" Type="http://schemas.openxmlformats.org/officeDocument/2006/relationships/image" Target="../media/image402.gif"/><Relationship Id="rId4" Type="http://schemas.openxmlformats.org/officeDocument/2006/relationships/slideLayout" Target="../slideLayouts/slideLayout1.xml"/>
</Relationships>
</file>

<file path=ppt/slides/_rels/slide136.xml.rels><?xml version="1.0" encoding="UTF-8"?>
<Relationships xmlns="http://schemas.openxmlformats.org/package/2006/relationships"><Relationship Id="rId1" Type="http://schemas.openxmlformats.org/officeDocument/2006/relationships/image" Target="../media/image403.png"/><Relationship Id="rId2" Type="http://schemas.openxmlformats.org/officeDocument/2006/relationships/image" Target="../media/image404.gif"/><Relationship Id="rId3" Type="http://schemas.openxmlformats.org/officeDocument/2006/relationships/image" Target="../media/image405.gif"/><Relationship Id="rId4" Type="http://schemas.openxmlformats.org/officeDocument/2006/relationships/slideLayout" Target="../slideLayouts/slideLayout1.xml"/>
</Relationships>
</file>

<file path=ppt/slides/_rels/slide137.xml.rels><?xml version="1.0" encoding="UTF-8"?>
<Relationships xmlns="http://schemas.openxmlformats.org/package/2006/relationships"><Relationship Id="rId1" Type="http://schemas.openxmlformats.org/officeDocument/2006/relationships/image" Target="../media/image406.png"/><Relationship Id="rId2" Type="http://schemas.openxmlformats.org/officeDocument/2006/relationships/image" Target="../media/image407.gif"/><Relationship Id="rId3" Type="http://schemas.openxmlformats.org/officeDocument/2006/relationships/image" Target="../media/image408.gif"/><Relationship Id="rId4" Type="http://schemas.openxmlformats.org/officeDocument/2006/relationships/slideLayout" Target="../slideLayouts/slideLayout1.xml"/>
</Relationships>
</file>

<file path=ppt/slides/_rels/slide138.xml.rels><?xml version="1.0" encoding="UTF-8"?>
<Relationships xmlns="http://schemas.openxmlformats.org/package/2006/relationships"><Relationship Id="rId1" Type="http://schemas.openxmlformats.org/officeDocument/2006/relationships/image" Target="../media/image409.gif"/><Relationship Id="rId2" Type="http://schemas.openxmlformats.org/officeDocument/2006/relationships/image" Target="../media/image410.gif"/><Relationship Id="rId3" Type="http://schemas.openxmlformats.org/officeDocument/2006/relationships/image" Target="../media/image411.png"/><Relationship Id="rId4" Type="http://schemas.openxmlformats.org/officeDocument/2006/relationships/slideLayout" Target="../slideLayouts/slideLayout1.xml"/>
</Relationships>
</file>

<file path=ppt/slides/_rels/slide139.xml.rels><?xml version="1.0" encoding="UTF-8"?>
<Relationships xmlns="http://schemas.openxmlformats.org/package/2006/relationships"><Relationship Id="rId1" Type="http://schemas.openxmlformats.org/officeDocument/2006/relationships/image" Target="../media/image412.gif"/><Relationship Id="rId2" Type="http://schemas.openxmlformats.org/officeDocument/2006/relationships/image" Target="../media/image413.gif"/><Relationship Id="rId3" Type="http://schemas.openxmlformats.org/officeDocument/2006/relationships/image" Target="../media/image414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gif"/><Relationship Id="rId2" Type="http://schemas.openxmlformats.org/officeDocument/2006/relationships/image" Target="../media/image40.gif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.xml"/>
</Relationships>
</file>

<file path=ppt/slides/_rels/slide140.xml.rels><?xml version="1.0" encoding="UTF-8"?>
<Relationships xmlns="http://schemas.openxmlformats.org/package/2006/relationships"><Relationship Id="rId1" Type="http://schemas.openxmlformats.org/officeDocument/2006/relationships/image" Target="../media/image415.gif"/><Relationship Id="rId2" Type="http://schemas.openxmlformats.org/officeDocument/2006/relationships/image" Target="../media/image416.gif"/><Relationship Id="rId3" Type="http://schemas.openxmlformats.org/officeDocument/2006/relationships/image" Target="../media/image417.png"/><Relationship Id="rId4" Type="http://schemas.openxmlformats.org/officeDocument/2006/relationships/slideLayout" Target="../slideLayouts/slideLayout1.xml"/>
</Relationships>
</file>

<file path=ppt/slides/_rels/slide141.xml.rels><?xml version="1.0" encoding="UTF-8"?>
<Relationships xmlns="http://schemas.openxmlformats.org/package/2006/relationships"><Relationship Id="rId1" Type="http://schemas.openxmlformats.org/officeDocument/2006/relationships/image" Target="../media/image418.gif"/><Relationship Id="rId2" Type="http://schemas.openxmlformats.org/officeDocument/2006/relationships/image" Target="../media/image419.gif"/><Relationship Id="rId3" Type="http://schemas.openxmlformats.org/officeDocument/2006/relationships/image" Target="../media/image420.png"/><Relationship Id="rId4" Type="http://schemas.openxmlformats.org/officeDocument/2006/relationships/slideLayout" Target="../slideLayouts/slideLayout1.xml"/>
</Relationships>
</file>

<file path=ppt/slides/_rels/slide142.xml.rels><?xml version="1.0" encoding="UTF-8"?>
<Relationships xmlns="http://schemas.openxmlformats.org/package/2006/relationships"><Relationship Id="rId1" Type="http://schemas.openxmlformats.org/officeDocument/2006/relationships/image" Target="../media/image421.gif"/><Relationship Id="rId2" Type="http://schemas.openxmlformats.org/officeDocument/2006/relationships/image" Target="../media/image422.gif"/><Relationship Id="rId3" Type="http://schemas.openxmlformats.org/officeDocument/2006/relationships/image" Target="../media/image423.png"/><Relationship Id="rId4" Type="http://schemas.openxmlformats.org/officeDocument/2006/relationships/slideLayout" Target="../slideLayouts/slideLayout1.xml"/>
</Relationships>
</file>

<file path=ppt/slides/_rels/slide143.xml.rels><?xml version="1.0" encoding="UTF-8"?>
<Relationships xmlns="http://schemas.openxmlformats.org/package/2006/relationships"><Relationship Id="rId1" Type="http://schemas.openxmlformats.org/officeDocument/2006/relationships/image" Target="../media/image424.gif"/><Relationship Id="rId2" Type="http://schemas.openxmlformats.org/officeDocument/2006/relationships/image" Target="../media/image425.gif"/><Relationship Id="rId3" Type="http://schemas.openxmlformats.org/officeDocument/2006/relationships/image" Target="../media/image426.png"/><Relationship Id="rId4" Type="http://schemas.openxmlformats.org/officeDocument/2006/relationships/slideLayout" Target="../slideLayouts/slideLayout1.xml"/>
</Relationships>
</file>

<file path=ppt/slides/_rels/slide144.xml.rels><?xml version="1.0" encoding="UTF-8"?>
<Relationships xmlns="http://schemas.openxmlformats.org/package/2006/relationships"><Relationship Id="rId1" Type="http://schemas.openxmlformats.org/officeDocument/2006/relationships/image" Target="../media/image427.gif"/><Relationship Id="rId2" Type="http://schemas.openxmlformats.org/officeDocument/2006/relationships/image" Target="../media/image428.gif"/><Relationship Id="rId3" Type="http://schemas.openxmlformats.org/officeDocument/2006/relationships/image" Target="../media/image429.png"/><Relationship Id="rId4" Type="http://schemas.openxmlformats.org/officeDocument/2006/relationships/slideLayout" Target="../slideLayouts/slideLayout1.xml"/>
</Relationships>
</file>

<file path=ppt/slides/_rels/slide145.xml.rels><?xml version="1.0" encoding="UTF-8"?>
<Relationships xmlns="http://schemas.openxmlformats.org/package/2006/relationships"><Relationship Id="rId1" Type="http://schemas.openxmlformats.org/officeDocument/2006/relationships/image" Target="../media/image430.gif"/><Relationship Id="rId2" Type="http://schemas.openxmlformats.org/officeDocument/2006/relationships/image" Target="../media/image431.gif"/><Relationship Id="rId3" Type="http://schemas.openxmlformats.org/officeDocument/2006/relationships/image" Target="../media/image432.png"/><Relationship Id="rId4" Type="http://schemas.openxmlformats.org/officeDocument/2006/relationships/slideLayout" Target="../slideLayouts/slideLayout1.xml"/>
</Relationships>
</file>

<file path=ppt/slides/_rels/slide146.xml.rels><?xml version="1.0" encoding="UTF-8"?>
<Relationships xmlns="http://schemas.openxmlformats.org/package/2006/relationships"><Relationship Id="rId1" Type="http://schemas.openxmlformats.org/officeDocument/2006/relationships/image" Target="../media/image433.gif"/><Relationship Id="rId2" Type="http://schemas.openxmlformats.org/officeDocument/2006/relationships/image" Target="../media/image434.gif"/><Relationship Id="rId3" Type="http://schemas.openxmlformats.org/officeDocument/2006/relationships/image" Target="../media/image435.png"/><Relationship Id="rId4" Type="http://schemas.openxmlformats.org/officeDocument/2006/relationships/slideLayout" Target="../slideLayouts/slideLayout1.xml"/>
</Relationships>
</file>

<file path=ppt/slides/_rels/slide147.xml.rels><?xml version="1.0" encoding="UTF-8"?>
<Relationships xmlns="http://schemas.openxmlformats.org/package/2006/relationships"><Relationship Id="rId1" Type="http://schemas.openxmlformats.org/officeDocument/2006/relationships/image" Target="../media/image436.gif"/><Relationship Id="rId2" Type="http://schemas.openxmlformats.org/officeDocument/2006/relationships/image" Target="../media/image437.gif"/><Relationship Id="rId3" Type="http://schemas.openxmlformats.org/officeDocument/2006/relationships/image" Target="../media/image438.png"/><Relationship Id="rId4" Type="http://schemas.openxmlformats.org/officeDocument/2006/relationships/slideLayout" Target="../slideLayouts/slideLayout1.xml"/>
</Relationships>
</file>

<file path=ppt/slides/_rels/slide148.xml.rels><?xml version="1.0" encoding="UTF-8"?>
<Relationships xmlns="http://schemas.openxmlformats.org/package/2006/relationships"><Relationship Id="rId1" Type="http://schemas.openxmlformats.org/officeDocument/2006/relationships/image" Target="../media/image439.gif"/><Relationship Id="rId2" Type="http://schemas.openxmlformats.org/officeDocument/2006/relationships/image" Target="../media/image440.gif"/><Relationship Id="rId3" Type="http://schemas.openxmlformats.org/officeDocument/2006/relationships/image" Target="../media/image441.png"/><Relationship Id="rId4" Type="http://schemas.openxmlformats.org/officeDocument/2006/relationships/slideLayout" Target="../slideLayouts/slideLayout1.xml"/>
</Relationships>
</file>

<file path=ppt/slides/_rels/slide149.xml.rels><?xml version="1.0" encoding="UTF-8"?>
<Relationships xmlns="http://schemas.openxmlformats.org/package/2006/relationships"><Relationship Id="rId1" Type="http://schemas.openxmlformats.org/officeDocument/2006/relationships/image" Target="../media/image442.gif"/><Relationship Id="rId2" Type="http://schemas.openxmlformats.org/officeDocument/2006/relationships/image" Target="../media/image443.gif"/><Relationship Id="rId3" Type="http://schemas.openxmlformats.org/officeDocument/2006/relationships/image" Target="../media/image444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2.gif"/><Relationship Id="rId2" Type="http://schemas.openxmlformats.org/officeDocument/2006/relationships/image" Target="../media/image43.gif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.xml"/>
</Relationships>
</file>

<file path=ppt/slides/_rels/slide150.xml.rels><?xml version="1.0" encoding="UTF-8"?>
<Relationships xmlns="http://schemas.openxmlformats.org/package/2006/relationships"><Relationship Id="rId1" Type="http://schemas.openxmlformats.org/officeDocument/2006/relationships/image" Target="../media/image445.gif"/><Relationship Id="rId2" Type="http://schemas.openxmlformats.org/officeDocument/2006/relationships/image" Target="../media/image446.gif"/><Relationship Id="rId3" Type="http://schemas.openxmlformats.org/officeDocument/2006/relationships/image" Target="../media/image447.png"/><Relationship Id="rId4" Type="http://schemas.openxmlformats.org/officeDocument/2006/relationships/slideLayout" Target="../slideLayouts/slideLayout1.xml"/>
</Relationships>
</file>

<file path=ppt/slides/_rels/slide151.xml.rels><?xml version="1.0" encoding="UTF-8"?>
<Relationships xmlns="http://schemas.openxmlformats.org/package/2006/relationships"><Relationship Id="rId1" Type="http://schemas.openxmlformats.org/officeDocument/2006/relationships/image" Target="../media/image448.gif"/><Relationship Id="rId2" Type="http://schemas.openxmlformats.org/officeDocument/2006/relationships/image" Target="../media/image449.gif"/><Relationship Id="rId3" Type="http://schemas.openxmlformats.org/officeDocument/2006/relationships/image" Target="../media/image450.png"/><Relationship Id="rId4" Type="http://schemas.openxmlformats.org/officeDocument/2006/relationships/slideLayout" Target="../slideLayouts/slideLayout1.xml"/>
</Relationships>
</file>

<file path=ppt/slides/_rels/slide152.xml.rels><?xml version="1.0" encoding="UTF-8"?>
<Relationships xmlns="http://schemas.openxmlformats.org/package/2006/relationships"><Relationship Id="rId1" Type="http://schemas.openxmlformats.org/officeDocument/2006/relationships/image" Target="../media/image451.gif"/><Relationship Id="rId2" Type="http://schemas.openxmlformats.org/officeDocument/2006/relationships/image" Target="../media/image452.gif"/><Relationship Id="rId3" Type="http://schemas.openxmlformats.org/officeDocument/2006/relationships/image" Target="../media/image453.png"/><Relationship Id="rId4" Type="http://schemas.openxmlformats.org/officeDocument/2006/relationships/slideLayout" Target="../slideLayouts/slideLayout1.xml"/>
</Relationships>
</file>

<file path=ppt/slides/_rels/slide153.xml.rels><?xml version="1.0" encoding="UTF-8"?>
<Relationships xmlns="http://schemas.openxmlformats.org/package/2006/relationships"><Relationship Id="rId1" Type="http://schemas.openxmlformats.org/officeDocument/2006/relationships/image" Target="../media/image454.png"/><Relationship Id="rId2" Type="http://schemas.openxmlformats.org/officeDocument/2006/relationships/image" Target="../media/image455.gif"/><Relationship Id="rId3" Type="http://schemas.openxmlformats.org/officeDocument/2006/relationships/image" Target="../media/image456.gif"/><Relationship Id="rId4" Type="http://schemas.openxmlformats.org/officeDocument/2006/relationships/slideLayout" Target="../slideLayouts/slideLayout1.xml"/>
</Relationships>
</file>

<file path=ppt/slides/_rels/slide154.xml.rels><?xml version="1.0" encoding="UTF-8"?>
<Relationships xmlns="http://schemas.openxmlformats.org/package/2006/relationships"><Relationship Id="rId1" Type="http://schemas.openxmlformats.org/officeDocument/2006/relationships/image" Target="../media/image457.gif"/><Relationship Id="rId2" Type="http://schemas.openxmlformats.org/officeDocument/2006/relationships/image" Target="../media/image458.gif"/><Relationship Id="rId3" Type="http://schemas.openxmlformats.org/officeDocument/2006/relationships/image" Target="../media/image459.png"/><Relationship Id="rId4" Type="http://schemas.openxmlformats.org/officeDocument/2006/relationships/slideLayout" Target="../slideLayouts/slideLayout1.xml"/>
</Relationships>
</file>

<file path=ppt/slides/_rels/slide155.xml.rels><?xml version="1.0" encoding="UTF-8"?>
<Relationships xmlns="http://schemas.openxmlformats.org/package/2006/relationships"><Relationship Id="rId1" Type="http://schemas.openxmlformats.org/officeDocument/2006/relationships/image" Target="../media/image460.gif"/><Relationship Id="rId2" Type="http://schemas.openxmlformats.org/officeDocument/2006/relationships/image" Target="../media/image461.gif"/><Relationship Id="rId3" Type="http://schemas.openxmlformats.org/officeDocument/2006/relationships/image" Target="../media/image462.png"/><Relationship Id="rId4" Type="http://schemas.openxmlformats.org/officeDocument/2006/relationships/slideLayout" Target="../slideLayouts/slideLayout1.xml"/>
</Relationships>
</file>

<file path=ppt/slides/_rels/slide156.xml.rels><?xml version="1.0" encoding="UTF-8"?>
<Relationships xmlns="http://schemas.openxmlformats.org/package/2006/relationships"><Relationship Id="rId1" Type="http://schemas.openxmlformats.org/officeDocument/2006/relationships/image" Target="../media/image463.gif"/><Relationship Id="rId2" Type="http://schemas.openxmlformats.org/officeDocument/2006/relationships/image" Target="../media/image464.gif"/><Relationship Id="rId3" Type="http://schemas.openxmlformats.org/officeDocument/2006/relationships/image" Target="../media/image465.png"/><Relationship Id="rId4" Type="http://schemas.openxmlformats.org/officeDocument/2006/relationships/slideLayout" Target="../slideLayouts/slideLayout1.xml"/>
</Relationships>
</file>

<file path=ppt/slides/_rels/slide157.xml.rels><?xml version="1.0" encoding="UTF-8"?>
<Relationships xmlns="http://schemas.openxmlformats.org/package/2006/relationships"><Relationship Id="rId1" Type="http://schemas.openxmlformats.org/officeDocument/2006/relationships/image" Target="../media/image466.png"/><Relationship Id="rId2" Type="http://schemas.openxmlformats.org/officeDocument/2006/relationships/image" Target="../media/image467.gif"/><Relationship Id="rId3" Type="http://schemas.openxmlformats.org/officeDocument/2006/relationships/image" Target="../media/image468.gif"/><Relationship Id="rId4" Type="http://schemas.openxmlformats.org/officeDocument/2006/relationships/image" Target="../media/image469.gif"/><Relationship Id="rId5" Type="http://schemas.openxmlformats.org/officeDocument/2006/relationships/slideLayout" Target="../slideLayouts/slideLayout1.xml"/>
</Relationships>
</file>

<file path=ppt/slides/_rels/slide158.xml.rels><?xml version="1.0" encoding="UTF-8"?>
<Relationships xmlns="http://schemas.openxmlformats.org/package/2006/relationships"><Relationship Id="rId1" Type="http://schemas.openxmlformats.org/officeDocument/2006/relationships/image" Target="../media/image470.gif"/><Relationship Id="rId2" Type="http://schemas.openxmlformats.org/officeDocument/2006/relationships/image" Target="../media/image471.gif"/><Relationship Id="rId3" Type="http://schemas.openxmlformats.org/officeDocument/2006/relationships/image" Target="../media/image472.png"/><Relationship Id="rId4" Type="http://schemas.openxmlformats.org/officeDocument/2006/relationships/slideLayout" Target="../slideLayouts/slideLayout1.xml"/>
</Relationships>
</file>

<file path=ppt/slides/_rels/slide159.xml.rels><?xml version="1.0" encoding="UTF-8"?>
<Relationships xmlns="http://schemas.openxmlformats.org/package/2006/relationships"><Relationship Id="rId1" Type="http://schemas.openxmlformats.org/officeDocument/2006/relationships/image" Target="../media/image473.gif"/><Relationship Id="rId2" Type="http://schemas.openxmlformats.org/officeDocument/2006/relationships/image" Target="../media/image474.gif"/><Relationship Id="rId3" Type="http://schemas.openxmlformats.org/officeDocument/2006/relationships/image" Target="../media/image475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5.gif"/><Relationship Id="rId2" Type="http://schemas.openxmlformats.org/officeDocument/2006/relationships/image" Target="../media/image46.gif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8.gif"/><Relationship Id="rId2" Type="http://schemas.openxmlformats.org/officeDocument/2006/relationships/image" Target="../media/image49.gif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1.gif"/><Relationship Id="rId2" Type="http://schemas.openxmlformats.org/officeDocument/2006/relationships/image" Target="../media/image52.gif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4.gif"/><Relationship Id="rId2" Type="http://schemas.openxmlformats.org/officeDocument/2006/relationships/image" Target="../media/image55.gif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image" Target="../media/image4.gif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7.gif"/><Relationship Id="rId2" Type="http://schemas.openxmlformats.org/officeDocument/2006/relationships/image" Target="../media/image58.gif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gif"/><Relationship Id="rId2" Type="http://schemas.openxmlformats.org/officeDocument/2006/relationships/image" Target="../media/image61.gif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gif"/><Relationship Id="rId2" Type="http://schemas.openxmlformats.org/officeDocument/2006/relationships/image" Target="../media/image64.gif"/><Relationship Id="rId3" Type="http://schemas.openxmlformats.org/officeDocument/2006/relationships/image" Target="../media/image65.pn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gif"/><Relationship Id="rId2" Type="http://schemas.openxmlformats.org/officeDocument/2006/relationships/image" Target="../media/image67.gif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9.gif"/><Relationship Id="rId2" Type="http://schemas.openxmlformats.org/officeDocument/2006/relationships/image" Target="../media/image70.gif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2.gif"/><Relationship Id="rId2" Type="http://schemas.openxmlformats.org/officeDocument/2006/relationships/image" Target="../media/image73.gif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5.gif"/><Relationship Id="rId2" Type="http://schemas.openxmlformats.org/officeDocument/2006/relationships/image" Target="../media/image76.gif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8.gif"/><Relationship Id="rId2" Type="http://schemas.openxmlformats.org/officeDocument/2006/relationships/image" Target="../media/image79.gif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1.gif"/><Relationship Id="rId2" Type="http://schemas.openxmlformats.org/officeDocument/2006/relationships/image" Target="../media/image82.gif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3.gif"/><Relationship Id="rId2" Type="http://schemas.openxmlformats.org/officeDocument/2006/relationships/image" Target="../media/image84.gif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gif"/><Relationship Id="rId2" Type="http://schemas.openxmlformats.org/officeDocument/2006/relationships/image" Target="../media/image7.gif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5.gif"/><Relationship Id="rId2" Type="http://schemas.openxmlformats.org/officeDocument/2006/relationships/image" Target="../media/image86.gif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7.gif"/><Relationship Id="rId2" Type="http://schemas.openxmlformats.org/officeDocument/2006/relationships/image" Target="../media/image88.gif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0.gif"/><Relationship Id="rId2" Type="http://schemas.openxmlformats.org/officeDocument/2006/relationships/image" Target="../media/image91.gif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3.gif"/><Relationship Id="rId2" Type="http://schemas.openxmlformats.org/officeDocument/2006/relationships/image" Target="../media/image94.gif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6.gif"/><Relationship Id="rId2" Type="http://schemas.openxmlformats.org/officeDocument/2006/relationships/image" Target="../media/image97.gif"/><Relationship Id="rId3" Type="http://schemas.openxmlformats.org/officeDocument/2006/relationships/image" Target="../media/image98.png"/><Relationship Id="rId4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9.gif"/><Relationship Id="rId2" Type="http://schemas.openxmlformats.org/officeDocument/2006/relationships/image" Target="../media/image100.gif"/><Relationship Id="rId3" Type="http://schemas.openxmlformats.org/officeDocument/2006/relationships/image" Target="../media/image101.png"/><Relationship Id="rId4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2.gif"/><Relationship Id="rId2" Type="http://schemas.openxmlformats.org/officeDocument/2006/relationships/image" Target="../media/image103.gif"/><Relationship Id="rId3" Type="http://schemas.openxmlformats.org/officeDocument/2006/relationships/image" Target="../media/image104.png"/><Relationship Id="rId4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5.gif"/><Relationship Id="rId2" Type="http://schemas.openxmlformats.org/officeDocument/2006/relationships/image" Target="../media/image106.gif"/><Relationship Id="rId3" Type="http://schemas.openxmlformats.org/officeDocument/2006/relationships/image" Target="../media/image107.png"/><Relationship Id="rId4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8.gif"/><Relationship Id="rId2" Type="http://schemas.openxmlformats.org/officeDocument/2006/relationships/image" Target="../media/image109.gif"/><Relationship Id="rId3" Type="http://schemas.openxmlformats.org/officeDocument/2006/relationships/image" Target="../media/image110.png"/><Relationship Id="rId4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1.gif"/><Relationship Id="rId2" Type="http://schemas.openxmlformats.org/officeDocument/2006/relationships/image" Target="../media/image112.gif"/><Relationship Id="rId3" Type="http://schemas.openxmlformats.org/officeDocument/2006/relationships/image" Target="../media/image113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gif"/><Relationship Id="rId2" Type="http://schemas.openxmlformats.org/officeDocument/2006/relationships/image" Target="../media/image10.gif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14.gif"/><Relationship Id="rId2" Type="http://schemas.openxmlformats.org/officeDocument/2006/relationships/image" Target="../media/image115.gif"/><Relationship Id="rId3" Type="http://schemas.openxmlformats.org/officeDocument/2006/relationships/image" Target="../media/image116.pn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17.gif"/><Relationship Id="rId2" Type="http://schemas.openxmlformats.org/officeDocument/2006/relationships/image" Target="../media/image118.gif"/><Relationship Id="rId3" Type="http://schemas.openxmlformats.org/officeDocument/2006/relationships/image" Target="../media/image119.png"/><Relationship Id="rId4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0.gif"/><Relationship Id="rId2" Type="http://schemas.openxmlformats.org/officeDocument/2006/relationships/image" Target="../media/image121.gif"/><Relationship Id="rId3" Type="http://schemas.openxmlformats.org/officeDocument/2006/relationships/image" Target="../media/image122.png"/><Relationship Id="rId4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3.gif"/><Relationship Id="rId2" Type="http://schemas.openxmlformats.org/officeDocument/2006/relationships/image" Target="../media/image124.gif"/><Relationship Id="rId3" Type="http://schemas.openxmlformats.org/officeDocument/2006/relationships/image" Target="../media/image125.png"/><Relationship Id="rId4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26.gif"/><Relationship Id="rId2" Type="http://schemas.openxmlformats.org/officeDocument/2006/relationships/image" Target="../media/image127.gif"/><Relationship Id="rId3" Type="http://schemas.openxmlformats.org/officeDocument/2006/relationships/image" Target="../media/image128.png"/><Relationship Id="rId4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29.gif"/><Relationship Id="rId2" Type="http://schemas.openxmlformats.org/officeDocument/2006/relationships/image" Target="../media/image130.gif"/><Relationship Id="rId3" Type="http://schemas.openxmlformats.org/officeDocument/2006/relationships/image" Target="../media/image131.png"/><Relationship Id="rId4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32.gif"/><Relationship Id="rId2" Type="http://schemas.openxmlformats.org/officeDocument/2006/relationships/image" Target="../media/image133.gif"/><Relationship Id="rId3" Type="http://schemas.openxmlformats.org/officeDocument/2006/relationships/image" Target="../media/image134.png"/><Relationship Id="rId4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35.gif"/><Relationship Id="rId2" Type="http://schemas.openxmlformats.org/officeDocument/2006/relationships/image" Target="../media/image136.gif"/><Relationship Id="rId3" Type="http://schemas.openxmlformats.org/officeDocument/2006/relationships/image" Target="../media/image137.png"/><Relationship Id="rId4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38.gif"/><Relationship Id="rId2" Type="http://schemas.openxmlformats.org/officeDocument/2006/relationships/image" Target="../media/image139.gif"/><Relationship Id="rId3" Type="http://schemas.openxmlformats.org/officeDocument/2006/relationships/image" Target="../media/image140.png"/><Relationship Id="rId4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41.gif"/><Relationship Id="rId2" Type="http://schemas.openxmlformats.org/officeDocument/2006/relationships/image" Target="../media/image142.gif"/><Relationship Id="rId3" Type="http://schemas.openxmlformats.org/officeDocument/2006/relationships/image" Target="../media/image143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gif"/><Relationship Id="rId2" Type="http://schemas.openxmlformats.org/officeDocument/2006/relationships/image" Target="../media/image13.gif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44.gif"/><Relationship Id="rId2" Type="http://schemas.openxmlformats.org/officeDocument/2006/relationships/image" Target="../media/image145.gif"/><Relationship Id="rId3" Type="http://schemas.openxmlformats.org/officeDocument/2006/relationships/image" Target="../media/image146.png"/><Relationship Id="rId4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47.gif"/><Relationship Id="rId2" Type="http://schemas.openxmlformats.org/officeDocument/2006/relationships/image" Target="../media/image148.gif"/><Relationship Id="rId3" Type="http://schemas.openxmlformats.org/officeDocument/2006/relationships/image" Target="../media/image149.png"/><Relationship Id="rId4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50.gif"/><Relationship Id="rId2" Type="http://schemas.openxmlformats.org/officeDocument/2006/relationships/image" Target="../media/image151.gif"/><Relationship Id="rId3" Type="http://schemas.openxmlformats.org/officeDocument/2006/relationships/image" Target="../media/image152.png"/><Relationship Id="rId4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53.gif"/><Relationship Id="rId2" Type="http://schemas.openxmlformats.org/officeDocument/2006/relationships/image" Target="../media/image154.gif"/><Relationship Id="rId3" Type="http://schemas.openxmlformats.org/officeDocument/2006/relationships/image" Target="../media/image155.png"/><Relationship Id="rId4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56.gif"/><Relationship Id="rId2" Type="http://schemas.openxmlformats.org/officeDocument/2006/relationships/image" Target="../media/image157.gif"/><Relationship Id="rId3" Type="http://schemas.openxmlformats.org/officeDocument/2006/relationships/image" Target="../media/image158.png"/><Relationship Id="rId4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59.gif"/><Relationship Id="rId2" Type="http://schemas.openxmlformats.org/officeDocument/2006/relationships/image" Target="../media/image160.gif"/><Relationship Id="rId3" Type="http://schemas.openxmlformats.org/officeDocument/2006/relationships/image" Target="../media/image161.png"/><Relationship Id="rId4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62.gif"/><Relationship Id="rId2" Type="http://schemas.openxmlformats.org/officeDocument/2006/relationships/image" Target="../media/image163.gif"/><Relationship Id="rId3" Type="http://schemas.openxmlformats.org/officeDocument/2006/relationships/image" Target="../media/image164.png"/><Relationship Id="rId4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65.gif"/><Relationship Id="rId2" Type="http://schemas.openxmlformats.org/officeDocument/2006/relationships/image" Target="../media/image166.gif"/><Relationship Id="rId3" Type="http://schemas.openxmlformats.org/officeDocument/2006/relationships/image" Target="../media/image167.png"/><Relationship Id="rId4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68.gif"/><Relationship Id="rId2" Type="http://schemas.openxmlformats.org/officeDocument/2006/relationships/image" Target="../media/image169.gif"/><Relationship Id="rId3" Type="http://schemas.openxmlformats.org/officeDocument/2006/relationships/image" Target="../media/image170.png"/><Relationship Id="rId4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71.gif"/><Relationship Id="rId2" Type="http://schemas.openxmlformats.org/officeDocument/2006/relationships/image" Target="../media/image172.gif"/><Relationship Id="rId3" Type="http://schemas.openxmlformats.org/officeDocument/2006/relationships/image" Target="../media/image173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gif"/><Relationship Id="rId2" Type="http://schemas.openxmlformats.org/officeDocument/2006/relationships/image" Target="../media/image16.gif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74.gif"/><Relationship Id="rId2" Type="http://schemas.openxmlformats.org/officeDocument/2006/relationships/image" Target="../media/image175.gif"/><Relationship Id="rId3" Type="http://schemas.openxmlformats.org/officeDocument/2006/relationships/image" Target="../media/image176.png"/><Relationship Id="rId4" Type="http://schemas.openxmlformats.org/officeDocument/2006/relationships/slideLayout" Target="../slideLayouts/slideLayout1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77.gif"/><Relationship Id="rId2" Type="http://schemas.openxmlformats.org/officeDocument/2006/relationships/image" Target="../media/image178.gif"/><Relationship Id="rId3" Type="http://schemas.openxmlformats.org/officeDocument/2006/relationships/image" Target="../media/image179.png"/><Relationship Id="rId4" Type="http://schemas.openxmlformats.org/officeDocument/2006/relationships/slideLayout" Target="../slideLayouts/slideLayout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80.gif"/><Relationship Id="rId2" Type="http://schemas.openxmlformats.org/officeDocument/2006/relationships/image" Target="../media/image181.gif"/><Relationship Id="rId3" Type="http://schemas.openxmlformats.org/officeDocument/2006/relationships/image" Target="../media/image182.png"/><Relationship Id="rId4" Type="http://schemas.openxmlformats.org/officeDocument/2006/relationships/slideLayout" Target="../slideLayouts/slideLayout1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83.gif"/><Relationship Id="rId2" Type="http://schemas.openxmlformats.org/officeDocument/2006/relationships/image" Target="../media/image184.gif"/><Relationship Id="rId3" Type="http://schemas.openxmlformats.org/officeDocument/2006/relationships/image" Target="../media/image185.png"/><Relationship Id="rId4" Type="http://schemas.openxmlformats.org/officeDocument/2006/relationships/slideLayout" Target="../slideLayouts/slideLayout1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86.gif"/><Relationship Id="rId2" Type="http://schemas.openxmlformats.org/officeDocument/2006/relationships/image" Target="../media/image187.gif"/><Relationship Id="rId3" Type="http://schemas.openxmlformats.org/officeDocument/2006/relationships/image" Target="../media/image188.png"/><Relationship Id="rId4" Type="http://schemas.openxmlformats.org/officeDocument/2006/relationships/slideLayout" Target="../slideLayouts/slideLayout1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89.gif"/><Relationship Id="rId2" Type="http://schemas.openxmlformats.org/officeDocument/2006/relationships/image" Target="../media/image190.gif"/><Relationship Id="rId3" Type="http://schemas.openxmlformats.org/officeDocument/2006/relationships/image" Target="../media/image191.png"/><Relationship Id="rId4" Type="http://schemas.openxmlformats.org/officeDocument/2006/relationships/slideLayout" Target="../slideLayouts/slideLayout1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192.gif"/><Relationship Id="rId2" Type="http://schemas.openxmlformats.org/officeDocument/2006/relationships/image" Target="../media/image193.gif"/><Relationship Id="rId3" Type="http://schemas.openxmlformats.org/officeDocument/2006/relationships/image" Target="../media/image194.png"/><Relationship Id="rId4" Type="http://schemas.openxmlformats.org/officeDocument/2006/relationships/slideLayout" Target="../slideLayouts/slideLayout1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95.gif"/><Relationship Id="rId2" Type="http://schemas.openxmlformats.org/officeDocument/2006/relationships/image" Target="../media/image196.gif"/><Relationship Id="rId3" Type="http://schemas.openxmlformats.org/officeDocument/2006/relationships/image" Target="../media/image197.png"/><Relationship Id="rId4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98.gif"/><Relationship Id="rId2" Type="http://schemas.openxmlformats.org/officeDocument/2006/relationships/image" Target="../media/image199.gif"/><Relationship Id="rId3" Type="http://schemas.openxmlformats.org/officeDocument/2006/relationships/image" Target="../media/image200.png"/><Relationship Id="rId4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201.gif"/><Relationship Id="rId2" Type="http://schemas.openxmlformats.org/officeDocument/2006/relationships/image" Target="../media/image202.gif"/><Relationship Id="rId3" Type="http://schemas.openxmlformats.org/officeDocument/2006/relationships/image" Target="../media/image203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image" Target="../media/image19.gif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204.gif"/><Relationship Id="rId2" Type="http://schemas.openxmlformats.org/officeDocument/2006/relationships/image" Target="../media/image205.gif"/><Relationship Id="rId3" Type="http://schemas.openxmlformats.org/officeDocument/2006/relationships/image" Target="../media/image206.png"/><Relationship Id="rId4" Type="http://schemas.openxmlformats.org/officeDocument/2006/relationships/slideLayout" Target="../slideLayouts/slideLayout1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207.png"/><Relationship Id="rId2" Type="http://schemas.openxmlformats.org/officeDocument/2006/relationships/image" Target="../media/image208.gif"/><Relationship Id="rId3" Type="http://schemas.openxmlformats.org/officeDocument/2006/relationships/image" Target="../media/image209.gif"/><Relationship Id="rId4" Type="http://schemas.openxmlformats.org/officeDocument/2006/relationships/slideLayout" Target="../slideLayouts/slideLayout1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210.png"/><Relationship Id="rId2" Type="http://schemas.openxmlformats.org/officeDocument/2006/relationships/image" Target="../media/image211.gif"/><Relationship Id="rId3" Type="http://schemas.openxmlformats.org/officeDocument/2006/relationships/image" Target="../media/image212.gif"/><Relationship Id="rId4" Type="http://schemas.openxmlformats.org/officeDocument/2006/relationships/slideLayout" Target="../slideLayouts/slideLayout1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gif"/><Relationship Id="rId3" Type="http://schemas.openxmlformats.org/officeDocument/2006/relationships/image" Target="../media/image215.gif"/><Relationship Id="rId4" Type="http://schemas.openxmlformats.org/officeDocument/2006/relationships/slideLayout" Target="../slideLayouts/slideLayout1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image" Target="../media/image217.gif"/><Relationship Id="rId3" Type="http://schemas.openxmlformats.org/officeDocument/2006/relationships/image" Target="../media/image218.gif"/><Relationship Id="rId4" Type="http://schemas.openxmlformats.org/officeDocument/2006/relationships/slideLayout" Target="../slideLayouts/slideLayout1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gif"/><Relationship Id="rId3" Type="http://schemas.openxmlformats.org/officeDocument/2006/relationships/image" Target="../media/image221.gif"/><Relationship Id="rId4" Type="http://schemas.openxmlformats.org/officeDocument/2006/relationships/slideLayout" Target="../slideLayouts/slideLayout1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222.png"/><Relationship Id="rId2" Type="http://schemas.openxmlformats.org/officeDocument/2006/relationships/image" Target="../media/image223.gif"/><Relationship Id="rId3" Type="http://schemas.openxmlformats.org/officeDocument/2006/relationships/image" Target="../media/image224.gif"/><Relationship Id="rId4" Type="http://schemas.openxmlformats.org/officeDocument/2006/relationships/slideLayout" Target="../slideLayouts/slideLayout1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225.png"/><Relationship Id="rId2" Type="http://schemas.openxmlformats.org/officeDocument/2006/relationships/image" Target="../media/image226.gif"/><Relationship Id="rId3" Type="http://schemas.openxmlformats.org/officeDocument/2006/relationships/image" Target="../media/image227.gif"/><Relationship Id="rId4" Type="http://schemas.openxmlformats.org/officeDocument/2006/relationships/slideLayout" Target="../slideLayouts/slideLayout1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228.png"/><Relationship Id="rId2" Type="http://schemas.openxmlformats.org/officeDocument/2006/relationships/image" Target="../media/image229.gif"/><Relationship Id="rId3" Type="http://schemas.openxmlformats.org/officeDocument/2006/relationships/image" Target="../media/image230.gif"/><Relationship Id="rId4" Type="http://schemas.openxmlformats.org/officeDocument/2006/relationships/slideLayout" Target="../slideLayouts/slideLayout1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231.png"/><Relationship Id="rId2" Type="http://schemas.openxmlformats.org/officeDocument/2006/relationships/image" Target="../media/image232.gif"/><Relationship Id="rId3" Type="http://schemas.openxmlformats.org/officeDocument/2006/relationships/image" Target="../media/image233.gif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gif"/><Relationship Id="rId2" Type="http://schemas.openxmlformats.org/officeDocument/2006/relationships/image" Target="../media/image22.gif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234.png"/><Relationship Id="rId2" Type="http://schemas.openxmlformats.org/officeDocument/2006/relationships/image" Target="../media/image235.gif"/><Relationship Id="rId3" Type="http://schemas.openxmlformats.org/officeDocument/2006/relationships/image" Target="../media/image236.gif"/><Relationship Id="rId4" Type="http://schemas.openxmlformats.org/officeDocument/2006/relationships/slideLayout" Target="../slideLayouts/slideLayout1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237.png"/><Relationship Id="rId2" Type="http://schemas.openxmlformats.org/officeDocument/2006/relationships/image" Target="../media/image238.gif"/><Relationship Id="rId3" Type="http://schemas.openxmlformats.org/officeDocument/2006/relationships/image" Target="../media/image239.gif"/><Relationship Id="rId4" Type="http://schemas.openxmlformats.org/officeDocument/2006/relationships/slideLayout" Target="../slideLayouts/slideLayout1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240.png"/><Relationship Id="rId2" Type="http://schemas.openxmlformats.org/officeDocument/2006/relationships/image" Target="../media/image241.gif"/><Relationship Id="rId3" Type="http://schemas.openxmlformats.org/officeDocument/2006/relationships/image" Target="../media/image242.gif"/><Relationship Id="rId4" Type="http://schemas.openxmlformats.org/officeDocument/2006/relationships/slideLayout" Target="../slideLayouts/slideLayout1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243.png"/><Relationship Id="rId2" Type="http://schemas.openxmlformats.org/officeDocument/2006/relationships/image" Target="../media/image244.gif"/><Relationship Id="rId3" Type="http://schemas.openxmlformats.org/officeDocument/2006/relationships/image" Target="../media/image245.gif"/><Relationship Id="rId4" Type="http://schemas.openxmlformats.org/officeDocument/2006/relationships/slideLayout" Target="../slideLayouts/slideLayout1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246.png"/><Relationship Id="rId2" Type="http://schemas.openxmlformats.org/officeDocument/2006/relationships/image" Target="../media/image247.gif"/><Relationship Id="rId3" Type="http://schemas.openxmlformats.org/officeDocument/2006/relationships/image" Target="../media/image248.gif"/><Relationship Id="rId4" Type="http://schemas.openxmlformats.org/officeDocument/2006/relationships/slideLayout" Target="../slideLayouts/slideLayout1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249.png"/><Relationship Id="rId2" Type="http://schemas.openxmlformats.org/officeDocument/2006/relationships/image" Target="../media/image250.gif"/><Relationship Id="rId3" Type="http://schemas.openxmlformats.org/officeDocument/2006/relationships/image" Target="../media/image251.gif"/><Relationship Id="rId4" Type="http://schemas.openxmlformats.org/officeDocument/2006/relationships/slideLayout" Target="../slideLayouts/slideLayout1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252.png"/><Relationship Id="rId2" Type="http://schemas.openxmlformats.org/officeDocument/2006/relationships/image" Target="../media/image253.gif"/><Relationship Id="rId3" Type="http://schemas.openxmlformats.org/officeDocument/2006/relationships/image" Target="../media/image254.gif"/><Relationship Id="rId4" Type="http://schemas.openxmlformats.org/officeDocument/2006/relationships/slideLayout" Target="../slideLayouts/slideLayout1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255.png"/><Relationship Id="rId2" Type="http://schemas.openxmlformats.org/officeDocument/2006/relationships/image" Target="../media/image256.gif"/><Relationship Id="rId3" Type="http://schemas.openxmlformats.org/officeDocument/2006/relationships/image" Target="../media/image257.gif"/><Relationship Id="rId4" Type="http://schemas.openxmlformats.org/officeDocument/2006/relationships/slideLayout" Target="../slideLayouts/slideLayout1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258.png"/><Relationship Id="rId2" Type="http://schemas.openxmlformats.org/officeDocument/2006/relationships/image" Target="../media/image259.gif"/><Relationship Id="rId3" Type="http://schemas.openxmlformats.org/officeDocument/2006/relationships/image" Target="../media/image260.gif"/><Relationship Id="rId4" Type="http://schemas.openxmlformats.org/officeDocument/2006/relationships/slideLayout" Target="../slideLayouts/slideLayout1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261.png"/><Relationship Id="rId2" Type="http://schemas.openxmlformats.org/officeDocument/2006/relationships/image" Target="../media/image262.gif"/><Relationship Id="rId3" Type="http://schemas.openxmlformats.org/officeDocument/2006/relationships/image" Target="../media/image263.gif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gif"/><Relationship Id="rId2" Type="http://schemas.openxmlformats.org/officeDocument/2006/relationships/image" Target="../media/image25.gif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264.png"/><Relationship Id="rId2" Type="http://schemas.openxmlformats.org/officeDocument/2006/relationships/image" Target="../media/image265.gif"/><Relationship Id="rId3" Type="http://schemas.openxmlformats.org/officeDocument/2006/relationships/image" Target="../media/image266.gif"/><Relationship Id="rId4" Type="http://schemas.openxmlformats.org/officeDocument/2006/relationships/slideLayout" Target="../slideLayouts/slideLayout1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267.png"/><Relationship Id="rId2" Type="http://schemas.openxmlformats.org/officeDocument/2006/relationships/image" Target="../media/image268.gif"/><Relationship Id="rId3" Type="http://schemas.openxmlformats.org/officeDocument/2006/relationships/image" Target="../media/image269.gif"/><Relationship Id="rId4" Type="http://schemas.openxmlformats.org/officeDocument/2006/relationships/slideLayout" Target="../slideLayouts/slideLayout1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270.png"/><Relationship Id="rId2" Type="http://schemas.openxmlformats.org/officeDocument/2006/relationships/image" Target="../media/image271.gif"/><Relationship Id="rId3" Type="http://schemas.openxmlformats.org/officeDocument/2006/relationships/image" Target="../media/image272.gif"/><Relationship Id="rId4" Type="http://schemas.openxmlformats.org/officeDocument/2006/relationships/slideLayout" Target="../slideLayouts/slideLayout1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273.png"/><Relationship Id="rId2" Type="http://schemas.openxmlformats.org/officeDocument/2006/relationships/image" Target="../media/image274.gif"/><Relationship Id="rId3" Type="http://schemas.openxmlformats.org/officeDocument/2006/relationships/image" Target="../media/image275.gif"/><Relationship Id="rId4" Type="http://schemas.openxmlformats.org/officeDocument/2006/relationships/slideLayout" Target="../slideLayouts/slideLayout1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276.png"/><Relationship Id="rId2" Type="http://schemas.openxmlformats.org/officeDocument/2006/relationships/image" Target="../media/image277.gif"/><Relationship Id="rId3" Type="http://schemas.openxmlformats.org/officeDocument/2006/relationships/image" Target="../media/image278.gif"/><Relationship Id="rId4" Type="http://schemas.openxmlformats.org/officeDocument/2006/relationships/slideLayout" Target="../slideLayouts/slideLayout1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279.png"/><Relationship Id="rId2" Type="http://schemas.openxmlformats.org/officeDocument/2006/relationships/image" Target="../media/image280.gif"/><Relationship Id="rId3" Type="http://schemas.openxmlformats.org/officeDocument/2006/relationships/image" Target="../media/image281.gif"/><Relationship Id="rId4" Type="http://schemas.openxmlformats.org/officeDocument/2006/relationships/slideLayout" Target="../slideLayouts/slideLayout1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282.png"/><Relationship Id="rId2" Type="http://schemas.openxmlformats.org/officeDocument/2006/relationships/image" Target="../media/image283.gif"/><Relationship Id="rId3" Type="http://schemas.openxmlformats.org/officeDocument/2006/relationships/image" Target="../media/image284.gif"/><Relationship Id="rId4" Type="http://schemas.openxmlformats.org/officeDocument/2006/relationships/slideLayout" Target="../slideLayouts/slideLayout1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image" Target="../media/image285.png"/><Relationship Id="rId2" Type="http://schemas.openxmlformats.org/officeDocument/2006/relationships/image" Target="../media/image286.gif"/><Relationship Id="rId3" Type="http://schemas.openxmlformats.org/officeDocument/2006/relationships/image" Target="../media/image287.gif"/><Relationship Id="rId4" Type="http://schemas.openxmlformats.org/officeDocument/2006/relationships/slideLayout" Target="../slideLayouts/slideLayout1.xml"/>
</Relationships>
</file>

<file path=ppt/slides/_rels/slide98.xml.rels><?xml version="1.0" encoding="UTF-8"?>
<Relationships xmlns="http://schemas.openxmlformats.org/package/2006/relationships"><Relationship Id="rId1" Type="http://schemas.openxmlformats.org/officeDocument/2006/relationships/image" Target="../media/image288.png"/><Relationship Id="rId2" Type="http://schemas.openxmlformats.org/officeDocument/2006/relationships/image" Target="../media/image289.gif"/><Relationship Id="rId3" Type="http://schemas.openxmlformats.org/officeDocument/2006/relationships/image" Target="../media/image290.gif"/><Relationship Id="rId4" Type="http://schemas.openxmlformats.org/officeDocument/2006/relationships/slideLayout" Target="../slideLayouts/slideLayout1.xml"/>
</Relationships>
</file>

<file path=ppt/slides/_rels/slide99.xml.rels><?xml version="1.0" encoding="UTF-8"?>
<Relationships xmlns="http://schemas.openxmlformats.org/package/2006/relationships"><Relationship Id="rId1" Type="http://schemas.openxmlformats.org/officeDocument/2006/relationships/image" Target="../media/image291.png"/><Relationship Id="rId2" Type="http://schemas.openxmlformats.org/officeDocument/2006/relationships/image" Target="../media/image292.gif"/><Relationship Id="rId3" Type="http://schemas.openxmlformats.org/officeDocument/2006/relationships/image" Target="../media/image293.gif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731520" y="1280160"/>
            <a:ext cx="8502840" cy="461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Summary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WCC’s at Latitudes Greater Than 60N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Strong Thresholds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2014-2017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America: 25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Atlantic:0 (201403-201502)*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Europe: 21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Asia: 108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*using Moderate Thresholds: 3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274320" y="136800"/>
            <a:ext cx="960084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20170727 @ 012241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617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20150709 @ 120213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1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9" dur="indefinite" restart="never" nodeType="tmRoot">
          <p:childTnLst>
            <p:seq>
              <p:cTn id="2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623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20150714 @ 170814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4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625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1" dur="indefinite" restart="never" nodeType="tmRoot">
          <p:childTnLst>
            <p:seq>
              <p:cTn id="2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20150718 @ 115722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9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30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31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3" dur="indefinite" restart="never" nodeType="tmRoot">
          <p:childTnLst>
            <p:seq>
              <p:cTn id="2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20150718 @ 151144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5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36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37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5" dur="indefinite" restart="never" nodeType="tmRoot">
          <p:childTnLst>
            <p:seq>
              <p:cTn id="2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20150719 @ 080424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1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42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43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7" dur="indefinite" restart="never" nodeType="tmRoot">
          <p:childTnLst>
            <p:seq>
              <p:cTn id="2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20150719 @ 124038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7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48" name="" descr=""/>
          <p:cNvPicPr/>
          <p:nvPr/>
        </p:nvPicPr>
        <p:blipFill>
          <a:blip r:embed="rId2"/>
          <a:stretch/>
        </p:blipFill>
        <p:spPr>
          <a:xfrm>
            <a:off x="5024520" y="3772800"/>
            <a:ext cx="56160" cy="37080"/>
          </a:xfrm>
          <a:prstGeom prst="rect">
            <a:avLst/>
          </a:prstGeom>
          <a:ln>
            <a:noFill/>
          </a:ln>
        </p:spPr>
      </p:pic>
      <p:pic>
        <p:nvPicPr>
          <p:cNvPr id="649" name="" descr=""/>
          <p:cNvPicPr/>
          <p:nvPr/>
        </p:nvPicPr>
        <p:blipFill>
          <a:blip r:embed="rId3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4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9" dur="indefinite" restart="never" nodeType="tmRoot">
          <p:childTnLst>
            <p:seq>
              <p:cTn id="2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20150722 @ 083719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5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5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1" dur="indefinite" restart="never" nodeType="tmRoot">
          <p:childTnLst>
            <p:seq>
              <p:cTn id="2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20150722 @ 114842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6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3" dur="indefinite" restart="never" nodeType="tmRoot">
          <p:childTnLst>
            <p:seq>
              <p:cTn id="2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20150722 @ 114927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6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6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5" dur="indefinite" restart="never" nodeType="tmRoot">
          <p:childTnLst>
            <p:seq>
              <p:cTn id="2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20150725 @ 104020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7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7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7" dur="indefinite" restart="never" nodeType="tmRoot">
          <p:childTnLst>
            <p:seq>
              <p:cTn id="2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74320" y="136800"/>
            <a:ext cx="960084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20170727 @ 012241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20150729 @ 084409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7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8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9" dur="indefinite" restart="never" nodeType="tmRoot">
          <p:childTnLst>
            <p:seq>
              <p:cTn id="2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20150729 @ 150427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4" name="CustomShape 4"/>
          <p:cNvSpPr/>
          <p:nvPr/>
        </p:nvSpPr>
        <p:spPr>
          <a:xfrm>
            <a:off x="4937760" y="1078920"/>
            <a:ext cx="4991760" cy="51566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8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1" dur="indefinite" restart="never" nodeType="tmRoot">
          <p:childTnLst>
            <p:seq>
              <p:cTn id="2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20150826 @ 001052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9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69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3" dur="indefinite" restart="never" nodeType="tmRoot">
          <p:childTnLst>
            <p:seq>
              <p:cTn id="2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20150827 @ 205105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9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69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5" dur="indefinite" restart="never" nodeType="tmRoot">
          <p:childTnLst>
            <p:seq>
              <p:cTn id="2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1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702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20160613 @ 170702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70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7" dur="indefinite" restart="never" nodeType="tmRoot">
          <p:childTnLst>
            <p:seq>
              <p:cTn id="2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20160614 @ 144117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0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1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9" dur="indefinite" restart="never" nodeType="tmRoot">
          <p:childTnLst>
            <p:seq>
              <p:cTn id="2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20160615 @ 121458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1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1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1" dur="indefinite" restart="never" nodeType="tmRoot">
          <p:childTnLst>
            <p:seq>
              <p:cTn id="2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20160617 @ 133739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2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2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3" dur="indefinite" restart="never" nodeType="tmRoot">
          <p:childTnLst>
            <p:seq>
              <p:cTn id="2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20160619 @ 132904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2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2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5" dur="indefinite" restart="never" nodeType="tmRoot">
          <p:childTnLst>
            <p:seq>
              <p:cTn id="2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20160620 @ 110134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3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3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7" dur="indefinite" restart="never" nodeType="tmRoot">
          <p:childTnLst>
            <p:seq>
              <p:cTn id="2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20140613 @ 004635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205520" cy="367524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205520" cy="221220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737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20160624 @ 104819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73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9" dur="indefinite" restart="never" nodeType="tmRoot">
          <p:childTnLst>
            <p:seq>
              <p:cTn id="2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1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742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20160624 @ 104819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4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1" dur="indefinite" restart="never" nodeType="tmRoot">
          <p:childTnLst>
            <p:seq>
              <p:cTn id="2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20160701 @ 075112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4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5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3" dur="indefinite" restart="never" nodeType="tmRoot">
          <p:childTnLst>
            <p:seq>
              <p:cTn id="2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20160702 @ 083428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5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5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5" dur="indefinite" restart="never" nodeType="tmRoot">
          <p:childTnLst>
            <p:seq>
              <p:cTn id="2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20160703 @ 060827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6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6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7" dur="indefinite" restart="never" nodeType="tmRoot">
          <p:childTnLst>
            <p:seq>
              <p:cTn id="2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5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766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20160705 @ 103541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6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9" dur="indefinite" restart="never" nodeType="tmRoot">
          <p:childTnLst>
            <p:seq>
              <p:cTn id="2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1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772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20160705 @ 103541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7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1" dur="indefinite" restart="never" nodeType="tmRoot">
          <p:childTnLst>
            <p:seq>
              <p:cTn id="2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20160707 @ 071843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7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8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3" dur="indefinite" restart="never" nodeType="tmRoot">
          <p:childTnLst>
            <p:seq>
              <p:cTn id="2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20160728 @ 200809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8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8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5" dur="indefinite" restart="never" nodeType="tmRoot">
          <p:childTnLst>
            <p:seq>
              <p:cTn id="2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20160801 @ 211911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9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9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7" dur="indefinite" restart="never" nodeType="tmRoot">
          <p:childTnLst>
            <p:seq>
              <p:cTn id="2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052131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205520" cy="367524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205520" cy="221220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20160808 @ 195905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79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79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9" dur="indefinite" restart="never" nodeType="tmRoot">
          <p:childTnLst>
            <p:seq>
              <p:cTn id="2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20160817 @ 165432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80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0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1" dur="indefinite" restart="never" nodeType="tmRoot">
          <p:childTnLst>
            <p:seq>
              <p:cTn id="2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20160826 @ 134908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80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1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3" dur="indefinite" restart="never" nodeType="tmRoot">
          <p:childTnLst>
            <p:seq>
              <p:cTn id="2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20160826 @ 152413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81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1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5" dur="indefinite" restart="never" nodeType="tmRoot">
          <p:childTnLst>
            <p:seq>
              <p:cTn id="2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20160826 @ 165950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82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2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7" dur="indefinite" restart="never" nodeType="tmRoot">
          <p:childTnLst>
            <p:seq>
              <p:cTn id="2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20160827 @ 161017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82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2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9" dur="indefinite" restart="never" nodeType="tmRoot">
          <p:childTnLst>
            <p:seq>
              <p:cTn id="2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831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20160829 @ 111200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2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33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1" dur="indefinite" restart="never" nodeType="tmRoot">
          <p:childTnLst>
            <p:seq>
              <p:cTn id="2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20160831 @ 124149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7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83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3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3" dur="indefinite" restart="never" nodeType="tmRoot">
          <p:childTnLst>
            <p:seq>
              <p:cTn id="2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20170618 @ 040059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4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4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5" dur="indefinite" restart="never" nodeType="tmRoot">
          <p:childTnLst>
            <p:seq>
              <p:cTn id="2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20170619 @ 030743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5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5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7" dur="indefinite" restart="never" nodeType="tmRoot">
          <p:childTnLst>
            <p:seq>
              <p:cTn id="2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065539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205520" cy="367524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205520" cy="221220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20170623 @ 180706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5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5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9" dur="indefinite" restart="never" nodeType="tmRoot">
          <p:childTnLst>
            <p:seq>
              <p:cTn id="2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20170717 @ 174332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6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6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1" dur="indefinite" restart="never" nodeType="tmRoot">
          <p:childTnLst>
            <p:seq>
              <p:cTn id="2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20170725 @ 153133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6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6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3" dur="indefinite" restart="never" nodeType="tmRoot">
          <p:childTnLst>
            <p:seq>
              <p:cTn id="2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20170726 @ 113530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7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7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5" dur="indefinite" restart="never" nodeType="tmRoot">
          <p:childTnLst>
            <p:seq>
              <p:cTn id="2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20170726 @ 113741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8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8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7" dur="indefinite" restart="never" nodeType="tmRoot">
          <p:childTnLst>
            <p:seq>
              <p:cTn id="2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20170726 @ 131105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8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8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9" dur="indefinite" restart="never" nodeType="tmRoot">
          <p:childTnLst>
            <p:seq>
              <p:cTn id="2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20170726 @ 161442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9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9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1" dur="indefinite" restart="never" nodeType="tmRoot">
          <p:childTnLst>
            <p:seq>
              <p:cTn id="2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20170728 @ 112021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89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89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3" dur="indefinite" restart="never" nodeType="tmRoot">
          <p:childTnLst>
            <p:seq>
              <p:cTn id="2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20170728 @ 143448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0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0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5" dur="indefinite" restart="never" nodeType="tmRoot">
          <p:childTnLst>
            <p:seq>
              <p:cTn id="2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20170801 @ 062502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1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1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7" dur="indefinite" restart="never" nodeType="tmRoot">
          <p:childTnLst>
            <p:seq>
              <p:cTn id="2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065650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205520" cy="367524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205520" cy="221220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20170802 @ 100755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1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1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9" dur="indefinite" restart="never" nodeType="tmRoot">
          <p:childTnLst>
            <p:seq>
              <p:cTn id="3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9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20170803 @ 060833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2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2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1" dur="indefinite" restart="never" nodeType="tmRoot">
          <p:childTnLst>
            <p:seq>
              <p:cTn id="3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CustomShape 1"/>
          <p:cNvSpPr/>
          <p:nvPr/>
        </p:nvSpPr>
        <p:spPr>
          <a:xfrm>
            <a:off x="182880" y="136800"/>
            <a:ext cx="97837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20170805 @ 091104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2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2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3" dur="indefinite" restart="never" nodeType="tmRoot">
          <p:childTnLst>
            <p:seq>
              <p:cTn id="3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CustomShape 1"/>
          <p:cNvSpPr/>
          <p:nvPr/>
        </p:nvSpPr>
        <p:spPr>
          <a:xfrm>
            <a:off x="182880" y="136800"/>
            <a:ext cx="97837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20170805 @ 091104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93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93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5" dur="indefinite" restart="never" nodeType="tmRoot">
          <p:childTnLst>
            <p:seq>
              <p:cTn id="3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6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7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20170805 @ 104101 1/4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3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4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7" dur="indefinite" restart="never" nodeType="tmRoot">
          <p:childTnLst>
            <p:seq>
              <p:cTn id="3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2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3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20170805 @ 104101 2/4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4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4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9" dur="indefinite" restart="never" nodeType="tmRoot">
          <p:childTnLst>
            <p:seq>
              <p:cTn id="3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8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9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20170805 @ 104101 3/4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5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5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1" dur="indefinite" restart="never" nodeType="tmRoot">
          <p:childTnLst>
            <p:seq>
              <p:cTn id="3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4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5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20170805 @ 104101 4/4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95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958" name="" descr=""/>
          <p:cNvPicPr/>
          <p:nvPr/>
        </p:nvPicPr>
        <p:blipFill>
          <a:blip r:embed="rId3"/>
          <a:stretch/>
        </p:blipFill>
        <p:spPr>
          <a:xfrm>
            <a:off x="5133240" y="4063680"/>
            <a:ext cx="56520" cy="18360"/>
          </a:xfrm>
          <a:prstGeom prst="rect">
            <a:avLst/>
          </a:prstGeom>
          <a:ln>
            <a:noFill/>
          </a:ln>
        </p:spPr>
      </p:pic>
      <p:pic>
        <p:nvPicPr>
          <p:cNvPr id="959" name="" descr=""/>
          <p:cNvPicPr/>
          <p:nvPr/>
        </p:nvPicPr>
        <p:blipFill>
          <a:blip r:embed="rId4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3" dur="indefinite" restart="never" nodeType="tmRoot">
          <p:childTnLst>
            <p:seq>
              <p:cTn id="3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20170806 @ 095601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6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6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5" dur="indefinite" restart="never" nodeType="tmRoot">
          <p:childTnLst>
            <p:seq>
              <p:cTn id="3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20170815 @ 065203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6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97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pic>
        <p:nvPicPr>
          <p:cNvPr id="97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7" dur="indefinite" restart="never" nodeType="tmRoot">
          <p:childTnLst>
            <p:seq>
              <p:cTn id="3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20140814 @ 025448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205520" cy="367524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205520" cy="221220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20140828 @ 032119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205520" cy="367524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205520" cy="2212200"/>
          </a:xfrm>
          <a:prstGeom prst="rect">
            <a:avLst/>
          </a:prstGeom>
          <a:ln>
            <a:noFill/>
          </a:ln>
        </p:spPr>
      </p:pic>
      <p:pic>
        <p:nvPicPr>
          <p:cNvPr id="13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20150811 @ 191737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20160608 @ 011253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20140613 @ 004632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5680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20160627 @ 003103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20160701 @ 000902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20160706 @ 220432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6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20170717 @ 052714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74320" y="136800"/>
            <a:ext cx="950940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20170727 @ 012415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274320" y="136800"/>
            <a:ext cx="950940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20170727 @ 012415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7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7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20170727 @ 230122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20170911 @ 125908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69396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19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20140812 @ 013508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3"/>
          <p:cNvSpPr/>
          <p:nvPr/>
        </p:nvSpPr>
        <p:spPr>
          <a:xfrm>
            <a:off x="6775560" y="6126480"/>
            <a:ext cx="127080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Atlantic Moderate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3108600" cy="3831120"/>
          </a:xfrm>
          <a:prstGeom prst="rect">
            <a:avLst/>
          </a:prstGeom>
          <a:ln>
            <a:noFill/>
          </a:ln>
        </p:spPr>
      </p:pic>
      <p:pic>
        <p:nvPicPr>
          <p:cNvPr id="195" name="" descr=""/>
          <p:cNvPicPr/>
          <p:nvPr/>
        </p:nvPicPr>
        <p:blipFill>
          <a:blip r:embed="rId2"/>
          <a:stretch/>
        </p:blipFill>
        <p:spPr>
          <a:xfrm>
            <a:off x="384120" y="49377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20140830 @ 214102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3"/>
          <p:cNvSpPr/>
          <p:nvPr/>
        </p:nvSpPr>
        <p:spPr>
          <a:xfrm>
            <a:off x="6775560" y="6126480"/>
            <a:ext cx="127080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Atlantic Moderate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3108600" cy="383112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2"/>
          <a:stretch/>
        </p:blipFill>
        <p:spPr>
          <a:xfrm>
            <a:off x="384120" y="49377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052131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20141031 @ 015947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3"/>
          <p:cNvSpPr/>
          <p:nvPr/>
        </p:nvSpPr>
        <p:spPr>
          <a:xfrm>
            <a:off x="6775560" y="6126480"/>
            <a:ext cx="1270800" cy="9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 Atlantic Moderate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3108600" cy="383112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384120" y="49377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20140519 @ 204253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20140519 @ 221815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20140607 @ 133541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20140608 @ 124216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2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2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20140611 @ 144848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20140702 @ 073232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822960" y="4023360"/>
            <a:ext cx="301716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Looks like some stra is misidentified as conv.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20140702 @ 090734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20140702 @ 104445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20140731 @ 024404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065539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20150729 @ 150210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20160607 @ 173029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7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20160617 @ 133711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7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7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20160618 @ 141657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8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8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20160704 @ 095041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8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8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274320" y="136800"/>
            <a:ext cx="950940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20160705 @ 103452 (1/3)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29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29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274320" y="136800"/>
            <a:ext cx="950940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20160705 @ 103452 (2/3)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30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30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274320" y="136800"/>
            <a:ext cx="950940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20160705 @ 103452 (3/3)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30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30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120" cy="515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20170725 @ 153131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31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31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20170726 @ 161356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31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31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065650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20170726 @ 161356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32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32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20170801 @ 154311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2715480"/>
          </a:xfrm>
          <a:prstGeom prst="rect">
            <a:avLst/>
          </a:prstGeom>
          <a:ln>
            <a:noFill/>
          </a:ln>
        </p:spPr>
      </p:pic>
      <p:pic>
        <p:nvPicPr>
          <p:cNvPr id="33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33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20140607 @ 133746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3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3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20140608 @ 124450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429840" y="274320"/>
            <a:ext cx="911484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4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20140608 @ 124450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429840" y="274320"/>
            <a:ext cx="911484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4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20140612 @ 105659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5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53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20140612 @ 105659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58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20140617 @ 093828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6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6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20140620 @ 070849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6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20140621 @ 061558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7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7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20140813 @ 065650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6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20140623 @ 090654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8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82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20140623 @ 090654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6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87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8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9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20140623 @ 104303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2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93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39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5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20140624 @ 095239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39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0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1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20140625 @ 090110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0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06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7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20140626 @ 063223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11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2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20140626 @ 063223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16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1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20140626 @ 063540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22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2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4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20140626 @ 080704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7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28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2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20140628 @ 075829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34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3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20160627 @ 002611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20140630 @ 092146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9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0400" cy="3408840"/>
          </a:xfrm>
          <a:prstGeom prst="rect">
            <a:avLst/>
          </a:prstGeom>
          <a:ln>
            <a:noFill/>
          </a:ln>
        </p:spPr>
      </p:pic>
      <p:pic>
        <p:nvPicPr>
          <p:cNvPr id="440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  <p:sp>
        <p:nvSpPr>
          <p:cNvPr id="44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20140704 @ 090222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4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4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20140712 @ 002527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5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5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20140712 @ 051311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5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6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20140807 @ 181228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6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6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20140808 @ 141601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7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7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20140808 @ 172044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7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7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20140810 @ 154332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8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8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20140817 @ 185940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8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9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20140823 @ 135025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49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49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20160701 @ 000708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20140830 @ 104638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0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0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20150430 @ 133945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0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0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20150606 @ 050506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1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1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20150618 @ 005918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1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2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20150620 @ 221734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2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2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20150621 @ 225915 (1/2)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3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3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20150621 @ 225915 (2/2)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37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538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003443 (1/3)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43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44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003443 (2/3)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6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8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49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550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182880" y="136800"/>
            <a:ext cx="969228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003443 (3/3)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55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556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20160706 @ 220146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3"/>
          <p:cNvSpPr/>
          <p:nvPr/>
        </p:nvSpPr>
        <p:spPr>
          <a:xfrm>
            <a:off x="7040880" y="6492240"/>
            <a:ext cx="82260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 (AKA)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384120" y="1078920"/>
            <a:ext cx="4461840" cy="3565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3"/>
          <a:stretch/>
        </p:blipFill>
        <p:spPr>
          <a:xfrm>
            <a:off x="4937760" y="1078920"/>
            <a:ext cx="4992480" cy="515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021004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8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6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6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565" name="CustomShape 2"/>
          <p:cNvSpPr/>
          <p:nvPr/>
        </p:nvSpPr>
        <p:spPr>
          <a:xfrm>
            <a:off x="182880" y="136800"/>
            <a:ext cx="969228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203352 (1/3)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6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67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9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570" name="CustomShape 2"/>
          <p:cNvSpPr/>
          <p:nvPr/>
        </p:nvSpPr>
        <p:spPr>
          <a:xfrm>
            <a:off x="182880" y="136800"/>
            <a:ext cx="978372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203352 (2/3)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1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72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4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575" name="CustomShape 2"/>
          <p:cNvSpPr/>
          <p:nvPr/>
        </p:nvSpPr>
        <p:spPr>
          <a:xfrm>
            <a:off x="182880" y="136800"/>
            <a:ext cx="978372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203352 (3/3)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6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840" cy="3410280"/>
          </a:xfrm>
          <a:prstGeom prst="rect">
            <a:avLst/>
          </a:prstGeom>
          <a:ln>
            <a:noFill/>
          </a:ln>
        </p:spPr>
      </p:pic>
      <p:pic>
        <p:nvPicPr>
          <p:cNvPr id="577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840" cy="234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5" dur="indefinite" restart="never" nodeType="tmRoot">
          <p:childTnLst>
            <p:seq>
              <p:cTn id="1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220841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9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1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582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83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7" dur="indefinite" restart="never" nodeType="tmRoot">
          <p:childTnLst>
            <p:seq>
              <p:cTn id="1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6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587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234352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8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89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9" dur="indefinite" restart="never" nodeType="tmRoot">
          <p:childTnLst>
            <p:seq>
              <p:cTn id="1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2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593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20150622 @ 234352 2/2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4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595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1" dur="indefinite" restart="never" nodeType="tmRoot">
          <p:childTnLst>
            <p:seq>
              <p:cTn id="1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20150703 @ 171519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9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00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01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3" dur="indefinite" restart="never" nodeType="tmRoot">
          <p:childTnLst>
            <p:seq>
              <p:cTn id="1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495360" y="136800"/>
            <a:ext cx="9069120" cy="86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20150703 @ 185032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3" name="CustomShape 2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CustomShape 3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5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pic>
        <p:nvPicPr>
          <p:cNvPr id="606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07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5" dur="indefinite" restart="never" nodeType="tmRoot">
          <p:childTnLst>
            <p:seq>
              <p:cTn id="1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ustomShape 1"/>
          <p:cNvSpPr/>
          <p:nvPr/>
        </p:nvSpPr>
        <p:spPr>
          <a:xfrm>
            <a:off x="539280" y="274320"/>
            <a:ext cx="9069120" cy="5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CustomShape 2"/>
          <p:cNvSpPr/>
          <p:nvPr/>
        </p:nvSpPr>
        <p:spPr>
          <a:xfrm>
            <a:off x="7040880" y="6492240"/>
            <a:ext cx="7297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ASIA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0" name="" descr=""/>
          <p:cNvPicPr/>
          <p:nvPr/>
        </p:nvPicPr>
        <p:blipFill>
          <a:blip r:embed="rId1"/>
          <a:stretch/>
        </p:blipFill>
        <p:spPr>
          <a:xfrm>
            <a:off x="4937760" y="1078920"/>
            <a:ext cx="4991760" cy="5156640"/>
          </a:xfrm>
          <a:prstGeom prst="rect">
            <a:avLst/>
          </a:prstGeom>
          <a:ln>
            <a:noFill/>
          </a:ln>
        </p:spPr>
      </p:pic>
      <p:sp>
        <p:nvSpPr>
          <p:cNvPr id="611" name="CustomShape 3"/>
          <p:cNvSpPr/>
          <p:nvPr/>
        </p:nvSpPr>
        <p:spPr>
          <a:xfrm>
            <a:off x="495360" y="136800"/>
            <a:ext cx="9142200" cy="8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GPM 2Ku – WCC – 20150709 @ 120213 1/2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2" name="" descr=""/>
          <p:cNvPicPr/>
          <p:nvPr/>
        </p:nvPicPr>
        <p:blipFill>
          <a:blip r:embed="rId2"/>
          <a:stretch/>
        </p:blipFill>
        <p:spPr>
          <a:xfrm>
            <a:off x="384120" y="1078920"/>
            <a:ext cx="4461480" cy="3409920"/>
          </a:xfrm>
          <a:prstGeom prst="rect">
            <a:avLst/>
          </a:prstGeom>
          <a:ln>
            <a:noFill/>
          </a:ln>
        </p:spPr>
      </p:pic>
      <p:pic>
        <p:nvPicPr>
          <p:cNvPr id="613" name="" descr=""/>
          <p:cNvPicPr/>
          <p:nvPr/>
        </p:nvPicPr>
        <p:blipFill>
          <a:blip r:embed="rId3"/>
          <a:stretch/>
        </p:blipFill>
        <p:spPr>
          <a:xfrm>
            <a:off x="384120" y="4818960"/>
            <a:ext cx="4461480" cy="234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7" dur="indefinite" restart="never" nodeType="tmRoot">
          <p:childTnLst>
            <p:seq>
              <p:cTn id="1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15921</TotalTime>
  <Application>LibreOffice/5.2.7.2$Linux_X86_64 LibreOffice_project/20m0$Build-2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2018-08-03T17:05:57Z</dcterms:created>
  <dc:creator/>
  <dc:description/>
  <dc:language>en-US</dc:language>
  <cp:lastModifiedBy/>
  <dcterms:modified xsi:type="dcterms:W3CDTF">2018-09-18T17:31:13Z</dcterms:modified>
  <cp:revision>182</cp:revision>
  <dc:subject/>
  <dc:title/>
</cp:coreProperties>
</file>