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46.png" ContentType="image/png"/>
  <Override PartName="/ppt/media/image44.gif" ContentType="image/gif"/>
  <Override PartName="/ppt/media/image43.png" ContentType="image/png"/>
  <Override PartName="/ppt/media/image41.gif" ContentType="image/gif"/>
  <Override PartName="/ppt/media/image38.gif" ContentType="image/gif"/>
  <Override PartName="/ppt/media/image35.gif" ContentType="image/gif"/>
  <Override PartName="/ppt/media/image45.gif" ContentType="image/gif"/>
  <Override PartName="/ppt/media/image34.png" ContentType="image/png"/>
  <Override PartName="/ppt/media/image32.gif" ContentType="image/gif"/>
  <Override PartName="/ppt/media/image42.gif" ContentType="image/gif"/>
  <Override PartName="/ppt/media/image31.png" ContentType="image/png"/>
  <Override PartName="/ppt/media/image29.gif" ContentType="image/gif"/>
  <Override PartName="/ppt/media/image39.gif" ContentType="image/gif"/>
  <Override PartName="/ppt/media/image28.png" ContentType="image/png"/>
  <Override PartName="/ppt/media/image26.gif" ContentType="image/gif"/>
  <Override PartName="/ppt/media/image36.gif" ContentType="image/gif"/>
  <Override PartName="/ppt/media/image25.png" ContentType="image/png"/>
  <Override PartName="/ppt/media/image23.gif" ContentType="image/gif"/>
  <Override PartName="/ppt/media/image8.gif" ContentType="image/gif"/>
  <Override PartName="/ppt/media/image11.gif" ContentType="image/gif"/>
  <Override PartName="/ppt/media/image3.png" ContentType="image/png"/>
  <Override PartName="/ppt/media/image37.png" ContentType="image/png"/>
  <Override PartName="/ppt/media/image2.png" ContentType="image/png"/>
  <Override PartName="/ppt/media/image33.gif" ContentType="image/gif"/>
  <Override PartName="/ppt/media/image7.png" ContentType="image/png"/>
  <Override PartName="/ppt/media/image22.png" ContentType="image/png"/>
  <Override PartName="/ppt/media/image1.png" ContentType="image/png"/>
  <Override PartName="/ppt/media/image30.gif" ContentType="image/gif"/>
  <Override PartName="/ppt/media/image4.png" ContentType="image/png"/>
  <Override PartName="/ppt/media/image12.gif" ContentType="image/gif"/>
  <Override PartName="/ppt/media/image24.gif" ContentType="image/gif"/>
  <Override PartName="/ppt/media/image9.gif" ContentType="image/gif"/>
  <Override PartName="/ppt/media/image13.png" ContentType="image/png"/>
  <Override PartName="/ppt/media/image14.gif" ContentType="image/gif"/>
  <Override PartName="/ppt/media/image15.gif" ContentType="image/gif"/>
  <Override PartName="/ppt/media/image27.gif" ContentType="image/gif"/>
  <Override PartName="/ppt/media/image16.png" ContentType="image/png"/>
  <Override PartName="/ppt/media/image17.gif" ContentType="image/gif"/>
  <Override PartName="/ppt/media/image40.png" ContentType="image/png"/>
  <Override PartName="/ppt/media/image18.gif" ContentType="image/gif"/>
  <Override PartName="/ppt/media/image19.png" ContentType="image/png"/>
  <Override PartName="/ppt/media/image5.gif" ContentType="image/gif"/>
  <Override PartName="/ppt/media/image20.gif" ContentType="image/gif"/>
  <Override PartName="/ppt/media/image6.gif" ContentType="image/gif"/>
  <Override PartName="/ppt/media/image10.png" ContentType="image/png"/>
  <Override PartName="/ppt/media/image21.gif" ContentType="image/gif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gif"/><Relationship Id="rId2" Type="http://schemas.openxmlformats.org/officeDocument/2006/relationships/image" Target="../media/image30.gif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gif"/><Relationship Id="rId2" Type="http://schemas.openxmlformats.org/officeDocument/2006/relationships/image" Target="../media/image33.gif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image" Target="../media/image36.gif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gif"/><Relationship Id="rId2" Type="http://schemas.openxmlformats.org/officeDocument/2006/relationships/image" Target="../media/image39.gif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1.gif"/><Relationship Id="rId2" Type="http://schemas.openxmlformats.org/officeDocument/2006/relationships/image" Target="../media/image42.gif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4.gif"/><Relationship Id="rId2" Type="http://schemas.openxmlformats.org/officeDocument/2006/relationships/image" Target="../media/image45.gif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image" Target="../media/image6.gif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image" Target="../media/image9.gif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image" Target="../media/image12.gif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image" Target="../media/image15.gif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image" Target="../media/image18.gif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image" Target="../media/image21.gif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gif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image" Target="../media/image27.gif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731520" y="1280160"/>
            <a:ext cx="8502120" cy="461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Summary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DWC’s at Latitudes Greater Than 60N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Strong Thresholds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2014-2017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North America: 1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North Atlantic: 0 (201403-201502)*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Europe: 4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Asia: 9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*using Moderate Thresholds: 0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20150709 @ 120213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340056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5000760" cy="516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20160820 @ 221033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340056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1400" cy="515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20170618 @ 235534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340056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1760" cy="515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20170730 @ 142049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340056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1760" cy="515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20170730 @ 155610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340056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1760" cy="515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20170730 @ 173130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340056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1760" cy="515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49536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20140814 @ 025448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53928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205160" cy="366552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205160" cy="2211840"/>
          </a:xfrm>
          <a:prstGeom prst="rect">
            <a:avLst/>
          </a:prstGeom>
          <a:ln>
            <a:noFill/>
          </a:ln>
        </p:spPr>
      </p:pic>
      <p:sp>
        <p:nvSpPr>
          <p:cNvPr id="77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2120" cy="515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20160820 @ 220928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EUR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271476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2120" cy="515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20170730 @ 142000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EUR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271476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2480" cy="5157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20170730 @ 155605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EUR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271476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2480" cy="5157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20170730 @ 173101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EUR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271476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2480" cy="5157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20140707 @ 045107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340056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1400" cy="515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20150621 @ 012848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340056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1400" cy="515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39640" y="274320"/>
            <a:ext cx="90687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495720" y="136800"/>
            <a:ext cx="9068760" cy="8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DWC – 20150706 @ 130650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040880" y="6492240"/>
            <a:ext cx="7286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120" cy="34005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384120" y="4818960"/>
            <a:ext cx="4461120" cy="234900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4937760" y="1078920"/>
            <a:ext cx="4991400" cy="515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Application>LibreOffice/5.2.7.2$Linux_X86_64 LibreOffice_project/20m0$Build-2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2018-08-03T17:05:57Z</dcterms:created>
  <dc:creator/>
  <dc:description/>
  <dc:language>en-US</dc:language>
  <cp:lastModifiedBy/>
  <dcterms:modified xsi:type="dcterms:W3CDTF">2018-09-18T17:34:04Z</dcterms:modified>
  <cp:revision>44</cp:revision>
  <dc:subject/>
  <dc:title/>
</cp:coreProperties>
</file>