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slide22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_rels/presentation.xml.rels" ContentType="application/vnd.openxmlformats-package.relationships+xml"/>
  <Override PartName="/ppt/media/image77.gif" ContentType="image/gif"/>
  <Override PartName="/ppt/media/image76.gif" ContentType="image/gif"/>
  <Override PartName="/ppt/media/image74.gif" ContentType="image/gif"/>
  <Override PartName="/ppt/media/image73.gif" ContentType="image/gif"/>
  <Override PartName="/ppt/media/image72.png" ContentType="image/png"/>
  <Override PartName="/ppt/media/image71.gif" ContentType="image/gif"/>
  <Override PartName="/ppt/media/image70.gif" ContentType="image/gif"/>
  <Override PartName="/ppt/media/image69.gif" ContentType="image/gif"/>
  <Override PartName="/ppt/media/image68.gif" ContentType="image/gif"/>
  <Override PartName="/ppt/media/image66.gif" ContentType="image/gif"/>
  <Override PartName="/ppt/media/image65.gif" ContentType="image/gif"/>
  <Override PartName="/ppt/media/image64.gif" ContentType="image/gif"/>
  <Override PartName="/ppt/media/image63.gif" ContentType="image/gif"/>
  <Override PartName="/ppt/media/image61.gif" ContentType="image/gif"/>
  <Override PartName="/ppt/media/image60.gif" ContentType="image/gif"/>
  <Override PartName="/ppt/media/image59.png" ContentType="image/png"/>
  <Override PartName="/ppt/media/image57.gif" ContentType="image/gif"/>
  <Override PartName="/ppt/media/image56.png" ContentType="image/png"/>
  <Override PartName="/ppt/media/image54.gif" ContentType="image/gif"/>
  <Override PartName="/ppt/media/image52.gif" ContentType="image/gif"/>
  <Override PartName="/ppt/media/image51.gif" ContentType="image/gif"/>
  <Override PartName="/ppt/media/image50.png" ContentType="image/png"/>
  <Override PartName="/ppt/media/image49.gif" ContentType="image/gif"/>
  <Override PartName="/ppt/media/image67.png" ContentType="image/png"/>
  <Override PartName="/ppt/media/image48.gif" ContentType="image/gif"/>
  <Override PartName="/ppt/media/image47.png" ContentType="image/png"/>
  <Override PartName="/ppt/media/image10.png" ContentType="image/png"/>
  <Override PartName="/ppt/media/image75.png" ContentType="image/png"/>
  <Override PartName="/ppt/media/image6.gif" ContentType="image/gif"/>
  <Override PartName="/ppt/media/image20.gif" ContentType="image/gif"/>
  <Override PartName="/ppt/media/image55.gif" ContentType="image/gif"/>
  <Override PartName="/ppt/media/image5.gif" ContentType="image/gif"/>
  <Override PartName="/ppt/media/image19.png" ContentType="image/png"/>
  <Override PartName="/ppt/media/image21.gif" ContentType="image/gif"/>
  <Override PartName="/ppt/media/image40.png" ContentType="image/png"/>
  <Override PartName="/ppt/media/image17.gif" ContentType="image/gif"/>
  <Override PartName="/ppt/media/image16.png" ContentType="image/png"/>
  <Override PartName="/ppt/media/image27.gif" ContentType="image/gif"/>
  <Override PartName="/ppt/media/image14.gif" ContentType="image/gif"/>
  <Override PartName="/ppt/media/image13.png" ContentType="image/png"/>
  <Override PartName="/ppt/media/image78.png" ContentType="image/png"/>
  <Override PartName="/ppt/media/image9.gif" ContentType="image/gif"/>
  <Override PartName="/ppt/media/image24.gif" ContentType="image/gif"/>
  <Override PartName="/ppt/media/image30.gif" ContentType="image/gif"/>
  <Override PartName="/ppt/media/image22.png" ContentType="image/png"/>
  <Override PartName="/ppt/media/image33.gif" ContentType="image/gif"/>
  <Override PartName="/ppt/media/image2.png" ContentType="image/png"/>
  <Override PartName="/ppt/media/image18.gif" ContentType="image/gif"/>
  <Override PartName="/ppt/media/image37.png" ContentType="image/png"/>
  <Override PartName="/ppt/media/image53.png" ContentType="image/png"/>
  <Override PartName="/ppt/media/image3.png" ContentType="image/png"/>
  <Override PartName="/ppt/media/image11.gif" ContentType="image/gif"/>
  <Override PartName="/ppt/media/image58.gif" ContentType="image/gif"/>
  <Override PartName="/ppt/media/image8.gif" ContentType="image/gif"/>
  <Override PartName="/ppt/media/image23.gif" ContentType="image/gif"/>
  <Override PartName="/ppt/media/image25.png" ContentType="image/png"/>
  <Override PartName="/ppt/media/image36.gif" ContentType="image/gif"/>
  <Override PartName="/ppt/media/image26.gif" ContentType="image/gif"/>
  <Override PartName="/ppt/media/image28.png" ContentType="image/png"/>
  <Override PartName="/ppt/media/image39.gif" ContentType="image/gif"/>
  <Override PartName="/ppt/media/image29.gif" ContentType="image/gif"/>
  <Override PartName="/ppt/media/image12.gif" ContentType="image/gif"/>
  <Override PartName="/ppt/media/image31.png" ContentType="image/png"/>
  <Override PartName="/ppt/media/image42.gif" ContentType="image/gif"/>
  <Override PartName="/ppt/media/image1.png" ContentType="image/png"/>
  <Override PartName="/ppt/media/image32.gif" ContentType="image/gif"/>
  <Override PartName="/ppt/media/image15.gif" ContentType="image/gif"/>
  <Override PartName="/ppt/media/image34.png" ContentType="image/png"/>
  <Override PartName="/ppt/media/image45.gif" ContentType="image/gif"/>
  <Override PartName="/ppt/media/image4.png" ContentType="image/png"/>
  <Override PartName="/ppt/media/image35.gif" ContentType="image/gif"/>
  <Override PartName="/ppt/media/image7.png" ContentType="image/png"/>
  <Override PartName="/ppt/media/image38.gif" ContentType="image/gif"/>
  <Override PartName="/ppt/media/image41.png" ContentType="image/png"/>
  <Override PartName="/ppt/media/image62.png" ContentType="image/png"/>
  <Override PartName="/ppt/media/image43.gif" ContentType="image/gif"/>
  <Override PartName="/ppt/media/image44.png" ContentType="image/png"/>
  <Override PartName="/ppt/media/image46.gif" ContentType="image/gif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9.gif"/><Relationship Id="rId2" Type="http://schemas.openxmlformats.org/officeDocument/2006/relationships/image" Target="../media/image30.gif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2.gif"/><Relationship Id="rId2" Type="http://schemas.openxmlformats.org/officeDocument/2006/relationships/image" Target="../media/image33.gif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5.gif"/><Relationship Id="rId2" Type="http://schemas.openxmlformats.org/officeDocument/2006/relationships/image" Target="../media/image36.gif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8.gif"/><Relationship Id="rId2" Type="http://schemas.openxmlformats.org/officeDocument/2006/relationships/image" Target="../media/image39.gif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gif"/><Relationship Id="rId3" Type="http://schemas.openxmlformats.org/officeDocument/2006/relationships/image" Target="../media/image43.gif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gif"/><Relationship Id="rId3" Type="http://schemas.openxmlformats.org/officeDocument/2006/relationships/image" Target="../media/image46.gif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gif"/><Relationship Id="rId3" Type="http://schemas.openxmlformats.org/officeDocument/2006/relationships/image" Target="../media/image49.gif"/><Relationship Id="rId4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gif"/><Relationship Id="rId3" Type="http://schemas.openxmlformats.org/officeDocument/2006/relationships/image" Target="../media/image52.gif"/><Relationship Id="rId4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gif"/><Relationship Id="rId3" Type="http://schemas.openxmlformats.org/officeDocument/2006/relationships/image" Target="../media/image55.gif"/><Relationship Id="rId4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gif"/><Relationship Id="rId3" Type="http://schemas.openxmlformats.org/officeDocument/2006/relationships/image" Target="../media/image58.gif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gif"/><Relationship Id="rId2" Type="http://schemas.openxmlformats.org/officeDocument/2006/relationships/image" Target="../media/image6.gif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gif"/><Relationship Id="rId3" Type="http://schemas.openxmlformats.org/officeDocument/2006/relationships/image" Target="../media/image61.gif"/><Relationship Id="rId4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gif"/><Relationship Id="rId3" Type="http://schemas.openxmlformats.org/officeDocument/2006/relationships/image" Target="../media/image64.gif"/><Relationship Id="rId4" Type="http://schemas.openxmlformats.org/officeDocument/2006/relationships/image" Target="../media/image65.gif"/><Relationship Id="rId5" Type="http://schemas.openxmlformats.org/officeDocument/2006/relationships/image" Target="../media/image66.gif"/><Relationship Id="rId6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gif"/><Relationship Id="rId3" Type="http://schemas.openxmlformats.org/officeDocument/2006/relationships/image" Target="../media/image69.gif"/><Relationship Id="rId4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0.gif"/><Relationship Id="rId2" Type="http://schemas.openxmlformats.org/officeDocument/2006/relationships/image" Target="../media/image71.gif"/><Relationship Id="rId3" Type="http://schemas.openxmlformats.org/officeDocument/2006/relationships/image" Target="../media/image72.png"/><Relationship Id="rId4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3.gif"/><Relationship Id="rId2" Type="http://schemas.openxmlformats.org/officeDocument/2006/relationships/image" Target="../media/image74.gif"/><Relationship Id="rId3" Type="http://schemas.openxmlformats.org/officeDocument/2006/relationships/image" Target="../media/image75.png"/><Relationship Id="rId4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6.gif"/><Relationship Id="rId2" Type="http://schemas.openxmlformats.org/officeDocument/2006/relationships/image" Target="../media/image77.gif"/><Relationship Id="rId3" Type="http://schemas.openxmlformats.org/officeDocument/2006/relationships/image" Target="../media/image78.pn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gif"/><Relationship Id="rId2" Type="http://schemas.openxmlformats.org/officeDocument/2006/relationships/image" Target="../media/image9.gif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gif"/><Relationship Id="rId2" Type="http://schemas.openxmlformats.org/officeDocument/2006/relationships/image" Target="../media/image12.gif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gif"/><Relationship Id="rId2" Type="http://schemas.openxmlformats.org/officeDocument/2006/relationships/image" Target="../media/image15.gif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gif"/><Relationship Id="rId2" Type="http://schemas.openxmlformats.org/officeDocument/2006/relationships/image" Target="../media/image18.gif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gif"/><Relationship Id="rId2" Type="http://schemas.openxmlformats.org/officeDocument/2006/relationships/image" Target="../media/image21.gif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3.gif"/><Relationship Id="rId2" Type="http://schemas.openxmlformats.org/officeDocument/2006/relationships/image" Target="../media/image24.gif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6.gif"/><Relationship Id="rId2" Type="http://schemas.openxmlformats.org/officeDocument/2006/relationships/image" Target="../media/image27.gif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731520" y="1280160"/>
            <a:ext cx="8502480" cy="461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Summary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DCC’s at Latitudes Greater Than 60N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Strong Thresholds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2014-2017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North America: 2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North Atlantic: 0 (201403-201502)*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Europe: 3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Asia: 19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*using Moderate Thresholds: 0 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496080" y="136800"/>
            <a:ext cx="906948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20140626 @ 063540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1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040" cy="3408480"/>
          </a:xfrm>
          <a:prstGeom prst="rect">
            <a:avLst/>
          </a:prstGeom>
          <a:ln>
            <a:noFill/>
          </a:ln>
        </p:spPr>
      </p:pic>
      <p:pic>
        <p:nvPicPr>
          <p:cNvPr id="122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120" cy="2349000"/>
          </a:xfrm>
          <a:prstGeom prst="rect">
            <a:avLst/>
          </a:prstGeom>
          <a:ln>
            <a:noFill/>
          </a:ln>
        </p:spPr>
      </p:pic>
      <p:sp>
        <p:nvSpPr>
          <p:cNvPr id="123" name="CustomShape 2"/>
          <p:cNvSpPr/>
          <p:nvPr/>
        </p:nvSpPr>
        <p:spPr>
          <a:xfrm>
            <a:off x="7040880" y="6492240"/>
            <a:ext cx="7290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400" cy="5156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496080" y="136800"/>
            <a:ext cx="906948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20140627 @ 072029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040" cy="3408480"/>
          </a:xfrm>
          <a:prstGeom prst="rect">
            <a:avLst/>
          </a:prstGeom>
          <a:ln>
            <a:noFill/>
          </a:ln>
        </p:spPr>
      </p:pic>
      <p:pic>
        <p:nvPicPr>
          <p:cNvPr id="127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120" cy="2349000"/>
          </a:xfrm>
          <a:prstGeom prst="rect">
            <a:avLst/>
          </a:prstGeom>
          <a:ln>
            <a:noFill/>
          </a:ln>
        </p:spPr>
      </p:pic>
      <p:sp>
        <p:nvSpPr>
          <p:cNvPr id="128" name="CustomShape 2"/>
          <p:cNvSpPr/>
          <p:nvPr/>
        </p:nvSpPr>
        <p:spPr>
          <a:xfrm>
            <a:off x="7040880" y="6492240"/>
            <a:ext cx="7290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9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400" cy="5156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496080" y="136800"/>
            <a:ext cx="906948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20140703 @ 095322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1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040" cy="3408480"/>
          </a:xfrm>
          <a:prstGeom prst="rect">
            <a:avLst/>
          </a:prstGeom>
          <a:ln>
            <a:noFill/>
          </a:ln>
        </p:spPr>
      </p:pic>
      <p:pic>
        <p:nvPicPr>
          <p:cNvPr id="132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120" cy="2349000"/>
          </a:xfrm>
          <a:prstGeom prst="rect">
            <a:avLst/>
          </a:prstGeom>
          <a:ln>
            <a:noFill/>
          </a:ln>
        </p:spPr>
      </p:pic>
      <p:sp>
        <p:nvSpPr>
          <p:cNvPr id="133" name="CustomShape 2"/>
          <p:cNvSpPr/>
          <p:nvPr/>
        </p:nvSpPr>
        <p:spPr>
          <a:xfrm>
            <a:off x="7040880" y="6492240"/>
            <a:ext cx="7290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400" cy="5156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496080" y="136800"/>
            <a:ext cx="906948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20140707 @ 062446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040" cy="3408480"/>
          </a:xfrm>
          <a:prstGeom prst="rect">
            <a:avLst/>
          </a:prstGeom>
          <a:ln>
            <a:noFill/>
          </a:ln>
        </p:spPr>
      </p:pic>
      <p:pic>
        <p:nvPicPr>
          <p:cNvPr id="137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120" cy="2349000"/>
          </a:xfrm>
          <a:prstGeom prst="rect">
            <a:avLst/>
          </a:prstGeom>
          <a:ln>
            <a:noFill/>
          </a:ln>
        </p:spPr>
      </p:pic>
      <p:sp>
        <p:nvSpPr>
          <p:cNvPr id="138" name="CustomShape 2"/>
          <p:cNvSpPr/>
          <p:nvPr/>
        </p:nvSpPr>
        <p:spPr>
          <a:xfrm>
            <a:off x="7040880" y="6492240"/>
            <a:ext cx="7290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9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400" cy="5156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496080" y="136800"/>
            <a:ext cx="906948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20150706 @ 144148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CustomShape 2"/>
          <p:cNvSpPr/>
          <p:nvPr/>
        </p:nvSpPr>
        <p:spPr>
          <a:xfrm>
            <a:off x="7040880" y="6492240"/>
            <a:ext cx="7290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400" cy="5156280"/>
          </a:xfrm>
          <a:prstGeom prst="rect">
            <a:avLst/>
          </a:prstGeom>
          <a:ln>
            <a:noFill/>
          </a:ln>
        </p:spPr>
      </p:pic>
      <p:pic>
        <p:nvPicPr>
          <p:cNvPr id="143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120" cy="3409560"/>
          </a:xfrm>
          <a:prstGeom prst="rect">
            <a:avLst/>
          </a:prstGeom>
          <a:ln>
            <a:noFill/>
          </a:ln>
        </p:spPr>
      </p:pic>
      <p:pic>
        <p:nvPicPr>
          <p:cNvPr id="144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120" cy="2349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496080" y="136800"/>
            <a:ext cx="906948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20150706 @ 161717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CustomShape 2"/>
          <p:cNvSpPr/>
          <p:nvPr/>
        </p:nvSpPr>
        <p:spPr>
          <a:xfrm>
            <a:off x="7040880" y="6492240"/>
            <a:ext cx="7290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7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400" cy="5156280"/>
          </a:xfrm>
          <a:prstGeom prst="rect">
            <a:avLst/>
          </a:prstGeom>
          <a:ln>
            <a:noFill/>
          </a:ln>
        </p:spPr>
      </p:pic>
      <p:pic>
        <p:nvPicPr>
          <p:cNvPr id="148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120" cy="3409560"/>
          </a:xfrm>
          <a:prstGeom prst="rect">
            <a:avLst/>
          </a:prstGeom>
          <a:ln>
            <a:noFill/>
          </a:ln>
        </p:spPr>
      </p:pic>
      <p:pic>
        <p:nvPicPr>
          <p:cNvPr id="149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120" cy="2349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496080" y="136800"/>
            <a:ext cx="906948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20150709 @ 120213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7040880" y="6492240"/>
            <a:ext cx="7290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400" cy="5156280"/>
          </a:xfrm>
          <a:prstGeom prst="rect">
            <a:avLst/>
          </a:prstGeom>
          <a:ln>
            <a:noFill/>
          </a:ln>
        </p:spPr>
      </p:pic>
      <p:pic>
        <p:nvPicPr>
          <p:cNvPr id="153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120" cy="3409560"/>
          </a:xfrm>
          <a:prstGeom prst="rect">
            <a:avLst/>
          </a:prstGeom>
          <a:ln>
            <a:noFill/>
          </a:ln>
        </p:spPr>
      </p:pic>
      <p:pic>
        <p:nvPicPr>
          <p:cNvPr id="154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120" cy="2349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496080" y="136800"/>
            <a:ext cx="906948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20150719 @ 080424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7040880" y="6492240"/>
            <a:ext cx="7290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7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400" cy="5156280"/>
          </a:xfrm>
          <a:prstGeom prst="rect">
            <a:avLst/>
          </a:prstGeom>
          <a:ln>
            <a:noFill/>
          </a:ln>
        </p:spPr>
      </p:pic>
      <p:pic>
        <p:nvPicPr>
          <p:cNvPr id="158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120" cy="3409560"/>
          </a:xfrm>
          <a:prstGeom prst="rect">
            <a:avLst/>
          </a:prstGeom>
          <a:ln>
            <a:noFill/>
          </a:ln>
        </p:spPr>
      </p:pic>
      <p:pic>
        <p:nvPicPr>
          <p:cNvPr id="159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120" cy="2349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496080" y="136800"/>
            <a:ext cx="906948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20150729 @ 115816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7040880" y="6492240"/>
            <a:ext cx="7290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2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400" cy="5156280"/>
          </a:xfrm>
          <a:prstGeom prst="rect">
            <a:avLst/>
          </a:prstGeom>
          <a:ln>
            <a:noFill/>
          </a:ln>
        </p:spPr>
      </p:pic>
      <p:pic>
        <p:nvPicPr>
          <p:cNvPr id="163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120" cy="3409560"/>
          </a:xfrm>
          <a:prstGeom prst="rect">
            <a:avLst/>
          </a:prstGeom>
          <a:ln>
            <a:noFill/>
          </a:ln>
        </p:spPr>
      </p:pic>
      <p:pic>
        <p:nvPicPr>
          <p:cNvPr id="164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120" cy="2349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496080" y="136800"/>
            <a:ext cx="906948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20160621 @ 100935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CustomShape 2"/>
          <p:cNvSpPr/>
          <p:nvPr/>
        </p:nvSpPr>
        <p:spPr>
          <a:xfrm>
            <a:off x="7040880" y="6492240"/>
            <a:ext cx="7290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7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400" cy="5156280"/>
          </a:xfrm>
          <a:prstGeom prst="rect">
            <a:avLst/>
          </a:prstGeom>
          <a:ln>
            <a:noFill/>
          </a:ln>
        </p:spPr>
      </p:pic>
      <p:pic>
        <p:nvPicPr>
          <p:cNvPr id="168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120" cy="3409560"/>
          </a:xfrm>
          <a:prstGeom prst="rect">
            <a:avLst/>
          </a:prstGeom>
          <a:ln>
            <a:noFill/>
          </a:ln>
        </p:spPr>
      </p:pic>
      <p:pic>
        <p:nvPicPr>
          <p:cNvPr id="169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120" cy="2349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495360" y="136800"/>
            <a:ext cx="906948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20160629 @ 232705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CustomShape 2"/>
          <p:cNvSpPr/>
          <p:nvPr/>
        </p:nvSpPr>
        <p:spPr>
          <a:xfrm>
            <a:off x="539280" y="274320"/>
            <a:ext cx="906948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" name="CustomShape 3"/>
          <p:cNvSpPr/>
          <p:nvPr/>
        </p:nvSpPr>
        <p:spPr>
          <a:xfrm>
            <a:off x="6766560" y="6492240"/>
            <a:ext cx="146196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 (AKA)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120" cy="355608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120" cy="2349000"/>
          </a:xfrm>
          <a:prstGeom prst="rect">
            <a:avLst/>
          </a:prstGeom>
          <a:ln>
            <a:noFill/>
          </a:ln>
        </p:spPr>
      </p:pic>
      <p:pic>
        <p:nvPicPr>
          <p:cNvPr id="78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496080" y="136800"/>
            <a:ext cx="906948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20160621 @ 114635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7040880" y="6492240"/>
            <a:ext cx="7290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2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400" cy="5156280"/>
          </a:xfrm>
          <a:prstGeom prst="rect">
            <a:avLst/>
          </a:prstGeom>
          <a:ln>
            <a:noFill/>
          </a:ln>
        </p:spPr>
      </p:pic>
      <p:pic>
        <p:nvPicPr>
          <p:cNvPr id="173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120" cy="3409560"/>
          </a:xfrm>
          <a:prstGeom prst="rect">
            <a:avLst/>
          </a:prstGeom>
          <a:ln>
            <a:noFill/>
          </a:ln>
        </p:spPr>
      </p:pic>
      <p:pic>
        <p:nvPicPr>
          <p:cNvPr id="174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120" cy="2349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182880" y="136800"/>
            <a:ext cx="9691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20160701 @ 075112 (1/2)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7040880" y="6492240"/>
            <a:ext cx="7290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7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400" cy="5156280"/>
          </a:xfrm>
          <a:prstGeom prst="rect">
            <a:avLst/>
          </a:prstGeom>
          <a:ln>
            <a:noFill/>
          </a:ln>
        </p:spPr>
      </p:pic>
      <p:pic>
        <p:nvPicPr>
          <p:cNvPr id="178" name="" descr=""/>
          <p:cNvPicPr/>
          <p:nvPr/>
        </p:nvPicPr>
        <p:blipFill>
          <a:blip r:embed="rId2"/>
          <a:stretch/>
        </p:blipFill>
        <p:spPr>
          <a:xfrm>
            <a:off x="5029200" y="3691800"/>
            <a:ext cx="46080" cy="17640"/>
          </a:xfrm>
          <a:prstGeom prst="rect">
            <a:avLst/>
          </a:prstGeom>
          <a:ln>
            <a:noFill/>
          </a:ln>
        </p:spPr>
      </p:pic>
      <p:pic>
        <p:nvPicPr>
          <p:cNvPr id="179" name="" descr=""/>
          <p:cNvPicPr/>
          <p:nvPr/>
        </p:nvPicPr>
        <p:blipFill>
          <a:blip r:embed="rId3"/>
          <a:stretch/>
        </p:blipFill>
        <p:spPr>
          <a:xfrm>
            <a:off x="5029200" y="3691800"/>
            <a:ext cx="46080" cy="17640"/>
          </a:xfrm>
          <a:prstGeom prst="rect">
            <a:avLst/>
          </a:prstGeom>
          <a:ln>
            <a:noFill/>
          </a:ln>
        </p:spPr>
      </p:pic>
      <p:pic>
        <p:nvPicPr>
          <p:cNvPr id="180" name="" descr=""/>
          <p:cNvPicPr/>
          <p:nvPr/>
        </p:nvPicPr>
        <p:blipFill>
          <a:blip r:embed="rId4"/>
          <a:stretch/>
        </p:blipFill>
        <p:spPr>
          <a:xfrm>
            <a:off x="384120" y="1078920"/>
            <a:ext cx="4461120" cy="3409560"/>
          </a:xfrm>
          <a:prstGeom prst="rect">
            <a:avLst/>
          </a:prstGeom>
          <a:ln>
            <a:noFill/>
          </a:ln>
        </p:spPr>
      </p:pic>
      <p:pic>
        <p:nvPicPr>
          <p:cNvPr id="181" name="" descr=""/>
          <p:cNvPicPr/>
          <p:nvPr/>
        </p:nvPicPr>
        <p:blipFill>
          <a:blip r:embed="rId5"/>
          <a:stretch/>
        </p:blipFill>
        <p:spPr>
          <a:xfrm>
            <a:off x="384120" y="4818960"/>
            <a:ext cx="4461120" cy="2349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182880" y="136800"/>
            <a:ext cx="9691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20160701 @ 075112 (2/2)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CustomShape 2"/>
          <p:cNvSpPr/>
          <p:nvPr/>
        </p:nvSpPr>
        <p:spPr>
          <a:xfrm>
            <a:off x="7040880" y="6492240"/>
            <a:ext cx="7290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4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400" cy="5156280"/>
          </a:xfrm>
          <a:prstGeom prst="rect">
            <a:avLst/>
          </a:prstGeom>
          <a:ln>
            <a:noFill/>
          </a:ln>
        </p:spPr>
      </p:pic>
      <p:pic>
        <p:nvPicPr>
          <p:cNvPr id="185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120" cy="3409560"/>
          </a:xfrm>
          <a:prstGeom prst="rect">
            <a:avLst/>
          </a:prstGeom>
          <a:ln>
            <a:noFill/>
          </a:ln>
        </p:spPr>
      </p:pic>
      <p:pic>
        <p:nvPicPr>
          <p:cNvPr id="186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120" cy="2349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496080" y="136800"/>
            <a:ext cx="906948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20170721 @ 141756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CustomShape 2"/>
          <p:cNvSpPr/>
          <p:nvPr/>
        </p:nvSpPr>
        <p:spPr>
          <a:xfrm>
            <a:off x="7040880" y="6492240"/>
            <a:ext cx="7290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9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120" cy="3409560"/>
          </a:xfrm>
          <a:prstGeom prst="rect">
            <a:avLst/>
          </a:prstGeom>
          <a:ln>
            <a:noFill/>
          </a:ln>
        </p:spPr>
      </p:pic>
      <p:pic>
        <p:nvPicPr>
          <p:cNvPr id="190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120" cy="2349000"/>
          </a:xfrm>
          <a:prstGeom prst="rect">
            <a:avLst/>
          </a:prstGeom>
          <a:ln>
            <a:noFill/>
          </a:ln>
        </p:spPr>
      </p:pic>
      <p:pic>
        <p:nvPicPr>
          <p:cNvPr id="191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182880" y="136800"/>
            <a:ext cx="9691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20170730 @ 173130 (1/2)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7040880" y="6492240"/>
            <a:ext cx="7290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4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120" cy="3409560"/>
          </a:xfrm>
          <a:prstGeom prst="rect">
            <a:avLst/>
          </a:prstGeom>
          <a:ln>
            <a:noFill/>
          </a:ln>
        </p:spPr>
      </p:pic>
      <p:pic>
        <p:nvPicPr>
          <p:cNvPr id="195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120" cy="2349000"/>
          </a:xfrm>
          <a:prstGeom prst="rect">
            <a:avLst/>
          </a:prstGeom>
          <a:ln>
            <a:noFill/>
          </a:ln>
        </p:spPr>
      </p:pic>
      <p:pic>
        <p:nvPicPr>
          <p:cNvPr id="196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182880" y="136800"/>
            <a:ext cx="9691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20170730 @ 173130 (2/2)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7040880" y="6492240"/>
            <a:ext cx="7290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9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120" cy="3409560"/>
          </a:xfrm>
          <a:prstGeom prst="rect">
            <a:avLst/>
          </a:prstGeom>
          <a:ln>
            <a:noFill/>
          </a:ln>
        </p:spPr>
      </p:pic>
      <p:pic>
        <p:nvPicPr>
          <p:cNvPr id="200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120" cy="2349000"/>
          </a:xfrm>
          <a:prstGeom prst="rect">
            <a:avLst/>
          </a:prstGeom>
          <a:ln>
            <a:noFill/>
          </a:ln>
        </p:spPr>
      </p:pic>
      <p:pic>
        <p:nvPicPr>
          <p:cNvPr id="201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495360" y="136800"/>
            <a:ext cx="906948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20160629 @ 232705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CustomShape 2"/>
          <p:cNvSpPr/>
          <p:nvPr/>
        </p:nvSpPr>
        <p:spPr>
          <a:xfrm>
            <a:off x="539280" y="274320"/>
            <a:ext cx="906948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CustomShape 3"/>
          <p:cNvSpPr/>
          <p:nvPr/>
        </p:nvSpPr>
        <p:spPr>
          <a:xfrm>
            <a:off x="7040880" y="6492240"/>
            <a:ext cx="1918800" cy="73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 – same as AKA case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120" cy="2714760"/>
          </a:xfrm>
          <a:prstGeom prst="rect">
            <a:avLst/>
          </a:prstGeom>
          <a:ln>
            <a:noFill/>
          </a:ln>
        </p:spPr>
      </p:pic>
      <p:pic>
        <p:nvPicPr>
          <p:cNvPr id="83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120" cy="2349000"/>
          </a:xfrm>
          <a:prstGeom prst="rect">
            <a:avLst/>
          </a:prstGeom>
          <a:ln>
            <a:noFill/>
          </a:ln>
        </p:spPr>
      </p:pic>
      <p:pic>
        <p:nvPicPr>
          <p:cNvPr id="84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495360" y="136800"/>
            <a:ext cx="906948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20140520 @ 195037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539280" y="274320"/>
            <a:ext cx="906948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CustomShape 3"/>
          <p:cNvSpPr/>
          <p:nvPr/>
        </p:nvSpPr>
        <p:spPr>
          <a:xfrm>
            <a:off x="7040880" y="6492240"/>
            <a:ext cx="7290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120" cy="2714760"/>
          </a:xfrm>
          <a:prstGeom prst="rect">
            <a:avLst/>
          </a:prstGeom>
          <a:ln>
            <a:noFill/>
          </a:ln>
        </p:spPr>
      </p:pic>
      <p:pic>
        <p:nvPicPr>
          <p:cNvPr id="89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120" cy="2349000"/>
          </a:xfrm>
          <a:prstGeom prst="rect">
            <a:avLst/>
          </a:prstGeom>
          <a:ln>
            <a:noFill/>
          </a:ln>
        </p:spPr>
      </p:pic>
      <p:pic>
        <p:nvPicPr>
          <p:cNvPr id="90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274320" y="136800"/>
            <a:ext cx="959976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20170730 @ 173101 (1/2)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CustomShape 2"/>
          <p:cNvSpPr/>
          <p:nvPr/>
        </p:nvSpPr>
        <p:spPr>
          <a:xfrm>
            <a:off x="539280" y="274320"/>
            <a:ext cx="906948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CustomShape 3"/>
          <p:cNvSpPr/>
          <p:nvPr/>
        </p:nvSpPr>
        <p:spPr>
          <a:xfrm>
            <a:off x="7040880" y="6492240"/>
            <a:ext cx="7290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4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120" cy="2714760"/>
          </a:xfrm>
          <a:prstGeom prst="rect">
            <a:avLst/>
          </a:prstGeom>
          <a:ln>
            <a:noFill/>
          </a:ln>
        </p:spPr>
      </p:pic>
      <p:pic>
        <p:nvPicPr>
          <p:cNvPr id="95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120" cy="2349000"/>
          </a:xfrm>
          <a:prstGeom prst="rect">
            <a:avLst/>
          </a:prstGeom>
          <a:ln>
            <a:noFill/>
          </a:ln>
        </p:spPr>
      </p:pic>
      <p:pic>
        <p:nvPicPr>
          <p:cNvPr id="96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182880" y="274320"/>
            <a:ext cx="969120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" name="CustomShape 2"/>
          <p:cNvSpPr/>
          <p:nvPr/>
        </p:nvSpPr>
        <p:spPr>
          <a:xfrm>
            <a:off x="7040880" y="6492240"/>
            <a:ext cx="7290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CustomShape 3"/>
          <p:cNvSpPr/>
          <p:nvPr/>
        </p:nvSpPr>
        <p:spPr>
          <a:xfrm>
            <a:off x="274320" y="136800"/>
            <a:ext cx="959976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20170730 @ 173101 (2/2)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120" cy="2714760"/>
          </a:xfrm>
          <a:prstGeom prst="rect">
            <a:avLst/>
          </a:prstGeom>
          <a:ln>
            <a:noFill/>
          </a:ln>
        </p:spPr>
      </p:pic>
      <p:pic>
        <p:nvPicPr>
          <p:cNvPr id="101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120" cy="2349000"/>
          </a:xfrm>
          <a:prstGeom prst="rect">
            <a:avLst/>
          </a:prstGeom>
          <a:ln>
            <a:noFill/>
          </a:ln>
        </p:spPr>
      </p:pic>
      <p:pic>
        <p:nvPicPr>
          <p:cNvPr id="102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495360" y="136800"/>
            <a:ext cx="906948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20140613 @ 051820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CustomShape 2"/>
          <p:cNvSpPr/>
          <p:nvPr/>
        </p:nvSpPr>
        <p:spPr>
          <a:xfrm>
            <a:off x="539280" y="274320"/>
            <a:ext cx="906948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387720" y="1075680"/>
            <a:ext cx="4457520" cy="3403800"/>
          </a:xfrm>
          <a:prstGeom prst="rect">
            <a:avLst/>
          </a:prstGeom>
          <a:ln>
            <a:noFill/>
          </a:ln>
        </p:spPr>
      </p:pic>
      <p:pic>
        <p:nvPicPr>
          <p:cNvPr id="106" name="" descr=""/>
          <p:cNvPicPr/>
          <p:nvPr/>
        </p:nvPicPr>
        <p:blipFill>
          <a:blip r:embed="rId2"/>
          <a:stretch/>
        </p:blipFill>
        <p:spPr>
          <a:xfrm>
            <a:off x="385200" y="4816800"/>
            <a:ext cx="4460040" cy="2347920"/>
          </a:xfrm>
          <a:prstGeom prst="rect">
            <a:avLst/>
          </a:prstGeom>
          <a:ln>
            <a:noFill/>
          </a:ln>
        </p:spPr>
      </p:pic>
      <p:sp>
        <p:nvSpPr>
          <p:cNvPr id="107" name="CustomShape 3"/>
          <p:cNvSpPr/>
          <p:nvPr/>
        </p:nvSpPr>
        <p:spPr>
          <a:xfrm>
            <a:off x="7040880" y="6492240"/>
            <a:ext cx="7290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8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5720" cy="5162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539640" y="274320"/>
            <a:ext cx="906948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" name="CustomShape 2"/>
          <p:cNvSpPr/>
          <p:nvPr/>
        </p:nvSpPr>
        <p:spPr>
          <a:xfrm>
            <a:off x="495720" y="136800"/>
            <a:ext cx="906948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20140613 @ 100801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040" cy="3408480"/>
          </a:xfrm>
          <a:prstGeom prst="rect">
            <a:avLst/>
          </a:prstGeom>
          <a:ln>
            <a:noFill/>
          </a:ln>
        </p:spPr>
      </p:pic>
      <p:pic>
        <p:nvPicPr>
          <p:cNvPr id="112" name="" descr=""/>
          <p:cNvPicPr/>
          <p:nvPr/>
        </p:nvPicPr>
        <p:blipFill>
          <a:blip r:embed="rId2"/>
          <a:stretch/>
        </p:blipFill>
        <p:spPr>
          <a:xfrm>
            <a:off x="365760" y="4818960"/>
            <a:ext cx="4461120" cy="2349000"/>
          </a:xfrm>
          <a:prstGeom prst="rect">
            <a:avLst/>
          </a:prstGeom>
          <a:ln>
            <a:noFill/>
          </a:ln>
        </p:spPr>
      </p:pic>
      <p:sp>
        <p:nvSpPr>
          <p:cNvPr id="113" name="CustomShape 3"/>
          <p:cNvSpPr/>
          <p:nvPr/>
        </p:nvSpPr>
        <p:spPr>
          <a:xfrm>
            <a:off x="7040880" y="6492240"/>
            <a:ext cx="7290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4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400" cy="5156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496080" y="136800"/>
            <a:ext cx="906948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DCC – 20140614 @ 060412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040" cy="3408480"/>
          </a:xfrm>
          <a:prstGeom prst="rect">
            <a:avLst/>
          </a:prstGeom>
          <a:ln>
            <a:noFill/>
          </a:ln>
        </p:spPr>
      </p:pic>
      <p:pic>
        <p:nvPicPr>
          <p:cNvPr id="117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120" cy="2349000"/>
          </a:xfrm>
          <a:prstGeom prst="rect">
            <a:avLst/>
          </a:prstGeom>
          <a:ln>
            <a:noFill/>
          </a:ln>
        </p:spPr>
      </p:pic>
      <p:sp>
        <p:nvSpPr>
          <p:cNvPr id="118" name="CustomShape 2"/>
          <p:cNvSpPr/>
          <p:nvPr/>
        </p:nvSpPr>
        <p:spPr>
          <a:xfrm>
            <a:off x="7040880" y="6492240"/>
            <a:ext cx="72900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9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400" cy="5156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3734</TotalTime>
  <Application>LibreOffice/5.2.7.2$Linux_X86_64 LibreOffice_project/20m0$Build-2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2018-08-03T17:05:57Z</dcterms:created>
  <dc:creator/>
  <dc:description/>
  <dc:language>en-US</dc:language>
  <cp:lastModifiedBy/>
  <dcterms:modified xsi:type="dcterms:W3CDTF">2018-09-18T17:35:48Z</dcterms:modified>
  <cp:revision>57</cp:revision>
  <dc:subject/>
  <dc:title/>
</cp:coreProperties>
</file>