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34.xml.rels" ContentType="application/vnd.openxmlformats-package.relationships+xml"/>
  <Override PartName="/ppt/slides/_rels/slide45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_rels/presentation.xml.rels" ContentType="application/vnd.openxmlformats-package.relationships+xml"/>
  <Override PartName="/ppt/media/image152.gif" ContentType="image/gif"/>
  <Override PartName="/ppt/media/image151.gif" ContentType="image/gif"/>
  <Override PartName="/ppt/media/image150.gif" ContentType="image/gif"/>
  <Override PartName="/ppt/media/image148.gif" ContentType="image/gif"/>
  <Override PartName="/ppt/media/image147.gif" ContentType="image/gif"/>
  <Override PartName="/ppt/media/image146.gif" ContentType="image/gif"/>
  <Override PartName="/ppt/media/image145.gif" ContentType="image/gif"/>
  <Override PartName="/ppt/media/image144.gif" ContentType="image/gif"/>
  <Override PartName="/ppt/media/image143.gif" ContentType="image/gif"/>
  <Override PartName="/ppt/media/image142.gif" ContentType="image/gif"/>
  <Override PartName="/ppt/media/image141.gif" ContentType="image/gif"/>
  <Override PartName="/ppt/media/image140.gif" ContentType="image/gif"/>
  <Override PartName="/ppt/media/image138.gif" ContentType="image/gif"/>
  <Override PartName="/ppt/media/image137.gif" ContentType="image/gif"/>
  <Override PartName="/ppt/media/image136.gif" ContentType="image/gif"/>
  <Override PartName="/ppt/media/image135.gif" ContentType="image/gif"/>
  <Override PartName="/ppt/media/image134.gif" ContentType="image/gif"/>
  <Override PartName="/ppt/media/image133.gif" ContentType="image/gif"/>
  <Override PartName="/ppt/media/image132.gif" ContentType="image/gif"/>
  <Override PartName="/ppt/media/image131.gif" ContentType="image/gif"/>
  <Override PartName="/ppt/media/image130.gif" ContentType="image/gif"/>
  <Override PartName="/ppt/media/image128.gif" ContentType="image/gif"/>
  <Override PartName="/ppt/media/image127.gif" ContentType="image/gif"/>
  <Override PartName="/ppt/media/image126.gif" ContentType="image/gif"/>
  <Override PartName="/ppt/media/image125.gif" ContentType="image/gif"/>
  <Override PartName="/ppt/media/image124.gif" ContentType="image/gif"/>
  <Override PartName="/ppt/media/image123.gif" ContentType="image/gif"/>
  <Override PartName="/ppt/media/image122.gif" ContentType="image/gif"/>
  <Override PartName="/ppt/media/image121.gif" ContentType="image/gif"/>
  <Override PartName="/ppt/media/image120.gif" ContentType="image/gif"/>
  <Override PartName="/ppt/media/image118.gif" ContentType="image/gif"/>
  <Override PartName="/ppt/media/image117.gif" ContentType="image/gif"/>
  <Override PartName="/ppt/media/image116.gif" ContentType="image/gif"/>
  <Override PartName="/ppt/media/image115.gif" ContentType="image/gif"/>
  <Override PartName="/ppt/media/image114.gif" ContentType="image/gif"/>
  <Override PartName="/ppt/media/image113.gif" ContentType="image/gif"/>
  <Override PartName="/ppt/media/image112.gif" ContentType="image/gif"/>
  <Override PartName="/ppt/media/image111.gif" ContentType="image/gif"/>
  <Override PartName="/ppt/media/image110.gif" ContentType="image/gif"/>
  <Override PartName="/ppt/media/image108.gif" ContentType="image/gif"/>
  <Override PartName="/ppt/media/image107.gif" ContentType="image/gif"/>
  <Override PartName="/ppt/media/image106.gif" ContentType="image/gif"/>
  <Override PartName="/ppt/media/image105.gif" ContentType="image/gif"/>
  <Override PartName="/ppt/media/image104.gif" ContentType="image/gif"/>
  <Override PartName="/ppt/media/image99.gif" ContentType="image/gif"/>
  <Override PartName="/ppt/media/image103.gif" ContentType="image/gif"/>
  <Override PartName="/ppt/media/image98.gif" ContentType="image/gif"/>
  <Override PartName="/ppt/media/image102.gif" ContentType="image/gif"/>
  <Override PartName="/ppt/media/image97.gif" ContentType="image/gif"/>
  <Override PartName="/ppt/media/image46.gif" ContentType="image/gif"/>
  <Override PartName="/ppt/media/image45.gif" ContentType="image/gif"/>
  <Override PartName="/ppt/media/image44.gif" ContentType="image/gif"/>
  <Override PartName="/ppt/media/image43.gif" ContentType="image/gif"/>
  <Override PartName="/ppt/media/image42.gif" ContentType="image/gif"/>
  <Override PartName="/ppt/media/image41.gif" ContentType="image/gif"/>
  <Override PartName="/ppt/media/image109.gif" ContentType="image/gif"/>
  <Override PartName="/ppt/media/image40.gif" ContentType="image/gif"/>
  <Override PartName="/ppt/media/image37.gif" ContentType="image/gif"/>
  <Override PartName="/ppt/media/image36.gif" ContentType="image/gif"/>
  <Override PartName="/ppt/media/image35.gif" ContentType="image/gif"/>
  <Override PartName="/ppt/media/image34.gif" ContentType="image/gif"/>
  <Override PartName="/ppt/media/image33.gif" ContentType="image/gif"/>
  <Override PartName="/ppt/media/image32.gif" ContentType="image/gif"/>
  <Override PartName="/ppt/media/image31.gif" ContentType="image/gif"/>
  <Override PartName="/ppt/media/image30.gif" ContentType="image/gif"/>
  <Override PartName="/ppt/media/image89.gif" ContentType="image/gif"/>
  <Override PartName="/ppt/media/image29.gif" ContentType="image/gif"/>
  <Override PartName="/ppt/media/image28.gif" ContentType="image/gif"/>
  <Override PartName="/ppt/media/image27.gif" ContentType="image/gif"/>
  <Override PartName="/ppt/media/image26.gif" ContentType="image/gif"/>
  <Override PartName="/ppt/media/image25.gif" ContentType="image/gif"/>
  <Override PartName="/ppt/media/image24.gif" ContentType="image/gif"/>
  <Override PartName="/ppt/media/image59.gif" ContentType="image/gif"/>
  <Override PartName="/ppt/media/image10.gif" ContentType="image/gif"/>
  <Override PartName="/ppt/media/image69.gif" ContentType="image/gif"/>
  <Override PartName="/ppt/media/image23.gif" ContentType="image/gif"/>
  <Override PartName="/ppt/media/image58.gif" ContentType="image/gif"/>
  <Override PartName="/ppt/media/image39.gif" ContentType="image/gif"/>
  <Override PartName="/ppt/media/image4.gif" ContentType="image/gif"/>
  <Override PartName="/ppt/media/image54.gif" ContentType="image/gif"/>
  <Override PartName="/ppt/media/image38.gif" ContentType="image/gif"/>
  <Override PartName="/ppt/media/image3.gif" ContentType="image/gif"/>
  <Override PartName="/ppt/media/image53.gif" ContentType="image/gif"/>
  <Override PartName="/ppt/media/image11.gif" ContentType="image/gif"/>
  <Override PartName="/ppt/media/image12.gif" ContentType="image/gif"/>
  <Override PartName="/ppt/media/image13.gif" ContentType="image/gif"/>
  <Override PartName="/ppt/media/image14.gif" ContentType="image/gif"/>
  <Override PartName="/ppt/media/image15.gif" ContentType="image/gif"/>
  <Override PartName="/ppt/media/image16.gif" ContentType="image/gif"/>
  <Override PartName="/ppt/media/image17.gif" ContentType="image/gif"/>
  <Override PartName="/ppt/media/image18.gif" ContentType="image/gif"/>
  <Override PartName="/ppt/media/image8.gif" ContentType="image/gif"/>
  <Override PartName="/ppt/media/image93.gif" ContentType="image/gif"/>
  <Override PartName="/ppt/media/image19.gif" ContentType="image/gif"/>
  <Override PartName="/ppt/media/image9.gif" ContentType="image/gif"/>
  <Override PartName="/ppt/media/image94.gif" ContentType="image/gif"/>
  <Override PartName="/ppt/media/image90.gif" ContentType="image/gif"/>
  <Override PartName="/ppt/media/image5.gif" ContentType="image/gif"/>
  <Override PartName="/ppt/media/image55.gif" ContentType="image/gif"/>
  <Override PartName="/ppt/media/image20.gif" ContentType="image/gif"/>
  <Override PartName="/ppt/media/image79.gif" ContentType="image/gif"/>
  <Override PartName="/ppt/media/image91.gif" ContentType="image/gif"/>
  <Override PartName="/ppt/media/image6.gif" ContentType="image/gif"/>
  <Override PartName="/ppt/media/image56.gif" ContentType="image/gif"/>
  <Override PartName="/ppt/media/image21.gif" ContentType="image/gif"/>
  <Override PartName="/ppt/media/image92.gif" ContentType="image/gif"/>
  <Override PartName="/ppt/media/image7.gif" ContentType="image/gif"/>
  <Override PartName="/ppt/media/image57.gif" ContentType="image/gif"/>
  <Override PartName="/ppt/media/image22.gif" ContentType="image/gif"/>
  <Override PartName="/ppt/media/image47.gif" ContentType="image/gif"/>
  <Override PartName="/ppt/media/image48.gif" ContentType="image/gif"/>
  <Override PartName="/ppt/media/image49.gif" ContentType="image/gif"/>
  <Override PartName="/ppt/media/image119.gif" ContentType="image/gif"/>
  <Override PartName="/ppt/media/image50.gif" ContentType="image/gif"/>
  <Override PartName="/ppt/media/image51.gif" ContentType="image/gif"/>
  <Override PartName="/ppt/media/image52.gif" ContentType="image/gif"/>
  <Override PartName="/ppt/media/image129.gif" ContentType="image/gif"/>
  <Override PartName="/ppt/media/image60.gif" ContentType="image/gif"/>
  <Override PartName="/ppt/media/image61.gif" ContentType="image/gif"/>
  <Override PartName="/ppt/media/image62.gif" ContentType="image/gif"/>
  <Override PartName="/ppt/media/image63.gif" ContentType="image/gif"/>
  <Override PartName="/ppt/media/image64.gif" ContentType="image/gif"/>
  <Override PartName="/ppt/media/image65.gif" ContentType="image/gif"/>
  <Override PartName="/ppt/media/image66.gif" ContentType="image/gif"/>
  <Override PartName="/ppt/media/image67.gif" ContentType="image/gif"/>
  <Override PartName="/ppt/media/image68.gif" ContentType="image/gif"/>
  <Override PartName="/ppt/media/image139.gif" ContentType="image/gif"/>
  <Override PartName="/ppt/media/image70.gif" ContentType="image/gif"/>
  <Override PartName="/ppt/media/image71.gif" ContentType="image/gif"/>
  <Override PartName="/ppt/media/image72.gif" ContentType="image/gif"/>
  <Override PartName="/ppt/media/image73.gif" ContentType="image/gif"/>
  <Override PartName="/ppt/media/image74.gif" ContentType="image/gif"/>
  <Override PartName="/ppt/media/image75.gif" ContentType="image/gif"/>
  <Override PartName="/ppt/media/image76.gif" ContentType="image/gif"/>
  <Override PartName="/ppt/media/image77.gif" ContentType="image/gif"/>
  <Override PartName="/ppt/media/image78.gif" ContentType="image/gif"/>
  <Override PartName="/ppt/media/image149.gif" ContentType="image/gif"/>
  <Override PartName="/ppt/media/image80.gif" ContentType="image/gif"/>
  <Override PartName="/ppt/media/image81.gif" ContentType="image/gif"/>
  <Override PartName="/ppt/media/image82.gif" ContentType="image/gif"/>
  <Override PartName="/ppt/media/image83.gif" ContentType="image/gif"/>
  <Override PartName="/ppt/media/image84.gif" ContentType="image/gif"/>
  <Override PartName="/ppt/media/image85.gif" ContentType="image/gif"/>
  <Override PartName="/ppt/media/image1.png" ContentType="image/png"/>
  <Override PartName="/ppt/media/image86.gif" ContentType="image/gif"/>
  <Override PartName="/ppt/media/image2.png" ContentType="image/png"/>
  <Override PartName="/ppt/media/image87.gif" ContentType="image/gif"/>
  <Override PartName="/ppt/media/image88.gif" ContentType="image/gif"/>
  <Override PartName="/ppt/media/image100.gif" ContentType="image/gif"/>
  <Override PartName="/ppt/media/image95.gif" ContentType="image/gif"/>
  <Override PartName="/ppt/media/image101.gif" ContentType="image/gif"/>
  <Override PartName="/ppt/media/image96.gif" ContentType="image/gif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image" Target="../media/image4.gif"/><Relationship Id="rId3" Type="http://schemas.openxmlformats.org/officeDocument/2006/relationships/image" Target="../media/image5.gif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gif"/><Relationship Id="rId2" Type="http://schemas.openxmlformats.org/officeDocument/2006/relationships/image" Target="../media/image31.gif"/><Relationship Id="rId3" Type="http://schemas.openxmlformats.org/officeDocument/2006/relationships/image" Target="../media/image32.gif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gif"/><Relationship Id="rId2" Type="http://schemas.openxmlformats.org/officeDocument/2006/relationships/image" Target="../media/image34.gif"/><Relationship Id="rId3" Type="http://schemas.openxmlformats.org/officeDocument/2006/relationships/image" Target="../media/image35.gif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6.gif"/><Relationship Id="rId2" Type="http://schemas.openxmlformats.org/officeDocument/2006/relationships/image" Target="../media/image37.gif"/><Relationship Id="rId3" Type="http://schemas.openxmlformats.org/officeDocument/2006/relationships/image" Target="../media/image38.gif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9.gif"/><Relationship Id="rId2" Type="http://schemas.openxmlformats.org/officeDocument/2006/relationships/image" Target="../media/image40.gif"/><Relationship Id="rId3" Type="http://schemas.openxmlformats.org/officeDocument/2006/relationships/image" Target="../media/image41.gif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2.gif"/><Relationship Id="rId2" Type="http://schemas.openxmlformats.org/officeDocument/2006/relationships/image" Target="../media/image43.gif"/><Relationship Id="rId3" Type="http://schemas.openxmlformats.org/officeDocument/2006/relationships/image" Target="../media/image44.gif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5.gif"/><Relationship Id="rId2" Type="http://schemas.openxmlformats.org/officeDocument/2006/relationships/image" Target="../media/image46.gif"/><Relationship Id="rId3" Type="http://schemas.openxmlformats.org/officeDocument/2006/relationships/image" Target="../media/image47.gif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8.gif"/><Relationship Id="rId2" Type="http://schemas.openxmlformats.org/officeDocument/2006/relationships/image" Target="../media/image49.gif"/><Relationship Id="rId3" Type="http://schemas.openxmlformats.org/officeDocument/2006/relationships/image" Target="../media/image50.gif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1.gif"/><Relationship Id="rId2" Type="http://schemas.openxmlformats.org/officeDocument/2006/relationships/image" Target="../media/image52.gif"/><Relationship Id="rId3" Type="http://schemas.openxmlformats.org/officeDocument/2006/relationships/image" Target="../media/image53.gif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4.gif"/><Relationship Id="rId2" Type="http://schemas.openxmlformats.org/officeDocument/2006/relationships/image" Target="../media/image55.gif"/><Relationship Id="rId3" Type="http://schemas.openxmlformats.org/officeDocument/2006/relationships/image" Target="../media/image56.gif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7.gif"/><Relationship Id="rId2" Type="http://schemas.openxmlformats.org/officeDocument/2006/relationships/image" Target="../media/image58.gif"/><Relationship Id="rId3" Type="http://schemas.openxmlformats.org/officeDocument/2006/relationships/image" Target="../media/image59.gif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7.gif"/><Relationship Id="rId3" Type="http://schemas.openxmlformats.org/officeDocument/2006/relationships/image" Target="../media/image8.gif"/><Relationship Id="rId4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0.gif"/><Relationship Id="rId2" Type="http://schemas.openxmlformats.org/officeDocument/2006/relationships/image" Target="../media/image61.gif"/><Relationship Id="rId3" Type="http://schemas.openxmlformats.org/officeDocument/2006/relationships/image" Target="../media/image62.gif"/><Relationship Id="rId4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3.gif"/><Relationship Id="rId2" Type="http://schemas.openxmlformats.org/officeDocument/2006/relationships/image" Target="../media/image64.gif"/><Relationship Id="rId3" Type="http://schemas.openxmlformats.org/officeDocument/2006/relationships/image" Target="../media/image65.gif"/><Relationship Id="rId4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6.gif"/><Relationship Id="rId2" Type="http://schemas.openxmlformats.org/officeDocument/2006/relationships/image" Target="../media/image67.gif"/><Relationship Id="rId3" Type="http://schemas.openxmlformats.org/officeDocument/2006/relationships/image" Target="../media/image68.gif"/><Relationship Id="rId4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9.gif"/><Relationship Id="rId2" Type="http://schemas.openxmlformats.org/officeDocument/2006/relationships/image" Target="../media/image70.gif"/><Relationship Id="rId3" Type="http://schemas.openxmlformats.org/officeDocument/2006/relationships/image" Target="../media/image71.gif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2.gif"/><Relationship Id="rId2" Type="http://schemas.openxmlformats.org/officeDocument/2006/relationships/image" Target="../media/image73.gif"/><Relationship Id="rId3" Type="http://schemas.openxmlformats.org/officeDocument/2006/relationships/image" Target="../media/image74.gif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75.gif"/><Relationship Id="rId2" Type="http://schemas.openxmlformats.org/officeDocument/2006/relationships/image" Target="../media/image76.gif"/><Relationship Id="rId3" Type="http://schemas.openxmlformats.org/officeDocument/2006/relationships/image" Target="../media/image77.gif"/><Relationship Id="rId4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78.gif"/><Relationship Id="rId2" Type="http://schemas.openxmlformats.org/officeDocument/2006/relationships/image" Target="../media/image79.gif"/><Relationship Id="rId3" Type="http://schemas.openxmlformats.org/officeDocument/2006/relationships/image" Target="../media/image80.gif"/><Relationship Id="rId4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81.gif"/><Relationship Id="rId2" Type="http://schemas.openxmlformats.org/officeDocument/2006/relationships/image" Target="../media/image82.gif"/><Relationship Id="rId3" Type="http://schemas.openxmlformats.org/officeDocument/2006/relationships/image" Target="../media/image83.gif"/><Relationship Id="rId4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84.gif"/><Relationship Id="rId2" Type="http://schemas.openxmlformats.org/officeDocument/2006/relationships/image" Target="../media/image85.gif"/><Relationship Id="rId3" Type="http://schemas.openxmlformats.org/officeDocument/2006/relationships/image" Target="../media/image86.gif"/><Relationship Id="rId4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87.gif"/><Relationship Id="rId2" Type="http://schemas.openxmlformats.org/officeDocument/2006/relationships/image" Target="../media/image88.gif"/><Relationship Id="rId3" Type="http://schemas.openxmlformats.org/officeDocument/2006/relationships/image" Target="../media/image89.gif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image" Target="../media/image10.gif"/><Relationship Id="rId3" Type="http://schemas.openxmlformats.org/officeDocument/2006/relationships/image" Target="../media/image11.gif"/><Relationship Id="rId4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90.gif"/><Relationship Id="rId2" Type="http://schemas.openxmlformats.org/officeDocument/2006/relationships/image" Target="../media/image91.gif"/><Relationship Id="rId3" Type="http://schemas.openxmlformats.org/officeDocument/2006/relationships/image" Target="../media/image92.gif"/><Relationship Id="rId4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93.gif"/><Relationship Id="rId2" Type="http://schemas.openxmlformats.org/officeDocument/2006/relationships/image" Target="../media/image94.gif"/><Relationship Id="rId3" Type="http://schemas.openxmlformats.org/officeDocument/2006/relationships/image" Target="../media/image95.gif"/><Relationship Id="rId4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96.gif"/><Relationship Id="rId2" Type="http://schemas.openxmlformats.org/officeDocument/2006/relationships/image" Target="../media/image97.gif"/><Relationship Id="rId3" Type="http://schemas.openxmlformats.org/officeDocument/2006/relationships/image" Target="../media/image98.gif"/><Relationship Id="rId4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99.gif"/><Relationship Id="rId2" Type="http://schemas.openxmlformats.org/officeDocument/2006/relationships/image" Target="../media/image100.gif"/><Relationship Id="rId3" Type="http://schemas.openxmlformats.org/officeDocument/2006/relationships/image" Target="../media/image101.gif"/><Relationship Id="rId4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02.gif"/><Relationship Id="rId2" Type="http://schemas.openxmlformats.org/officeDocument/2006/relationships/image" Target="../media/image103.gif"/><Relationship Id="rId3" Type="http://schemas.openxmlformats.org/officeDocument/2006/relationships/image" Target="../media/image104.gif"/><Relationship Id="rId4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05.gif"/><Relationship Id="rId2" Type="http://schemas.openxmlformats.org/officeDocument/2006/relationships/image" Target="../media/image106.gif"/><Relationship Id="rId3" Type="http://schemas.openxmlformats.org/officeDocument/2006/relationships/image" Target="../media/image107.gif"/><Relationship Id="rId4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08.gif"/><Relationship Id="rId2" Type="http://schemas.openxmlformats.org/officeDocument/2006/relationships/image" Target="../media/image109.gif"/><Relationship Id="rId3" Type="http://schemas.openxmlformats.org/officeDocument/2006/relationships/image" Target="../media/image110.gif"/><Relationship Id="rId4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11.gif"/><Relationship Id="rId2" Type="http://schemas.openxmlformats.org/officeDocument/2006/relationships/image" Target="../media/image112.gif"/><Relationship Id="rId3" Type="http://schemas.openxmlformats.org/officeDocument/2006/relationships/image" Target="../media/image113.gif"/><Relationship Id="rId4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14.gif"/><Relationship Id="rId2" Type="http://schemas.openxmlformats.org/officeDocument/2006/relationships/image" Target="../media/image115.gif"/><Relationship Id="rId3" Type="http://schemas.openxmlformats.org/officeDocument/2006/relationships/image" Target="../media/image116.gif"/><Relationship Id="rId4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17.gif"/><Relationship Id="rId2" Type="http://schemas.openxmlformats.org/officeDocument/2006/relationships/image" Target="../media/image118.gif"/><Relationship Id="rId3" Type="http://schemas.openxmlformats.org/officeDocument/2006/relationships/image" Target="../media/image119.gif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3.gif"/><Relationship Id="rId3" Type="http://schemas.openxmlformats.org/officeDocument/2006/relationships/image" Target="../media/image14.gif"/><Relationship Id="rId4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20.gif"/><Relationship Id="rId2" Type="http://schemas.openxmlformats.org/officeDocument/2006/relationships/image" Target="../media/image121.gif"/><Relationship Id="rId3" Type="http://schemas.openxmlformats.org/officeDocument/2006/relationships/image" Target="../media/image122.gif"/><Relationship Id="rId4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23.gif"/><Relationship Id="rId2" Type="http://schemas.openxmlformats.org/officeDocument/2006/relationships/image" Target="../media/image124.gif"/><Relationship Id="rId3" Type="http://schemas.openxmlformats.org/officeDocument/2006/relationships/image" Target="../media/image125.gif"/><Relationship Id="rId4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26.gif"/><Relationship Id="rId2" Type="http://schemas.openxmlformats.org/officeDocument/2006/relationships/image" Target="../media/image127.gif"/><Relationship Id="rId3" Type="http://schemas.openxmlformats.org/officeDocument/2006/relationships/image" Target="../media/image128.gif"/><Relationship Id="rId4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29.gif"/><Relationship Id="rId2" Type="http://schemas.openxmlformats.org/officeDocument/2006/relationships/image" Target="../media/image130.gif"/><Relationship Id="rId3" Type="http://schemas.openxmlformats.org/officeDocument/2006/relationships/image" Target="../media/image131.gif"/><Relationship Id="rId4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32.gif"/><Relationship Id="rId2" Type="http://schemas.openxmlformats.org/officeDocument/2006/relationships/image" Target="../media/image133.gif"/><Relationship Id="rId3" Type="http://schemas.openxmlformats.org/officeDocument/2006/relationships/image" Target="../media/image134.gif"/><Relationship Id="rId4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35.gif"/><Relationship Id="rId2" Type="http://schemas.openxmlformats.org/officeDocument/2006/relationships/image" Target="../media/image136.gif"/><Relationship Id="rId3" Type="http://schemas.openxmlformats.org/officeDocument/2006/relationships/image" Target="../media/image137.gif"/><Relationship Id="rId4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38.gif"/><Relationship Id="rId2" Type="http://schemas.openxmlformats.org/officeDocument/2006/relationships/image" Target="../media/image139.gif"/><Relationship Id="rId3" Type="http://schemas.openxmlformats.org/officeDocument/2006/relationships/image" Target="../media/image140.gif"/><Relationship Id="rId4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41.gif"/><Relationship Id="rId2" Type="http://schemas.openxmlformats.org/officeDocument/2006/relationships/image" Target="../media/image142.gif"/><Relationship Id="rId3" Type="http://schemas.openxmlformats.org/officeDocument/2006/relationships/image" Target="../media/image143.gif"/><Relationship Id="rId4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44.gif"/><Relationship Id="rId2" Type="http://schemas.openxmlformats.org/officeDocument/2006/relationships/image" Target="../media/image145.gif"/><Relationship Id="rId3" Type="http://schemas.openxmlformats.org/officeDocument/2006/relationships/image" Target="../media/image146.gif"/><Relationship Id="rId4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47.gif"/><Relationship Id="rId2" Type="http://schemas.openxmlformats.org/officeDocument/2006/relationships/image" Target="../media/image148.gif"/><Relationship Id="rId3" Type="http://schemas.openxmlformats.org/officeDocument/2006/relationships/image" Target="../media/image149.gif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image" Target="../media/image16.gif"/><Relationship Id="rId3" Type="http://schemas.openxmlformats.org/officeDocument/2006/relationships/image" Target="../media/image17.gif"/><Relationship Id="rId4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50.gif"/><Relationship Id="rId2" Type="http://schemas.openxmlformats.org/officeDocument/2006/relationships/image" Target="../media/image151.gif"/><Relationship Id="rId3" Type="http://schemas.openxmlformats.org/officeDocument/2006/relationships/image" Target="../media/image152.gif"/><Relationship Id="rId4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gif"/><Relationship Id="rId2" Type="http://schemas.openxmlformats.org/officeDocument/2006/relationships/image" Target="../media/image19.gif"/><Relationship Id="rId3" Type="http://schemas.openxmlformats.org/officeDocument/2006/relationships/image" Target="../media/image20.gif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image" Target="../media/image22.gif"/><Relationship Id="rId3" Type="http://schemas.openxmlformats.org/officeDocument/2006/relationships/image" Target="../media/image23.gif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gif"/><Relationship Id="rId2" Type="http://schemas.openxmlformats.org/officeDocument/2006/relationships/image" Target="../media/image25.gif"/><Relationship Id="rId3" Type="http://schemas.openxmlformats.org/officeDocument/2006/relationships/image" Target="../media/image26.gif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gif"/><Relationship Id="rId2" Type="http://schemas.openxmlformats.org/officeDocument/2006/relationships/image" Target="../media/image28.gif"/><Relationship Id="rId3" Type="http://schemas.openxmlformats.org/officeDocument/2006/relationships/image" Target="../media/image29.gif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20140423 @ 060651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  <p:sp>
        <p:nvSpPr>
          <p:cNvPr id="41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20140511 @ 212354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20140511 @ 225913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20140512 @ 185828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20140512 @ 220616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20140512 @ 221055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20140512 @ 234132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26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20140515 @ 175725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32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20140518 @ 103721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38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20140519 @ 094804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20140519 @ 143800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50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20140504 @ 224830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  <p:sp>
        <p:nvSpPr>
          <p:cNvPr id="47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20140524 @ 131241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20140524 @ 180214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162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20140409 @ 180628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167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20140521 @ 081509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172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20140531 @ 024140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176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177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20140602 @ 040645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181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182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20140602 @ 235918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186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187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20140603 @ 062258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191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192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20140604 @ 004242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196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197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20140604 @ 222331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01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02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20140506 @ 023809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20140604 @ 235801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06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07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20140606 @ 220555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11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12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20140607 @ 225328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16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17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20140608 @ 202655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21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22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20140608 @ 220357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26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27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20140614 @ 213259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31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32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20140703 @ 142528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5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36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37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20140707 @ 105502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0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41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42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20140707 @ 154032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46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47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20140710 @ 125730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51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52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20140506 @ 205942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59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20140710 @ 161101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5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56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57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20140710 @ 174421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0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61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62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20140712 @ 124909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5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66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67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20140712 @ 142549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0" name="" descr=""/>
          <p:cNvPicPr/>
          <p:nvPr/>
        </p:nvPicPr>
        <p:blipFill>
          <a:blip r:embed="rId1"/>
          <a:stretch/>
        </p:blipFill>
        <p:spPr>
          <a:xfrm>
            <a:off x="4995720" y="3876840"/>
            <a:ext cx="114120" cy="47160"/>
          </a:xfrm>
          <a:prstGeom prst="rect">
            <a:avLst/>
          </a:prstGeom>
          <a:ln>
            <a:noFill/>
          </a:ln>
        </p:spPr>
      </p:pic>
      <p:pic>
        <p:nvPicPr>
          <p:cNvPr id="271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72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20140712 @ 160014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5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76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77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20140719 @ 130431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0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81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82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20140722 @ 085052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5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86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87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20140722 @ 102712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0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91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92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20140806 @ 064637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5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96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297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20140807 @ 090336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0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301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302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20140507 @ 001252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20140807 @ 103520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5" name="" descr=""/>
          <p:cNvPicPr/>
          <p:nvPr/>
        </p:nvPicPr>
        <p:blipFill>
          <a:blip r:embed="rId1"/>
          <a:stretch/>
        </p:blipFill>
        <p:spPr>
          <a:xfrm>
            <a:off x="82296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306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3977640" cy="3474720"/>
          </a:xfrm>
          <a:prstGeom prst="rect">
            <a:avLst/>
          </a:prstGeom>
          <a:ln>
            <a:noFill/>
          </a:ln>
        </p:spPr>
      </p:pic>
      <p:pic>
        <p:nvPicPr>
          <p:cNvPr id="307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520" cy="278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20140712 @ 124909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70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  <p:sp>
        <p:nvSpPr>
          <p:cNvPr id="71" name="CustomShape 3"/>
          <p:cNvSpPr/>
          <p:nvPr/>
        </p:nvSpPr>
        <p:spPr>
          <a:xfrm>
            <a:off x="495360" y="136800"/>
            <a:ext cx="9143640" cy="86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20140507 @ 200848 1/2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2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3"/>
          <p:cNvSpPr/>
          <p:nvPr/>
        </p:nvSpPr>
        <p:spPr>
          <a:xfrm>
            <a:off x="495360" y="136800"/>
            <a:ext cx="9143640" cy="86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20140507 @ 200848 2/2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76240" cy="2834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20140507 @ 214556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  <p:sp>
        <p:nvSpPr>
          <p:cNvPr id="84" name="CustomShape 4"/>
          <p:cNvSpPr/>
          <p:nvPr/>
        </p:nvSpPr>
        <p:spPr>
          <a:xfrm>
            <a:off x="365760" y="5303520"/>
            <a:ext cx="914040" cy="118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Rising bright band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95360" y="136800"/>
            <a:ext cx="9070560" cy="86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GPM 2Ku – BSR – 20140511 @ 012630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539280" y="274320"/>
            <a:ext cx="9070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3"/>
          <p:cNvSpPr/>
          <p:nvPr/>
        </p:nvSpPr>
        <p:spPr>
          <a:xfrm>
            <a:off x="8046720" y="5486400"/>
            <a:ext cx="731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3841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5184720" y="1078920"/>
            <a:ext cx="4461840" cy="341028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2377440" y="4617720"/>
            <a:ext cx="5303160" cy="278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Application>LibreOffice/5.2.7.2$Linux_X86_64 LibreOffice_project/20m0$Build-2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2018-08-03T17:05:57Z</dcterms:created>
  <dc:creator/>
  <dc:description/>
  <dc:language>en-US</dc:language>
  <cp:lastModifiedBy/>
  <dcterms:modified xsi:type="dcterms:W3CDTF">2018-08-07T17:31:25Z</dcterms:modified>
  <cp:revision>47</cp:revision>
  <dc:subject/>
  <dc:title/>
</cp:coreProperties>
</file>