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70" r:id="rId15"/>
    <p:sldId id="272" r:id="rId16"/>
    <p:sldId id="268" r:id="rId17"/>
    <p:sldId id="269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  <p:sldId id="281" r:id="rId27"/>
    <p:sldId id="283" r:id="rId28"/>
    <p:sldId id="282" r:id="rId29"/>
    <p:sldId id="288" r:id="rId30"/>
    <p:sldId id="284" r:id="rId31"/>
    <p:sldId id="287" r:id="rId32"/>
    <p:sldId id="286" r:id="rId33"/>
    <p:sldId id="292" r:id="rId34"/>
    <p:sldId id="295" r:id="rId35"/>
    <p:sldId id="296" r:id="rId36"/>
    <p:sldId id="289" r:id="rId37"/>
    <p:sldId id="290" r:id="rId38"/>
    <p:sldId id="285" r:id="rId39"/>
    <p:sldId id="291" r:id="rId40"/>
    <p:sldId id="294" r:id="rId41"/>
    <p:sldId id="293" r:id="rId42"/>
    <p:sldId id="299" r:id="rId43"/>
    <p:sldId id="298" r:id="rId44"/>
    <p:sldId id="308" r:id="rId45"/>
    <p:sldId id="297" r:id="rId46"/>
    <p:sldId id="307" r:id="rId47"/>
    <p:sldId id="300" r:id="rId48"/>
    <p:sldId id="306" r:id="rId49"/>
    <p:sldId id="305" r:id="rId50"/>
    <p:sldId id="304" r:id="rId51"/>
    <p:sldId id="303" r:id="rId52"/>
    <p:sldId id="302" r:id="rId53"/>
    <p:sldId id="301" r:id="rId54"/>
    <p:sldId id="312" r:id="rId55"/>
    <p:sldId id="318" r:id="rId56"/>
    <p:sldId id="311" r:id="rId57"/>
    <p:sldId id="310" r:id="rId58"/>
    <p:sldId id="309" r:id="rId59"/>
    <p:sldId id="313" r:id="rId60"/>
    <p:sldId id="317" r:id="rId61"/>
    <p:sldId id="314" r:id="rId62"/>
    <p:sldId id="316" r:id="rId63"/>
    <p:sldId id="315" r:id="rId64"/>
    <p:sldId id="319" r:id="rId65"/>
    <p:sldId id="321" r:id="rId66"/>
    <p:sldId id="320" r:id="rId67"/>
    <p:sldId id="322" r:id="rId68"/>
    <p:sldId id="323" r:id="rId69"/>
    <p:sldId id="32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AE26-2DD7-43C0-AAF4-F5CA0AFA6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6F694-2A9F-4EC4-8D8D-8841BCB56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6CE8-D666-4363-B1D1-709DFB96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842E4-B331-43B6-B2D8-46999FC8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0D37-4C96-4944-90C3-E94C5194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BB25-F073-43D4-BBA7-CD718076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2233-AA0D-4D77-8467-A2AF39328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18520-8E7F-464E-80EC-7C4374B7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A598A-1CD6-476E-9813-D0AE4EBF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82ED5-E44D-4B1C-A94B-E689C2FB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6EEDD-888F-4FC7-9E7C-5107F080B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445D0-8BCC-46AF-8FF5-1588B9A75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76FFD-27E6-4053-A472-81FFC6C5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AEDCF-B43B-4A54-A50B-B8104778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5140-B306-4B5B-999A-94904C6B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4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ABA5-5458-4C1E-AFB8-E1FE12FC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1A6DA-70F0-414D-B08B-8C4966D8F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A8244-B08B-4C34-9F97-A2BFADF0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503A7-6D3F-4661-871E-E7A7AC7A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E56FD-26EB-40B8-80B9-F93A4A18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6D4B-69CE-47C2-A4C7-59194503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3D77F-354D-4EF0-BEBA-D1408DB34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70751-1E59-4BFB-B886-3E663392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10DBF-B751-4C5C-94E3-6AEF1982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E848D-40B9-498B-8835-2CDA7520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2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45AA-ADF1-4761-BC2C-B48E9F43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7220E-074C-4FD7-92AF-3FA74BC17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26DFF-8102-46F9-A895-4F694ED5E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E941-287C-4CCA-B08F-8CE55464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91AFE-39B6-4C5E-9DFE-F93B217B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F7C2F-6C4D-4CE3-AF11-C9B24DB7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2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1610A-8E22-4B10-A9FC-D91F5CFD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4DAA2-98F8-44F4-B3E2-F63FDD38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8ED3D-7EE3-47C4-A56A-0C73CBFFA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265EA-82C4-4F8E-BD89-728A5878D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43E17-A384-4A1F-A9CD-76661F1A3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E6005-7C83-490D-84B6-3B944CB7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C487E-B590-432D-8E0B-8CDCC5B8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360CF-F8CE-4406-91F9-1D1CB271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13A3-95B3-4812-9C3F-7A0AED71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BCF9F-92DB-446A-B9A3-1A2191FE5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05ED5-3954-49AF-A718-2EED17A0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83168-8E22-4709-B877-CD80A7E1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0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74B65-0DCB-46EC-97D5-0C9EEAA9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3A4F-64F1-4326-82CD-3319B306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D479A-A424-496D-B55D-D997FAB4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8B1E-CE2D-4E2B-8595-D44CFD83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F1D3-BFA1-470C-AB66-6AD9DF8BC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F53B4-B3CB-4A96-990B-EA746BD44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BA98F-C29A-4D17-A569-BE2130A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BB2DD-5957-47C7-986E-274CD95B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E7F0B-76A3-4490-BD14-ED821CEEB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1C73-48CF-4A4C-A200-0E2B8151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46D34-24A0-4A11-A220-3BF590DF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58B9A-9EC2-48A0-8859-8EE548AF0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9688A-6538-48FD-8974-27A8AB5A7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CC570-4317-4C36-B45B-681C65D9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FE83A-28B9-44C0-B358-CC3D49D8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6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6542F7-2432-4F97-AEF9-B01665E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8ECB-E1D6-4F7C-8F3A-3BFB3C4BF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D6CF8-C9F7-49E3-A4E0-5ABABA764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15654-36EC-4A78-9CC0-15A0FB1B140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7F85C-D4E8-4F29-BA83-2710E6871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980C8-2FCA-4535-AC4A-A69D8430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6541-7FF9-4368-9393-62F0592F5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3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FA4F-A353-4F7E-8EF9-285BE721D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353" y="0"/>
            <a:ext cx="9144000" cy="1026070"/>
          </a:xfrm>
        </p:spPr>
        <p:txBody>
          <a:bodyPr/>
          <a:lstStyle/>
          <a:p>
            <a:r>
              <a:rPr lang="en-US" dirty="0"/>
              <a:t>Whitehorse – food prep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BD394-D2D2-4A21-907A-6F9782C36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754"/>
            <a:ext cx="3532886" cy="4711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5840C-47DE-4F28-AC4D-9D0A6BC3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74" y="839754"/>
            <a:ext cx="3532886" cy="4711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82A35-FBDD-4C62-B70F-20F810E3C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48" y="839754"/>
            <a:ext cx="3818419" cy="50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DCA4-42A5-4FAD-B983-C3602EF7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236" y="381239"/>
            <a:ext cx="10515600" cy="1325563"/>
          </a:xfrm>
        </p:spPr>
        <p:txBody>
          <a:bodyPr/>
          <a:lstStyle/>
          <a:p>
            <a:r>
              <a:rPr lang="en-US" dirty="0"/>
              <a:t>Day 3- Mineral to </a:t>
            </a:r>
            <a:r>
              <a:rPr lang="en-US" dirty="0" err="1"/>
              <a:t>Alki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62BE2B-A5FD-49C2-B203-E58BBD9BB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489"/>
            <a:ext cx="652700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A8193-F29D-4140-A7D8-8A3AA7D1A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4176"/>
            <a:ext cx="7105001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2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208A-C5E0-4DA1-ADD0-E5BA1CE6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798" y="3171489"/>
            <a:ext cx="4959096" cy="1225931"/>
          </a:xfrm>
        </p:spPr>
        <p:txBody>
          <a:bodyPr/>
          <a:lstStyle/>
          <a:p>
            <a:r>
              <a:rPr lang="en-US" dirty="0"/>
              <a:t>Mineral Creek Hike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A62C9-818D-4BBE-9566-AE4C735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" y="336904"/>
            <a:ext cx="12192000" cy="276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1D222-8B6F-4FAD-BB15-AA15FE9A6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1111"/>
            <a:ext cx="13930966" cy="26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5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8066-AAE3-424C-8FBC-DC4C9B1E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6516DE-58D0-4FE2-A2D5-ED910DC47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" y="0"/>
            <a:ext cx="9763432" cy="7324259"/>
          </a:xfrm>
        </p:spPr>
      </p:pic>
    </p:spTree>
    <p:extLst>
      <p:ext uri="{BB962C8B-B14F-4D97-AF65-F5344CB8AC3E}">
        <p14:creationId xmlns:p14="http://schemas.microsoft.com/office/powerpoint/2010/main" val="210077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F4F6A9-7072-4670-B0C4-FFC0A73AC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65" y="581891"/>
            <a:ext cx="8397782" cy="559680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4FCA9-6546-46F1-B067-69D77009D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881" y="581891"/>
            <a:ext cx="4304712" cy="57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81EF-9922-472F-A480-D6E8E949C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995" y="-128651"/>
            <a:ext cx="10515600" cy="1325563"/>
          </a:xfrm>
        </p:spPr>
        <p:txBody>
          <a:bodyPr/>
          <a:lstStyle/>
          <a:p>
            <a:r>
              <a:rPr lang="en-US" dirty="0"/>
              <a:t>Day 3 camp- </a:t>
            </a:r>
            <a:r>
              <a:rPr lang="en-US" dirty="0" err="1"/>
              <a:t>Alki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9E523B-4309-4994-BF06-953BBD156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7" y="1127907"/>
            <a:ext cx="7638549" cy="5730093"/>
          </a:xfrm>
        </p:spPr>
      </p:pic>
    </p:spTree>
    <p:extLst>
      <p:ext uri="{BB962C8B-B14F-4D97-AF65-F5344CB8AC3E}">
        <p14:creationId xmlns:p14="http://schemas.microsoft.com/office/powerpoint/2010/main" val="384597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419-B980-4856-ABC3-64950287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3542" y="335628"/>
            <a:ext cx="10515600" cy="1325563"/>
          </a:xfrm>
        </p:spPr>
        <p:txBody>
          <a:bodyPr/>
          <a:lstStyle/>
          <a:p>
            <a:r>
              <a:rPr lang="en-US" dirty="0"/>
              <a:t>Day 4 – </a:t>
            </a:r>
            <a:r>
              <a:rPr lang="en-US" dirty="0" err="1"/>
              <a:t>Alki</a:t>
            </a:r>
            <a:r>
              <a:rPr lang="en-US" dirty="0"/>
              <a:t> to Melt Creek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A0B6A6-DBFE-4C74-B6CE-3084EFA6A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261"/>
            <a:ext cx="580058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46482-E108-4CC0-8A93-FFDA2EAB9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70" y="1895261"/>
            <a:ext cx="6007399" cy="45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5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B1803-DDFD-4D5D-AFA1-043A9A39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9401F9-D6D3-401A-BF91-A2936213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7" y="0"/>
            <a:ext cx="10712053" cy="7141369"/>
          </a:xfrm>
        </p:spPr>
      </p:pic>
    </p:spTree>
    <p:extLst>
      <p:ext uri="{BB962C8B-B14F-4D97-AF65-F5344CB8AC3E}">
        <p14:creationId xmlns:p14="http://schemas.microsoft.com/office/powerpoint/2010/main" val="191502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4C0D8E-00D5-4656-9AD5-875DA2BBC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1387"/>
            <a:ext cx="121694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42CBC-AA29-49BB-BF54-8FA61C3D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vid">
            <a:hlinkClick r:id="" action="ppaction://media"/>
            <a:extLst>
              <a:ext uri="{FF2B5EF4-FFF2-40B4-BE49-F238E27FC236}">
                <a16:creationId xmlns:a16="http://schemas.microsoft.com/office/drawing/2014/main" id="{25D3823B-BF1C-4997-BC6E-7D2ECC1C2A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497070" cy="5995365"/>
          </a:xfrm>
        </p:spPr>
      </p:pic>
    </p:spTree>
    <p:extLst>
      <p:ext uri="{BB962C8B-B14F-4D97-AF65-F5344CB8AC3E}">
        <p14:creationId xmlns:p14="http://schemas.microsoft.com/office/powerpoint/2010/main" val="30529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67E92-B720-4925-A1B8-05326EA70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0" y="127827"/>
            <a:ext cx="8971715" cy="6730173"/>
          </a:xfrm>
        </p:spPr>
      </p:pic>
    </p:spTree>
    <p:extLst>
      <p:ext uri="{BB962C8B-B14F-4D97-AF65-F5344CB8AC3E}">
        <p14:creationId xmlns:p14="http://schemas.microsoft.com/office/powerpoint/2010/main" val="356848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7E22DD-BDDF-4A46-B25C-56B1D7B27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28" y="293598"/>
            <a:ext cx="6270804" cy="62708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CAA73-4068-4A34-9555-57C06C9EA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7" y="1388236"/>
            <a:ext cx="5626759" cy="42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8B615-71D0-4851-BC66-B31CA5AE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2077" y="-13239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Whitehorse Trip prep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61A6D-E969-45D6-9AB3-0B8823096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032"/>
            <a:ext cx="4033452" cy="537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41AED-15AB-45B5-9461-C0709F511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17" y="-271703"/>
            <a:ext cx="5298570" cy="397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BEADE-B0E4-4E19-AF14-C76B6C2D6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58" y="3637824"/>
            <a:ext cx="5771488" cy="43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054F-8141-479A-8007-6970F19D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231" y="-167310"/>
            <a:ext cx="10515600" cy="1325563"/>
          </a:xfrm>
        </p:spPr>
        <p:txBody>
          <a:bodyPr/>
          <a:lstStyle/>
          <a:p>
            <a:r>
              <a:rPr lang="en-US" dirty="0"/>
              <a:t>Day 5 – Melt Creek layover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25162-C07B-4035-A4A6-452A33D4D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914400"/>
            <a:ext cx="8691064" cy="5794042"/>
          </a:xfrm>
        </p:spPr>
      </p:pic>
    </p:spTree>
    <p:extLst>
      <p:ext uri="{BB962C8B-B14F-4D97-AF65-F5344CB8AC3E}">
        <p14:creationId xmlns:p14="http://schemas.microsoft.com/office/powerpoint/2010/main" val="2229861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8B321-A51F-4C6B-B7C4-67AAAD3D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82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F041BF-B1F0-4BCD-B8F2-1AB19045F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65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BFD46-5CB9-4ADC-9F3C-B837EFBD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5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42511-60FE-4B8A-9FBD-824D2277D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9A1C-4AC8-49AC-ADD4-28514493D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A9E63-FFEC-41B0-8B3B-F44494EC9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4" y="-152400"/>
            <a:ext cx="10515600" cy="7010400"/>
          </a:xfrm>
        </p:spPr>
      </p:pic>
    </p:spTree>
    <p:extLst>
      <p:ext uri="{BB962C8B-B14F-4D97-AF65-F5344CB8AC3E}">
        <p14:creationId xmlns:p14="http://schemas.microsoft.com/office/powerpoint/2010/main" val="628541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1D4A9-7C5D-492E-B350-1B4057CF4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1460090"/>
            <a:ext cx="12391245" cy="5097517"/>
          </a:xfrm>
        </p:spPr>
      </p:pic>
    </p:spTree>
    <p:extLst>
      <p:ext uri="{BB962C8B-B14F-4D97-AF65-F5344CB8AC3E}">
        <p14:creationId xmlns:p14="http://schemas.microsoft.com/office/powerpoint/2010/main" val="1389290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74973-AADB-4392-9E15-E5B17AD11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9" y="464130"/>
            <a:ext cx="11338674" cy="6393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E4556-C712-4915-9C47-88BD600F4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Day 6 – Melt Creek to Walker Glacier</a:t>
            </a:r>
          </a:p>
        </p:txBody>
      </p:sp>
    </p:spTree>
    <p:extLst>
      <p:ext uri="{BB962C8B-B14F-4D97-AF65-F5344CB8AC3E}">
        <p14:creationId xmlns:p14="http://schemas.microsoft.com/office/powerpoint/2010/main" val="2064826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B5CE24-3359-4589-B650-657E10896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B32E8-C955-4B13-B0CD-8A16FC315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D76206-1A09-4039-B5F8-EA538C86B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92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DBFCD8-F869-4E0E-9B8B-381A452CB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99" y="-877077"/>
            <a:ext cx="7050701" cy="5290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6C413-6D0D-40BC-9FFB-BE29A2914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99" y="4212771"/>
            <a:ext cx="7050702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0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AB9C1-2F95-4318-9111-19939579F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9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50E18-3D11-490C-B5DD-9BFE74E62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91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C2D3B-E55F-4D89-AC5D-CB935A6A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6" y="0"/>
            <a:ext cx="10289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3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8678DE-73DE-4901-AD00-A9ADB3EE0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99" y="-2740"/>
            <a:ext cx="6860740" cy="68607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32711C-2708-4430-BB23-28EC69D5B705}"/>
              </a:ext>
            </a:extLst>
          </p:cNvPr>
          <p:cNvSpPr txBox="1"/>
          <p:nvPr/>
        </p:nvSpPr>
        <p:spPr>
          <a:xfrm>
            <a:off x="4468761" y="131261"/>
            <a:ext cx="7492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Nose hike</a:t>
            </a:r>
          </a:p>
        </p:txBody>
      </p:sp>
    </p:spTree>
    <p:extLst>
      <p:ext uri="{BB962C8B-B14F-4D97-AF65-F5344CB8AC3E}">
        <p14:creationId xmlns:p14="http://schemas.microsoft.com/office/powerpoint/2010/main" val="2159039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vid1">
            <a:hlinkClick r:id="" action="ppaction://media"/>
            <a:extLst>
              <a:ext uri="{FF2B5EF4-FFF2-40B4-BE49-F238E27FC236}">
                <a16:creationId xmlns:a16="http://schemas.microsoft.com/office/drawing/2014/main" id="{17BA739E-A066-4C05-9DE2-9927057F9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168" y="0"/>
            <a:ext cx="5000475" cy="6667300"/>
          </a:xfrm>
          <a:prstGeom prst="rect">
            <a:avLst/>
          </a:prstGeom>
        </p:spPr>
      </p:pic>
      <p:pic>
        <p:nvPicPr>
          <p:cNvPr id="5" name="6vid2">
            <a:hlinkClick r:id="" action="ppaction://media"/>
            <a:extLst>
              <a:ext uri="{FF2B5EF4-FFF2-40B4-BE49-F238E27FC236}">
                <a16:creationId xmlns:a16="http://schemas.microsoft.com/office/drawing/2014/main" id="{74B3E1D9-473E-4A54-8549-820B6C484F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3037" y="138895"/>
            <a:ext cx="4809100" cy="641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C95A5-3DF8-4369-A347-E47202BF7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2" y="0"/>
            <a:ext cx="914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63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24B2-754D-43D4-8507-AAB20D0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DB7D6-B2CF-4971-952B-CD83F36C5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57036"/>
            <a:ext cx="9141542" cy="6857735"/>
          </a:xfrm>
        </p:spPr>
      </p:pic>
    </p:spTree>
    <p:extLst>
      <p:ext uri="{BB962C8B-B14F-4D97-AF65-F5344CB8AC3E}">
        <p14:creationId xmlns:p14="http://schemas.microsoft.com/office/powerpoint/2010/main" val="2821105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E529C4-CE76-4748-B277-F80A7D21E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4" y="-166746"/>
            <a:ext cx="9586451" cy="7191492"/>
          </a:xfrm>
        </p:spPr>
      </p:pic>
    </p:spTree>
    <p:extLst>
      <p:ext uri="{BB962C8B-B14F-4D97-AF65-F5344CB8AC3E}">
        <p14:creationId xmlns:p14="http://schemas.microsoft.com/office/powerpoint/2010/main" val="3531032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33038-6791-4A9A-830B-1436323A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79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61AB4-EE8E-4D9B-8657-D67B634F3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2" y="0"/>
            <a:ext cx="9615948" cy="7213620"/>
          </a:xfrm>
        </p:spPr>
      </p:pic>
    </p:spTree>
    <p:extLst>
      <p:ext uri="{BB962C8B-B14F-4D97-AF65-F5344CB8AC3E}">
        <p14:creationId xmlns:p14="http://schemas.microsoft.com/office/powerpoint/2010/main" val="126522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F3F0F-1D84-4A2C-ACD4-385BD134A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6" y="-232013"/>
            <a:ext cx="6496334" cy="487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84509-991D-4AB5-A17B-1DF6DA4A4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466"/>
            <a:ext cx="5472752" cy="4105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BE0D2-0E9F-43F8-9B32-E8D5191A3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52" y="3158466"/>
            <a:ext cx="7013336" cy="5261212"/>
          </a:xfrm>
          <a:prstGeom prst="rect">
            <a:avLst/>
          </a:prstGeom>
        </p:spPr>
      </p:pic>
      <p:pic>
        <p:nvPicPr>
          <p:cNvPr id="4" name="1vid">
            <a:hlinkClick r:id="" action="ppaction://media"/>
            <a:extLst>
              <a:ext uri="{FF2B5EF4-FFF2-40B4-BE49-F238E27FC236}">
                <a16:creationId xmlns:a16="http://schemas.microsoft.com/office/drawing/2014/main" id="{C18DDCA0-E9CE-4FB1-B6CA-59B5F5D1F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0925" y="-102358"/>
            <a:ext cx="5474010" cy="410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1C7DE8-9156-4ED2-9C24-A3DEACFB2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43958"/>
            <a:ext cx="10146890" cy="76119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090" y="232390"/>
            <a:ext cx="10515600" cy="1325563"/>
          </a:xfrm>
        </p:spPr>
        <p:txBody>
          <a:bodyPr/>
          <a:lstStyle/>
          <a:p>
            <a:r>
              <a:rPr lang="en-US" dirty="0"/>
              <a:t>Walker Glacier</a:t>
            </a:r>
          </a:p>
        </p:txBody>
      </p:sp>
    </p:spTree>
    <p:extLst>
      <p:ext uri="{BB962C8B-B14F-4D97-AF65-F5344CB8AC3E}">
        <p14:creationId xmlns:p14="http://schemas.microsoft.com/office/powerpoint/2010/main" val="976045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9A03C9-86A6-4F75-BE9E-AD532BF3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90" y="501445"/>
            <a:ext cx="7490457" cy="5619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51174-0176-48F6-8FAD-219D6F08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33" y="294967"/>
            <a:ext cx="5141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7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4C611E-CCE3-4455-A45B-3C928D3C1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6" y="172829"/>
            <a:ext cx="9070258" cy="6791844"/>
          </a:xfrm>
        </p:spPr>
      </p:pic>
    </p:spTree>
    <p:extLst>
      <p:ext uri="{BB962C8B-B14F-4D97-AF65-F5344CB8AC3E}">
        <p14:creationId xmlns:p14="http://schemas.microsoft.com/office/powerpoint/2010/main" val="3834504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233586-6C05-436A-9935-C557AEBF2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6" y="110996"/>
            <a:ext cx="10515599" cy="7010399"/>
          </a:xfrm>
        </p:spPr>
      </p:pic>
    </p:spTree>
    <p:extLst>
      <p:ext uri="{BB962C8B-B14F-4D97-AF65-F5344CB8AC3E}">
        <p14:creationId xmlns:p14="http://schemas.microsoft.com/office/powerpoint/2010/main" val="3509581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9CA3-0DB4-40F1-BC0C-12EF61515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EFFB0-9E0C-458E-B976-C2B372710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1690688"/>
            <a:ext cx="12088761" cy="3223670"/>
          </a:xfrm>
        </p:spPr>
      </p:pic>
    </p:spTree>
    <p:extLst>
      <p:ext uri="{BB962C8B-B14F-4D97-AF65-F5344CB8AC3E}">
        <p14:creationId xmlns:p14="http://schemas.microsoft.com/office/powerpoint/2010/main" val="477169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CB3D4-04ED-4599-B988-AE993937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239559"/>
            <a:ext cx="10515600" cy="1325563"/>
          </a:xfrm>
        </p:spPr>
        <p:txBody>
          <a:bodyPr/>
          <a:lstStyle/>
          <a:p>
            <a:r>
              <a:rPr lang="en-US" dirty="0"/>
              <a:t>Day 7 – Walker to Alsek Lake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765333-EB8D-4016-89AC-6C0E4309C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" y="860390"/>
            <a:ext cx="10264877" cy="5788356"/>
          </a:xfrm>
        </p:spPr>
      </p:pic>
    </p:spTree>
    <p:extLst>
      <p:ext uri="{BB962C8B-B14F-4D97-AF65-F5344CB8AC3E}">
        <p14:creationId xmlns:p14="http://schemas.microsoft.com/office/powerpoint/2010/main" val="2015852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1A27E-870C-4735-9608-82B6E8395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502"/>
            <a:ext cx="12192000" cy="23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6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5232BC-F164-49C1-B17E-36F3105F3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55819" y="-912685"/>
            <a:ext cx="6315904" cy="84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6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6D8E6-FF69-4481-B03F-87573B5C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93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D7C412-D35B-49D5-B4D9-0603F8DB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4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5F8B4E-2832-4067-AED4-D89E3A9CD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2" y="-280112"/>
            <a:ext cx="4953383" cy="3709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AE82B-54A3-44D0-A065-C4A19289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03" y="146956"/>
            <a:ext cx="4921556" cy="6564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634C4-1C1F-49FB-BF2A-ABFCAB254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2" y="3228391"/>
            <a:ext cx="5309787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76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5053B-DE6A-4DED-88ED-4066AC1B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1" y="0"/>
            <a:ext cx="914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0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CF668-8484-434B-9287-473F12FF2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44" y="0"/>
            <a:ext cx="7896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3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C3383-6690-4FB2-8B1F-9E7882C98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2" y="0"/>
            <a:ext cx="914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43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94FD0F-D95E-4DD9-8C20-C6E73B0F9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2" y="0"/>
            <a:ext cx="914211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38215E-DB94-49C2-B7C4-FCBC2E39B9EC}"/>
              </a:ext>
            </a:extLst>
          </p:cNvPr>
          <p:cNvSpPr txBox="1"/>
          <p:nvPr/>
        </p:nvSpPr>
        <p:spPr>
          <a:xfrm>
            <a:off x="3014630" y="177018"/>
            <a:ext cx="7978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Entrance to Alsek Lake</a:t>
            </a:r>
          </a:p>
        </p:txBody>
      </p:sp>
    </p:spTree>
    <p:extLst>
      <p:ext uri="{BB962C8B-B14F-4D97-AF65-F5344CB8AC3E}">
        <p14:creationId xmlns:p14="http://schemas.microsoft.com/office/powerpoint/2010/main" val="3034968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9A435-F539-445F-BCEE-F2D22222D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0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62F0-C11B-42B5-9EAD-E2F0FC8F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C45EC9-C22D-4451-AABB-3126BDA1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73" y="148329"/>
            <a:ext cx="6344546" cy="6344546"/>
          </a:xfrm>
        </p:spPr>
      </p:pic>
    </p:spTree>
    <p:extLst>
      <p:ext uri="{BB962C8B-B14F-4D97-AF65-F5344CB8AC3E}">
        <p14:creationId xmlns:p14="http://schemas.microsoft.com/office/powerpoint/2010/main" val="2381571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C761E-2766-46FF-ADD5-866F3CB74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1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E040B-137F-4059-8E0F-5EBD3A5D5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90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989D1-9A89-455E-9CA2-5C8B07E56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" y="0"/>
            <a:ext cx="121617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D00BC9-8DEA-49F7-9196-D2C9E40FF1C9}"/>
              </a:ext>
            </a:extLst>
          </p:cNvPr>
          <p:cNvSpPr txBox="1"/>
          <p:nvPr/>
        </p:nvSpPr>
        <p:spPr>
          <a:xfrm>
            <a:off x="2772697" y="164812"/>
            <a:ext cx="1088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Day 8 Alsek Lake Layover</a:t>
            </a:r>
          </a:p>
        </p:txBody>
      </p:sp>
    </p:spTree>
    <p:extLst>
      <p:ext uri="{BB962C8B-B14F-4D97-AF65-F5344CB8AC3E}">
        <p14:creationId xmlns:p14="http://schemas.microsoft.com/office/powerpoint/2010/main" val="38085460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EDB2-0B90-45A4-99C7-4344D275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8569D7-BABF-4CDE-864C-9A1F15234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7" y="57131"/>
            <a:ext cx="9407013" cy="7056714"/>
          </a:xfrm>
        </p:spPr>
      </p:pic>
    </p:spTree>
    <p:extLst>
      <p:ext uri="{BB962C8B-B14F-4D97-AF65-F5344CB8AC3E}">
        <p14:creationId xmlns:p14="http://schemas.microsoft.com/office/powerpoint/2010/main" val="273070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DE4D0B-64AC-41C9-AF7D-6C16A1341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7" y="3097763"/>
            <a:ext cx="9636585" cy="4264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6D776-6F6B-4A74-8ACC-694B83184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288"/>
            <a:ext cx="5174189" cy="3881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85CFE-46CF-4DC4-A96D-9CB1243C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49" y="-247260"/>
            <a:ext cx="7235451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03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0F63-F4CB-49B9-9F55-BF83108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C2962-0525-4AED-A953-D8F82163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5" y="589935"/>
            <a:ext cx="12390289" cy="5560142"/>
          </a:xfrm>
        </p:spPr>
      </p:pic>
    </p:spTree>
    <p:extLst>
      <p:ext uri="{BB962C8B-B14F-4D97-AF65-F5344CB8AC3E}">
        <p14:creationId xmlns:p14="http://schemas.microsoft.com/office/powerpoint/2010/main" val="1920901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0F63-F4CB-49B9-9F55-BF83108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208A1E-BDD7-4065-BAA7-691A3F56F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3" y="679731"/>
            <a:ext cx="12254535" cy="5498537"/>
          </a:xfrm>
        </p:spPr>
      </p:pic>
    </p:spTree>
    <p:extLst>
      <p:ext uri="{BB962C8B-B14F-4D97-AF65-F5344CB8AC3E}">
        <p14:creationId xmlns:p14="http://schemas.microsoft.com/office/powerpoint/2010/main" val="2732477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0F63-F4CB-49B9-9F55-BF83108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vid">
            <a:hlinkClick r:id="" action="ppaction://media"/>
            <a:extLst>
              <a:ext uri="{FF2B5EF4-FFF2-40B4-BE49-F238E27FC236}">
                <a16:creationId xmlns:a16="http://schemas.microsoft.com/office/drawing/2014/main" id="{00D04918-E1AD-459E-98F8-8B95B16846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387" y="-2916630"/>
            <a:ext cx="8752144" cy="656351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70435-553F-4833-9C71-8FF13800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74" y="4173794"/>
            <a:ext cx="14503699" cy="231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0F63-F4CB-49B9-9F55-BF83108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5886A-B089-4F25-B711-01E889226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51" y="-60223"/>
            <a:ext cx="4916174" cy="65530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5C026-52F1-44A9-AD16-1DDF883E2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9" y="1209368"/>
            <a:ext cx="6753207" cy="50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5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890C-64C1-4E98-A51F-D1E499C8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9 – Lake Alsek to Dry Bay (takeout)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6B1709-5870-475F-98AE-25B514E0B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88" y="1460177"/>
            <a:ext cx="6995360" cy="5247728"/>
          </a:xfrm>
        </p:spPr>
      </p:pic>
    </p:spTree>
    <p:extLst>
      <p:ext uri="{BB962C8B-B14F-4D97-AF65-F5344CB8AC3E}">
        <p14:creationId xmlns:p14="http://schemas.microsoft.com/office/powerpoint/2010/main" val="279087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97F3-77AB-435E-B606-BDF65459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C404AE-AB99-46F4-976A-950C3B799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91" y="598615"/>
            <a:ext cx="10038617" cy="5660769"/>
          </a:xfrm>
        </p:spPr>
      </p:pic>
    </p:spTree>
    <p:extLst>
      <p:ext uri="{BB962C8B-B14F-4D97-AF65-F5344CB8AC3E}">
        <p14:creationId xmlns:p14="http://schemas.microsoft.com/office/powerpoint/2010/main" val="891345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005F-100A-4196-93F0-53D3A9B1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1C72A8-184B-40AF-932F-ECB6EE9A7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1" y="0"/>
            <a:ext cx="8041314" cy="6032374"/>
          </a:xfrm>
        </p:spPr>
      </p:pic>
    </p:spTree>
    <p:extLst>
      <p:ext uri="{BB962C8B-B14F-4D97-AF65-F5344CB8AC3E}">
        <p14:creationId xmlns:p14="http://schemas.microsoft.com/office/powerpoint/2010/main" val="1753810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9A73-0EE7-441B-BCBC-927AEFA6E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552F8-8650-4345-84EA-73BE3925B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987" y="219269"/>
            <a:ext cx="8158025" cy="6119927"/>
          </a:xfrm>
        </p:spPr>
      </p:pic>
    </p:spTree>
    <p:extLst>
      <p:ext uri="{BB962C8B-B14F-4D97-AF65-F5344CB8AC3E}">
        <p14:creationId xmlns:p14="http://schemas.microsoft.com/office/powerpoint/2010/main" val="1851569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1171-5862-4D1B-A321-7D2674A1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407CA4-87B6-40F7-AF88-9BAD01259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10" y="365125"/>
            <a:ext cx="4870980" cy="6496634"/>
          </a:xfrm>
        </p:spPr>
      </p:pic>
    </p:spTree>
    <p:extLst>
      <p:ext uri="{BB962C8B-B14F-4D97-AF65-F5344CB8AC3E}">
        <p14:creationId xmlns:p14="http://schemas.microsoft.com/office/powerpoint/2010/main" val="15393681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2B13-01EF-47AE-BC5C-F13B22E9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vid">
            <a:hlinkClick r:id="" action="ppaction://media"/>
            <a:extLst>
              <a:ext uri="{FF2B5EF4-FFF2-40B4-BE49-F238E27FC236}">
                <a16:creationId xmlns:a16="http://schemas.microsoft.com/office/drawing/2014/main" id="{222553FD-8600-4705-9711-4DF601A34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2571" y="365125"/>
            <a:ext cx="7570406" cy="5677287"/>
          </a:xfrm>
        </p:spPr>
      </p:pic>
    </p:spTree>
    <p:extLst>
      <p:ext uri="{BB962C8B-B14F-4D97-AF65-F5344CB8AC3E}">
        <p14:creationId xmlns:p14="http://schemas.microsoft.com/office/powerpoint/2010/main" val="156206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CA77-A414-4867-A6DF-B15D4013C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DF9B0C-CA17-49C1-93E8-477291AAF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954" cy="35350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AB443-5B98-400F-9DE0-92E12D7A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272952" cy="3535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4C395-63FF-4485-A8D3-27EF9C9DF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334658" cy="4002833"/>
          </a:xfrm>
          <a:prstGeom prst="rect">
            <a:avLst/>
          </a:prstGeom>
        </p:spPr>
      </p:pic>
      <p:pic>
        <p:nvPicPr>
          <p:cNvPr id="12" name="2vid">
            <a:hlinkClick r:id="" action="ppaction://media"/>
            <a:extLst>
              <a:ext uri="{FF2B5EF4-FFF2-40B4-BE49-F238E27FC236}">
                <a16:creationId xmlns:a16="http://schemas.microsoft.com/office/drawing/2014/main" id="{5DC5B5D0-1047-47F1-B4A9-381BA7CBE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2954" y="3535071"/>
            <a:ext cx="5337112" cy="40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B44A-C8F0-4AD9-883C-CA4DDDF6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994" y="227471"/>
            <a:ext cx="10515600" cy="1325563"/>
          </a:xfrm>
        </p:spPr>
        <p:txBody>
          <a:bodyPr/>
          <a:lstStyle/>
          <a:p>
            <a:r>
              <a:rPr lang="en-US" dirty="0"/>
              <a:t>Camp- day2 (26 miles)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EB6820-4AB0-4713-A07A-29BCAE949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" y="1553034"/>
            <a:ext cx="5818908" cy="43661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775AB-7488-4EA2-A4E8-B15C59CD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6038"/>
            <a:ext cx="6069589" cy="45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1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DD7D-C394-401F-B6DB-4AEA4148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3243"/>
            <a:ext cx="10515600" cy="1325563"/>
          </a:xfrm>
        </p:spPr>
        <p:txBody>
          <a:bodyPr/>
          <a:lstStyle/>
          <a:p>
            <a:r>
              <a:rPr lang="en-US" dirty="0"/>
              <a:t>Day 3 – mineral creek to </a:t>
            </a:r>
            <a:r>
              <a:rPr lang="en-US" dirty="0" err="1"/>
              <a:t>Alki</a:t>
            </a:r>
            <a:r>
              <a:rPr lang="en-US" dirty="0"/>
              <a:t> (28 miles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EA0B2-EAAE-4923-BC7D-3920FC6A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20"/>
            <a:ext cx="6630184" cy="4973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22BBBA-2CC0-445A-8E91-CF931308E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95" y="1449939"/>
            <a:ext cx="5862605" cy="43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8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87</Words>
  <Application>Microsoft Office PowerPoint</Application>
  <PresentationFormat>Widescreen</PresentationFormat>
  <Paragraphs>16</Paragraphs>
  <Slides>69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Whitehorse – food prep</vt:lpstr>
      <vt:lpstr>Whitehorse Trip prep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Camp- day2 (26 miles)</vt:lpstr>
      <vt:lpstr>Day 3 – mineral creek to Alki (28 miles</vt:lpstr>
      <vt:lpstr>Day 3- Mineral to Alki</vt:lpstr>
      <vt:lpstr>Mineral Creek Hike</vt:lpstr>
      <vt:lpstr>PowerPoint Presentation</vt:lpstr>
      <vt:lpstr>PowerPoint Presentation</vt:lpstr>
      <vt:lpstr>Day 3 camp- Alki</vt:lpstr>
      <vt:lpstr>Day 4 – Alki to Melt Creek</vt:lpstr>
      <vt:lpstr>PowerPoint Presentation</vt:lpstr>
      <vt:lpstr>PowerPoint Presentation</vt:lpstr>
      <vt:lpstr>PowerPoint Presentation</vt:lpstr>
      <vt:lpstr>PowerPoint Presentation</vt:lpstr>
      <vt:lpstr>Day 5 – Melt Creek layover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6 – Melt Creek to Walker Glacier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Walker Glacier</vt:lpstr>
      <vt:lpstr>PowerPoint Presentation</vt:lpstr>
      <vt:lpstr>PowerPoint Presentation</vt:lpstr>
      <vt:lpstr>PowerPoint Presentation</vt:lpstr>
      <vt:lpstr>PowerPoint Presentation</vt:lpstr>
      <vt:lpstr>Day 7 – Walker to Alsek Lake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9 – Lake Alsek to Dry Bay (takeout)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Whitehorse – food prep</dc:title>
  <dc:creator>Aaron Donohoe</dc:creator>
  <cp:lastModifiedBy>Aaron Donohoe</cp:lastModifiedBy>
  <cp:revision>12</cp:revision>
  <dcterms:created xsi:type="dcterms:W3CDTF">2018-08-01T19:30:30Z</dcterms:created>
  <dcterms:modified xsi:type="dcterms:W3CDTF">2018-08-01T21:33:09Z</dcterms:modified>
</cp:coreProperties>
</file>