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1CFC-1C59-45CD-95D2-CD7B05407598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3F209-BE1D-4D64-944C-0D560BFBF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ITCZ</a:t>
            </a:r>
            <a:r>
              <a:rPr lang="en-US" baseline="0" dirty="0" smtClean="0"/>
              <a:t> is North of equator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209-BE1D-4D64-944C-0D560BFBF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ITCZ and AHT reflect a mutual connection</a:t>
            </a:r>
            <a:r>
              <a:rPr lang="en-US" baseline="0" dirty="0" smtClean="0"/>
              <a:t> to </a:t>
            </a:r>
            <a:r>
              <a:rPr lang="en-US" baseline="0" smtClean="0"/>
              <a:t>Hadley cell.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209-BE1D-4D64-944C-0D560BFBF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7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43A1-A169-4FB8-AFF9-31756BA14D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6F7B0-7EA0-4CC2-BA71-69F9596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7" y="2796988"/>
            <a:ext cx="8910083" cy="3756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647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Noaa</a:t>
            </a:r>
            <a:r>
              <a:rPr lang="en-US" dirty="0" smtClean="0">
                <a:solidFill>
                  <a:schemeClr val="bg1"/>
                </a:solidFill>
              </a:rPr>
              <a:t> CPC merged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-76200"/>
            <a:ext cx="9372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The relationship between the location of the </a:t>
            </a:r>
            <a:r>
              <a:rPr lang="en-US" sz="3200" dirty="0" err="1" smtClean="0">
                <a:solidFill>
                  <a:schemeClr val="bg1"/>
                </a:solidFill>
              </a:rPr>
              <a:t>intertropical</a:t>
            </a:r>
            <a:r>
              <a:rPr lang="en-US" sz="3200" dirty="0" smtClean="0">
                <a:solidFill>
                  <a:schemeClr val="bg1"/>
                </a:solidFill>
              </a:rPr>
              <a:t> convergence zone (ITCZ) and atmospheric heat transport across the equator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" y="1676400"/>
            <a:ext cx="8763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Aaron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Donohoe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John Marshall,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David Ferreira, and David McGee  ---- MIT</a:t>
            </a:r>
          </a:p>
        </p:txBody>
      </p:sp>
    </p:spTree>
    <p:extLst>
      <p:ext uri="{BB962C8B-B14F-4D97-AF65-F5344CB8AC3E}">
        <p14:creationId xmlns:p14="http://schemas.microsoft.com/office/powerpoint/2010/main" val="4180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mean Hadley Cell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it’s relationship to precipitation and heat transport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100211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48200" y="64124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NCEP reanalysis, </a:t>
            </a:r>
            <a:r>
              <a:rPr lang="en-US" dirty="0" err="1" smtClean="0">
                <a:solidFill>
                  <a:schemeClr val="bg1"/>
                </a:solidFill>
              </a:rPr>
              <a:t>Noaa</a:t>
            </a:r>
            <a:r>
              <a:rPr lang="en-US" dirty="0" smtClean="0">
                <a:solidFill>
                  <a:schemeClr val="bg1"/>
                </a:solidFill>
              </a:rPr>
              <a:t> CPC merged analysis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Observed Hemispheric Energy Budget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431155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19600" y="58674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Marshall, </a:t>
            </a:r>
            <a:r>
              <a:rPr lang="en-US" dirty="0" err="1" smtClean="0">
                <a:solidFill>
                  <a:schemeClr val="bg1"/>
                </a:solidFill>
              </a:rPr>
              <a:t>Donohoe</a:t>
            </a:r>
            <a:r>
              <a:rPr lang="en-US" dirty="0" smtClean="0">
                <a:solidFill>
                  <a:schemeClr val="bg1"/>
                </a:solidFill>
              </a:rPr>
              <a:t>, Ferreira, In Prep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28599"/>
            <a:ext cx="4610099" cy="6585857"/>
          </a:xfr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Solstice Seasons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Annual average is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small residual of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Nearly canceling seasonal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extremes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Seasonal cycle of ITCZ location and AHT</a:t>
            </a:r>
            <a:r>
              <a:rPr lang="en-US" baseline="-25000" dirty="0" smtClean="0">
                <a:solidFill>
                  <a:schemeClr val="bg1"/>
                </a:solidFill>
              </a:rPr>
              <a:t>EQ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05800" cy="5191125"/>
          </a:xfrm>
        </p:spPr>
      </p:pic>
      <p:sp>
        <p:nvSpPr>
          <p:cNvPr id="8" name="TextBox 7"/>
          <p:cNvSpPr txBox="1"/>
          <p:nvPr/>
        </p:nvSpPr>
        <p:spPr>
          <a:xfrm>
            <a:off x="838200" y="609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Slope is -2.7 +/-0.6 degree latitude per PW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Climate Perturbation experiments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johnstonsarchive.net/spaceart/earthic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5051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191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Credit: Robert Johnson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00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Last Glacial Maximum (LGM)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4100" name="Picture 4" descr="http://www.afrol.com/images/maps/africa_holoc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6479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9000" y="3581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Martini and </a:t>
            </a:r>
            <a:r>
              <a:rPr lang="en-US" sz="1400" dirty="0" err="1" smtClean="0">
                <a:solidFill>
                  <a:schemeClr val="bg1"/>
                </a:solidFill>
              </a:rPr>
              <a:t>Chesworth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8803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Mid Holocene (6Kyear BP)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102" name="Picture 6" descr="https://encrypted-tbn2.gstatic.com/images?q=tbn:ANd9GcS38RR1PtS5ifdaP0eD0Q0b1vaoixz56TcBrXGAUX8qe1SEN-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2600" y="403413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Doubling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568535" cy="4976163"/>
          </a:xfrm>
        </p:spPr>
      </p:pic>
      <p:sp>
        <p:nvSpPr>
          <p:cNvPr id="5" name="TextBox 4"/>
          <p:cNvSpPr txBox="1"/>
          <p:nvPr/>
        </p:nvSpPr>
        <p:spPr>
          <a:xfrm>
            <a:off x="685800" y="61970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Slope of -3.2 degrees latitude per PW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791200"/>
            <a:ext cx="3048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5791200"/>
            <a:ext cx="304800" cy="228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791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55874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Ensemble mean of each experiment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LGM Energetics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1524000"/>
            <a:ext cx="6331744" cy="4221162"/>
          </a:xfrm>
        </p:spPr>
      </p:pic>
      <p:sp>
        <p:nvSpPr>
          <p:cNvPr id="5" name="TextBox 4"/>
          <p:cNvSpPr txBox="1"/>
          <p:nvPr/>
        </p:nvSpPr>
        <p:spPr>
          <a:xfrm>
            <a:off x="76200" y="990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AHT</a:t>
            </a:r>
            <a:r>
              <a:rPr lang="en-US" sz="2400" baseline="-25000" dirty="0" smtClean="0">
                <a:solidFill>
                  <a:schemeClr val="bg1"/>
                </a:solidFill>
              </a:rPr>
              <a:t>EQ</a:t>
            </a:r>
            <a:r>
              <a:rPr lang="en-US" sz="2400" dirty="0" smtClean="0">
                <a:solidFill>
                  <a:schemeClr val="bg1"/>
                </a:solidFill>
              </a:rPr>
              <a:t> change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By processes included 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Surface albedo only: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1.3 PW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Atmospheric SW opacity: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0.6 PW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331743" cy="422116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331743" cy="4221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52400" y="3604736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SW cloud feedback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0.43 PW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331743" cy="42211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52400" y="42672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Planck (OLR) Feedback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0.11 PW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524529"/>
            <a:ext cx="6327775" cy="421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52400" y="4976336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OHT change: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0.12 PW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ITCZ location and atmospheric heat transport at the equator are highly correlated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Over the seasonal cycle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the annual mean shift due to climate perturbations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3 degree latitude ITCZ shift requires 1 PW of AHT</a:t>
            </a:r>
            <a:r>
              <a:rPr lang="en-US" baseline="-25000" dirty="0" smtClean="0">
                <a:solidFill>
                  <a:schemeClr val="bg1"/>
                </a:solidFill>
              </a:rPr>
              <a:t>EQ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It’s hard to move the ITCZ more than a   couple degrees because the required large scale energy flux perturbations are hard to obtain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258</Words>
  <Application>Microsoft Office PowerPoint</Application>
  <PresentationFormat>On-screen Show (4:3)</PresentationFormat>
  <Paragraphs>49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Annual mean Hadley Cell and it’s relationship to precipitation and heat transport</vt:lpstr>
      <vt:lpstr>Observed Hemispheric Energy Budget</vt:lpstr>
      <vt:lpstr>PowerPoint Presentation</vt:lpstr>
      <vt:lpstr>Seasonal cycle of ITCZ location and AHTEQ</vt:lpstr>
      <vt:lpstr>3. Climate Perturbation experiments</vt:lpstr>
      <vt:lpstr>PowerPoint Presentation</vt:lpstr>
      <vt:lpstr>LGM Energetics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mean precipitation</dc:title>
  <dc:creator>thedhoe</dc:creator>
  <cp:lastModifiedBy>thedhoe</cp:lastModifiedBy>
  <cp:revision>2</cp:revision>
  <dcterms:created xsi:type="dcterms:W3CDTF">2012-11-30T13:23:33Z</dcterms:created>
  <dcterms:modified xsi:type="dcterms:W3CDTF">2012-11-30T13:40:23Z</dcterms:modified>
</cp:coreProperties>
</file>